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13.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notesSlide+xml" PartName="/ppt/notesSlides/notesSlide4.xml"/>
  <Override ContentType="application/vnd.openxmlformats-officedocument.presentationml.tableStyles+xml" PartName="/ppt/tableStyles1.xml"/>
  <Override ContentType="application/vnd.openxmlformats-officedocument.presentationml.slideMaster+xml" PartName="/ppt/slideMasters/slideMaster1.xml"/>
  <Override ContentType="application/vnd.openxmlformats-officedocument.presentationml.slideLayout+xml" PartName="/ppt/slideLayouts/slideLayout3.xml"/>
  <Override ContentType="application/vnd.openxmlformats-officedocument.presentationml.slideLayout+xml" PartName="/ppt/slideLayouts/slideLayout62.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29.xml"/>
  <Override ContentType="application/vnd.openxmlformats-officedocument.presentationml.slideLayout+xml" PartName="/ppt/slideLayouts/slideLayout11.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60.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36.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40.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51.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50.xml"/>
  <Override ContentType="application/vnd.openxmlformats-officedocument.presentationml.slideLayout+xml" PartName="/ppt/slideLayouts/slideLayout31.xml"/>
  <Override ContentType="application/vnd.openxmlformats-officedocument.presentationml.slideLayout+xml" PartName="/ppt/slideLayouts/slideLayout44.xml"/>
  <Override ContentType="application/vnd.openxmlformats-officedocument.presentationml.slideLayout+xml" PartName="/ppt/slideLayouts/slideLayout63.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16.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1.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1.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showSpecialPlsOnTitleSld="0">
  <p:sldMasterIdLst>
    <p:sldMasterId id="214748364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Lst>
  <p:sldSz cy="5715000" cx="9144000"/>
  <p:notesSz cx="9998075" cy="686592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guide id="3" orient="horz" pos="1800">
          <p15:clr>
            <a:srgbClr val="A4A3A4"/>
          </p15:clr>
        </p15:guide>
        <p15:guide id="4" orient="horz" pos="2163">
          <p15:clr>
            <a:srgbClr val="A4A3A4"/>
          </p15:clr>
        </p15:guide>
        <p15:guide id="5" orient="horz" pos="2707">
          <p15:clr>
            <a:srgbClr val="A4A3A4"/>
          </p15:clr>
        </p15:guide>
      </p15:sldGuideLst>
    </p:ext>
    <p:ext uri="{2D200454-40CA-4A62-9FC3-DE9A4176ACB9}">
      <p15:notesGuideLst>
        <p15:guide id="1" orient="horz" pos="3122">
          <p15:clr>
            <a:srgbClr val="A4A3A4"/>
          </p15:clr>
        </p15:guide>
        <p15:guide id="2" pos="2137">
          <p15:clr>
            <a:srgbClr val="A4A3A4"/>
          </p15:clr>
        </p15:guide>
        <p15:guide id="3" orient="horz" pos="2164">
          <p15:clr>
            <a:srgbClr val="A4A3A4"/>
          </p15:clr>
        </p15:guide>
        <p15:guide id="4" pos="3147">
          <p15:clr>
            <a:srgbClr val="A4A3A4"/>
          </p15:clr>
        </p15:guide>
      </p15:notesGuideLst>
    </p:ext>
  </p:extLst>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1.xml><?xml version="1.0" encoding="utf-8"?>
<a:tblStyleLst xmlns:a="http://schemas.openxmlformats.org/drawingml/2006/main" xmlns:r="http://schemas.openxmlformats.org/officeDocument/2006/relationships" def="{90651C3A-4460-11DB-9652-00E08161165F}">
  <a:tblStyle styleId="{79B10337-9496-4851-BA99-66A2A802D859}"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1.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 pos="1800" orient="horz"/>
        <p:guide pos="2163" orient="horz"/>
        <p:guide pos="2707" orient="horz"/>
      </p:guideLst>
    </p:cSldViewPr>
  </p:slideViewPr>
  <p:notesViewPr>
    <p:cSldViewPr snapToGrid="0">
      <p:cViewPr varScale="1">
        <p:scale>
          <a:sx n="100" d="100"/>
          <a:sy n="100" d="100"/>
        </p:scale>
        <p:origin x="0" y="0"/>
      </p:cViewPr>
      <p:guideLst>
        <p:guide pos="3122" orient="horz"/>
        <p:guide pos="2137"/>
        <p:guide pos="2164" orient="horz"/>
        <p:guide pos="3147"/>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1.xml"/><Relationship Id="rId3" Type="http://schemas.openxmlformats.org/officeDocument/2006/relationships/presProps" Target="presProps1.xml"/><Relationship Id="rId4" Type="http://schemas.openxmlformats.org/officeDocument/2006/relationships/tableStyles" Target="tableStyles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body" idx="1"/>
          </p:nvPr>
        </p:nvSpPr>
        <p:spPr>
          <a:xfrm>
            <a:off x="1331679" y="3261349"/>
            <a:ext cx="7334720" cy="3089178"/>
          </a:xfrm>
          <a:prstGeom prst="rect">
            <a:avLst/>
          </a:prstGeom>
          <a:noFill/>
          <a:ln>
            <a:noFill/>
          </a:ln>
        </p:spPr>
        <p:txBody>
          <a:bodyPr spcFirstLastPara="1" wrap="square" lIns="91450" tIns="44925" rIns="91450" bIns="44925" anchor="t" anchorCtr="0"/>
          <a:lstStyle>
            <a:lvl1pPr marL="457200" marR="0" lvl="0"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4" name="Google Shape;4;n"/>
          <p:cNvSpPr>
            <a:spLocks noGrp="1" noRot="1" noChangeAspect="1"/>
          </p:cNvSpPr>
          <p:nvPr>
            <p:ph type="sldImg" idx="2"/>
          </p:nvPr>
        </p:nvSpPr>
        <p:spPr>
          <a:xfrm>
            <a:off x="2952750" y="522288"/>
            <a:ext cx="4097338" cy="25606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chemeClr val="dk1"/>
            </a:solidFill>
            <a:prstDash val="solid"/>
            <a:miter lim="800000"/>
            <a:headEnd type="none" w="sm" len="sm"/>
            <a:tailEnd type="none" w="sm" len="sm"/>
          </a:ln>
        </p:spPr>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1:notes"/>
          <p:cNvSpPr>
            <a:spLocks noGrp="1" noRot="1" noChangeAspect="1"/>
          </p:cNvSpPr>
          <p:nvPr>
            <p:ph type="sldImg" idx="2"/>
          </p:nvPr>
        </p:nvSpPr>
        <p:spPr>
          <a:xfrm>
            <a:off x="2947988" y="522288"/>
            <a:ext cx="4103687" cy="2563812"/>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45" name="Google Shape;545;p1:notes"/>
          <p:cNvSpPr txBox="1">
            <a:spLocks noGrp="1"/>
          </p:cNvSpPr>
          <p:nvPr>
            <p:ph type="body" idx="1"/>
          </p:nvPr>
        </p:nvSpPr>
        <p:spPr>
          <a:xfrm>
            <a:off x="1331680" y="3262447"/>
            <a:ext cx="7327723" cy="3089178"/>
          </a:xfrm>
          <a:prstGeom prst="rect">
            <a:avLst/>
          </a:prstGeom>
          <a:noFill/>
          <a:ln>
            <a:noFill/>
          </a:ln>
        </p:spPr>
        <p:txBody>
          <a:bodyPr spcFirstLastPara="1" wrap="square" lIns="91450" tIns="44925" rIns="91450" bIns="44925" anchor="t" anchorCtr="0">
            <a:noAutofit/>
          </a:bodyPr>
          <a:lstStyle/>
          <a:p>
            <a:pPr marL="0" marR="0" lvl="0" indent="0" algn="l" rtl="0">
              <a:spcBef>
                <a:spcPts val="0"/>
              </a:spcBef>
              <a:spcAft>
                <a:spcPts val="0"/>
              </a:spcAft>
              <a:buNone/>
            </a:pPr>
            <a:r>
              <a:rPr lang="fr-FR" sz="1200" b="1" i="0" u="none" strike="noStrike" cap="none">
                <a:solidFill>
                  <a:schemeClr val="dk1"/>
                </a:solidFill>
                <a:latin typeface="Arial"/>
                <a:ea typeface="Arial"/>
                <a:cs typeface="Arial"/>
                <a:sym typeface="Arial"/>
              </a:rPr>
              <a:t>Agnès Laville</a:t>
            </a:r>
            <a:endParaRPr sz="1200" b="0" i="0" u="none" strike="noStrike" cap="none">
              <a:solidFill>
                <a:schemeClr val="dk1"/>
              </a:solidFill>
              <a:latin typeface="Arial"/>
              <a:ea typeface="Arial"/>
              <a:cs typeface="Arial"/>
              <a:sym typeface="Arial"/>
            </a:endParaRPr>
          </a:p>
          <a:p>
            <a:pPr marL="0" marR="0" lvl="0" indent="0" algn="l" rtl="0">
              <a:spcBef>
                <a:spcPts val="360"/>
              </a:spcBef>
              <a:spcAft>
                <a:spcPts val="0"/>
              </a:spcAft>
              <a:buNone/>
            </a:pPr>
            <a:r>
              <a:rPr lang="fr-FR" sz="1200" b="0" i="0" u="none" strike="noStrike" cap="none">
                <a:solidFill>
                  <a:schemeClr val="dk1"/>
                </a:solidFill>
                <a:latin typeface="Arial"/>
                <a:ea typeface="Arial"/>
                <a:cs typeface="Arial"/>
                <a:sym typeface="Arial"/>
              </a:rPr>
              <a:t>- Certifiée Project Management Professional - PMP®</a:t>
            </a:r>
            <a:endParaRPr/>
          </a:p>
          <a:p>
            <a:pPr marL="0" marR="0" lvl="0" indent="0" algn="l" rtl="0">
              <a:spcBef>
                <a:spcPts val="360"/>
              </a:spcBef>
              <a:spcAft>
                <a:spcPts val="0"/>
              </a:spcAft>
              <a:buNone/>
            </a:pPr>
            <a:r>
              <a:rPr lang="fr-FR" sz="1200" b="0" i="0" u="none" strike="noStrike" cap="none">
                <a:solidFill>
                  <a:schemeClr val="dk1"/>
                </a:solidFill>
                <a:latin typeface="Arial"/>
                <a:ea typeface="Arial"/>
                <a:cs typeface="Arial"/>
                <a:sym typeface="Arial"/>
              </a:rPr>
              <a:t>- Docteur Ecole Centrale de Paris</a:t>
            </a:r>
            <a:endParaRPr/>
          </a:p>
          <a:p>
            <a:pPr marL="0" marR="0" lvl="0" indent="0" algn="l" rtl="0">
              <a:spcBef>
                <a:spcPts val="360"/>
              </a:spcBef>
              <a:spcAft>
                <a:spcPts val="0"/>
              </a:spcAft>
              <a:buNone/>
            </a:pPr>
            <a:r>
              <a:rPr lang="fr-FR" sz="1200" b="0" i="0" u="none" strike="noStrike" cap="none">
                <a:solidFill>
                  <a:schemeClr val="dk1"/>
                </a:solidFill>
                <a:latin typeface="Arial"/>
                <a:ea typeface="Arial"/>
                <a:cs typeface="Arial"/>
                <a:sym typeface="Arial"/>
              </a:rPr>
              <a:t>- Gérante et Responsable pédagogique de </a:t>
            </a:r>
            <a:br>
              <a:rPr lang="fr-FR" sz="1200" b="0" i="0" u="none" strike="noStrike" cap="none">
                <a:solidFill>
                  <a:schemeClr val="dk1"/>
                </a:solidFill>
                <a:latin typeface="Arial"/>
                <a:ea typeface="Arial"/>
                <a:cs typeface="Arial"/>
                <a:sym typeface="Arial"/>
              </a:rPr>
            </a:br>
            <a:r>
              <a:rPr lang="fr-FR" sz="1200" b="0" i="0" u="none" strike="noStrike" cap="none">
                <a:solidFill>
                  <a:schemeClr val="dk1"/>
                </a:solidFill>
                <a:latin typeface="Arial"/>
                <a:ea typeface="Arial"/>
                <a:cs typeface="Arial"/>
                <a:sym typeface="Arial"/>
              </a:rPr>
              <a:t>   Méta Projets Management - Consultante/Formatrice</a:t>
            </a:r>
            <a:endParaRPr/>
          </a:p>
          <a:p>
            <a:pPr marL="0" marR="0" lvl="0" indent="0" algn="l" rtl="0">
              <a:spcBef>
                <a:spcPts val="360"/>
              </a:spcBef>
              <a:spcAft>
                <a:spcPts val="0"/>
              </a:spcAft>
              <a:buNone/>
            </a:pPr>
            <a:r>
              <a:rPr lang="fr-FR" sz="1200" b="0" i="0" u="none" strike="noStrike" cap="none">
                <a:solidFill>
                  <a:schemeClr val="dk1"/>
                </a:solidFill>
                <a:latin typeface="Arial"/>
                <a:ea typeface="Arial"/>
                <a:cs typeface="Arial"/>
                <a:sym typeface="Arial"/>
              </a:rPr>
              <a:t>- Directeur des Adhérents et des Relais en entreprises pour le PMI France</a:t>
            </a:r>
            <a:endParaRPr/>
          </a:p>
          <a:p>
            <a:pPr marL="0" marR="0" lvl="0" indent="0" algn="l" rtl="0">
              <a:spcBef>
                <a:spcPts val="360"/>
              </a:spcBef>
              <a:spcAft>
                <a:spcPts val="0"/>
              </a:spcAft>
              <a:buNone/>
            </a:pPr>
            <a:r>
              <a:rPr lang="fr-FR" sz="1200" b="1" i="0" u="none" strike="noStrike" cap="none">
                <a:solidFill>
                  <a:schemeClr val="dk1"/>
                </a:solidFill>
                <a:latin typeface="Arial"/>
                <a:ea typeface="Arial"/>
                <a:cs typeface="Arial"/>
                <a:sym typeface="Arial"/>
              </a:rPr>
              <a:t>Joëlle Gazérian</a:t>
            </a:r>
            <a:endParaRPr sz="1200" b="0" i="0" u="none" strike="noStrike" cap="none">
              <a:solidFill>
                <a:schemeClr val="dk1"/>
              </a:solidFill>
              <a:latin typeface="Arial"/>
              <a:ea typeface="Arial"/>
              <a:cs typeface="Arial"/>
              <a:sym typeface="Arial"/>
            </a:endParaRPr>
          </a:p>
          <a:p>
            <a:pPr marL="0" marR="0" lvl="0" indent="0" algn="l" rtl="0">
              <a:spcBef>
                <a:spcPts val="360"/>
              </a:spcBef>
              <a:spcAft>
                <a:spcPts val="0"/>
              </a:spcAft>
              <a:buNone/>
            </a:pPr>
            <a:r>
              <a:rPr lang="fr-FR" sz="1200" b="0" i="0" u="none" strike="noStrike" cap="none">
                <a:solidFill>
                  <a:schemeClr val="dk1"/>
                </a:solidFill>
                <a:latin typeface="Arial"/>
                <a:ea typeface="Arial"/>
                <a:cs typeface="Arial"/>
                <a:sym typeface="Arial"/>
              </a:rPr>
              <a:t>- Enseignant chercheur à l'École Centrale Marseille</a:t>
            </a:r>
            <a:endParaRPr/>
          </a:p>
          <a:p>
            <a:pPr marL="0" marR="0" lvl="0" indent="0" algn="l" rtl="0">
              <a:spcBef>
                <a:spcPts val="360"/>
              </a:spcBef>
              <a:spcAft>
                <a:spcPts val="0"/>
              </a:spcAft>
              <a:buNone/>
            </a:pPr>
            <a:r>
              <a:rPr lang="fr-FR" sz="1200" b="0" i="0" u="none" strike="noStrike" cap="none">
                <a:solidFill>
                  <a:schemeClr val="dk1"/>
                </a:solidFill>
                <a:latin typeface="Arial"/>
                <a:ea typeface="Arial"/>
                <a:cs typeface="Arial"/>
                <a:sym typeface="Arial"/>
              </a:rPr>
              <a:t>- en charge entre autre des enseignements  de management de projet et, co-responsable d’une 3</a:t>
            </a:r>
            <a:r>
              <a:rPr lang="fr-FR" sz="1200" b="0" i="0" u="none" strike="noStrike" cap="none" baseline="30000">
                <a:solidFill>
                  <a:schemeClr val="dk1"/>
                </a:solidFill>
                <a:latin typeface="Arial"/>
                <a:ea typeface="Arial"/>
                <a:cs typeface="Arial"/>
                <a:sym typeface="Arial"/>
              </a:rPr>
              <a:t>e</a:t>
            </a:r>
            <a:r>
              <a:rPr lang="fr-FR" sz="1200" b="0" i="0" u="none" strike="noStrike" cap="none">
                <a:solidFill>
                  <a:schemeClr val="dk1"/>
                </a:solidFill>
                <a:latin typeface="Arial"/>
                <a:ea typeface="Arial"/>
                <a:cs typeface="Arial"/>
                <a:sym typeface="Arial"/>
              </a:rPr>
              <a:t> année dédiée aux services</a:t>
            </a:r>
            <a:endParaRPr/>
          </a:p>
          <a:p>
            <a:pPr marL="0" marR="0" lvl="0" indent="0" algn="l" rtl="0">
              <a:spcBef>
                <a:spcPts val="360"/>
              </a:spcBef>
              <a:spcAft>
                <a:spcPts val="0"/>
              </a:spcAft>
              <a:buNone/>
            </a:pPr>
            <a:r>
              <a:rPr lang="fr-FR" sz="1200" b="0" i="0" u="none" strike="noStrike" cap="none">
                <a:solidFill>
                  <a:schemeClr val="dk1"/>
                </a:solidFill>
                <a:latin typeface="Arial"/>
                <a:ea typeface="Arial"/>
                <a:cs typeface="Arial"/>
                <a:sym typeface="Arial"/>
              </a:rPr>
              <a:t>- Membre du PMI France, je suis responsable de la communication pour la Branche Provence</a:t>
            </a:r>
            <a:endParaRPr/>
          </a:p>
          <a:p>
            <a:pPr marL="0" marR="0" lvl="0" indent="0" algn="l" rtl="0">
              <a:spcBef>
                <a:spcPts val="360"/>
              </a:spcBef>
              <a:spcAft>
                <a:spcPts val="0"/>
              </a:spcAft>
              <a:buNone/>
            </a:pPr>
            <a:r>
              <a:rPr lang="fr-FR" sz="1200" b="0" i="0" u="none" strike="noStrike" cap="none">
                <a:solidFill>
                  <a:schemeClr val="dk1"/>
                </a:solidFill>
                <a:latin typeface="Arial"/>
                <a:ea typeface="Arial"/>
                <a:cs typeface="Arial"/>
                <a:sym typeface="Arial"/>
              </a:rPr>
              <a:t>Nous allons toutes les deux vous accompagner dans la découverte de ce module.</a:t>
            </a:r>
            <a:endParaRPr/>
          </a:p>
          <a:p>
            <a:pPr marL="0" marR="0" lvl="0" indent="0" algn="l" rtl="0">
              <a:spcBef>
                <a:spcPts val="360"/>
              </a:spcBef>
              <a:spcAft>
                <a:spcPts val="0"/>
              </a:spcAft>
              <a:buNone/>
            </a:pPr>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p11:notes"/>
          <p:cNvSpPr txBox="1">
            <a:spLocks noGrp="1"/>
          </p:cNvSpPr>
          <p:nvPr>
            <p:ph type="body" idx="1"/>
          </p:nvPr>
        </p:nvSpPr>
        <p:spPr>
          <a:xfrm>
            <a:off x="1331679" y="3261349"/>
            <a:ext cx="7334720" cy="3089178"/>
          </a:xfrm>
          <a:prstGeom prst="rect">
            <a:avLst/>
          </a:prstGeom>
        </p:spPr>
        <p:txBody>
          <a:bodyPr spcFirstLastPara="1" wrap="square" lIns="91450" tIns="44925" rIns="91450" bIns="44925" anchor="t" anchorCtr="0">
            <a:noAutofit/>
          </a:bodyPr>
          <a:lstStyle/>
          <a:p>
            <a:pPr marL="0" lvl="0" indent="0" algn="l" rtl="0">
              <a:spcBef>
                <a:spcPts val="360"/>
              </a:spcBef>
              <a:spcAft>
                <a:spcPts val="0"/>
              </a:spcAft>
              <a:buNone/>
            </a:pPr>
            <a:endParaRPr/>
          </a:p>
        </p:txBody>
      </p:sp>
      <p:sp>
        <p:nvSpPr>
          <p:cNvPr id="693" name="Google Shape;693;p11:notes"/>
          <p:cNvSpPr>
            <a:spLocks noGrp="1" noRot="1" noChangeAspect="1"/>
          </p:cNvSpPr>
          <p:nvPr>
            <p:ph type="sldImg" idx="2"/>
          </p:nvPr>
        </p:nvSpPr>
        <p:spPr>
          <a:xfrm>
            <a:off x="2952750" y="522288"/>
            <a:ext cx="4097338" cy="25606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p12:notes"/>
          <p:cNvSpPr>
            <a:spLocks noGrp="1" noRot="1" noChangeAspect="1"/>
          </p:cNvSpPr>
          <p:nvPr>
            <p:ph type="sldImg" idx="2"/>
          </p:nvPr>
        </p:nvSpPr>
        <p:spPr>
          <a:xfrm>
            <a:off x="280988" y="715963"/>
            <a:ext cx="6353175" cy="397033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99" name="Google Shape;699;p12:notes"/>
          <p:cNvSpPr txBox="1">
            <a:spLocks noGrp="1"/>
          </p:cNvSpPr>
          <p:nvPr>
            <p:ph type="sldNum" idx="12"/>
          </p:nvPr>
        </p:nvSpPr>
        <p:spPr>
          <a:xfrm>
            <a:off x="4983754" y="9610777"/>
            <a:ext cx="1559803" cy="277768"/>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Clr>
                <a:schemeClr val="dk1"/>
              </a:buClr>
              <a:buSzPts val="1200"/>
              <a:buFont typeface="Calibri"/>
              <a:buNone/>
            </a:pPr>
            <a:r>
              <a:rPr lang="fr-FR" sz="1200" b="1">
                <a:solidFill>
                  <a:schemeClr val="dk1"/>
                </a:solidFill>
                <a:latin typeface="Calibri"/>
                <a:ea typeface="Calibri"/>
                <a:cs typeface="Calibri"/>
                <a:sym typeface="Calibri"/>
              </a:rPr>
              <a:t>Framework</a:t>
            </a:r>
            <a:r>
              <a:rPr lang="fr-FR" sz="1200">
                <a:solidFill>
                  <a:schemeClr val="dk1"/>
                </a:solidFill>
                <a:latin typeface="Calibri"/>
                <a:ea typeface="Calibri"/>
                <a:cs typeface="Calibri"/>
                <a:sym typeface="Calibri"/>
              </a:rPr>
              <a:t> </a:t>
            </a:r>
            <a:r>
              <a:rPr lang="fr-FR" sz="900">
                <a:solidFill>
                  <a:schemeClr val="dk1"/>
                </a:solidFill>
                <a:latin typeface="Calibri"/>
                <a:ea typeface="Calibri"/>
                <a:cs typeface="Calibri"/>
                <a:sym typeface="Calibri"/>
              </a:rPr>
              <a:t>- </a:t>
            </a:r>
            <a:fld id="{00000000-1234-1234-1234-123412341234}" type="slidenum">
              <a:rPr lang="fr-FR" sz="900">
                <a:solidFill>
                  <a:schemeClr val="dk1"/>
                </a:solidFill>
                <a:latin typeface="Calibri"/>
                <a:ea typeface="Calibri"/>
                <a:cs typeface="Calibri"/>
                <a:sym typeface="Calibri"/>
              </a:rPr>
              <a:t>11</a:t>
            </a:fld>
            <a:endParaRPr sz="1200">
              <a:solidFill>
                <a:schemeClr val="dk1"/>
              </a:solidFill>
              <a:latin typeface="Calibri"/>
              <a:ea typeface="Calibri"/>
              <a:cs typeface="Calibri"/>
              <a:sym typeface="Calibri"/>
            </a:endParaRPr>
          </a:p>
        </p:txBody>
      </p:sp>
      <p:sp>
        <p:nvSpPr>
          <p:cNvPr id="700" name="Google Shape;700;p12: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marR="0" lvl="0" indent="0" algn="l" rtl="0">
              <a:spcBef>
                <a:spcPts val="0"/>
              </a:spcBef>
              <a:spcAft>
                <a:spcPts val="0"/>
              </a:spcAft>
              <a:buClr>
                <a:schemeClr val="dk1"/>
              </a:buClr>
              <a:buSzPts val="1200"/>
              <a:buFont typeface="Arial"/>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13:notes"/>
          <p:cNvSpPr txBox="1">
            <a:spLocks noGrp="1"/>
          </p:cNvSpPr>
          <p:nvPr>
            <p:ph type="body" idx="1"/>
          </p:nvPr>
        </p:nvSpPr>
        <p:spPr>
          <a:xfrm>
            <a:off x="1331679" y="3261349"/>
            <a:ext cx="7334720" cy="3089178"/>
          </a:xfrm>
          <a:prstGeom prst="rect">
            <a:avLst/>
          </a:prstGeom>
        </p:spPr>
        <p:txBody>
          <a:bodyPr spcFirstLastPara="1" wrap="square" lIns="91450" tIns="44925" rIns="91450" bIns="44925" anchor="t" anchorCtr="0">
            <a:noAutofit/>
          </a:bodyPr>
          <a:lstStyle/>
          <a:p>
            <a:pPr marL="0" lvl="0" indent="0" algn="l" rtl="0">
              <a:spcBef>
                <a:spcPts val="360"/>
              </a:spcBef>
              <a:spcAft>
                <a:spcPts val="0"/>
              </a:spcAft>
              <a:buNone/>
            </a:pPr>
            <a:endParaRPr/>
          </a:p>
        </p:txBody>
      </p:sp>
      <p:sp>
        <p:nvSpPr>
          <p:cNvPr id="727" name="Google Shape;727;p13:notes"/>
          <p:cNvSpPr>
            <a:spLocks noGrp="1" noRot="1" noChangeAspect="1"/>
          </p:cNvSpPr>
          <p:nvPr>
            <p:ph type="sldImg" idx="2"/>
          </p:nvPr>
        </p:nvSpPr>
        <p:spPr>
          <a:xfrm>
            <a:off x="2952750" y="522288"/>
            <a:ext cx="4097338" cy="25606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p14:notes"/>
          <p:cNvSpPr>
            <a:spLocks noGrp="1" noRot="1" noChangeAspect="1"/>
          </p:cNvSpPr>
          <p:nvPr>
            <p:ph type="sldImg" idx="2"/>
          </p:nvPr>
        </p:nvSpPr>
        <p:spPr>
          <a:xfrm>
            <a:off x="2952750" y="522288"/>
            <a:ext cx="4097338" cy="25606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chemeClr val="dk1"/>
            </a:solidFill>
            <a:prstDash val="solid"/>
            <a:miter lim="800000"/>
            <a:headEnd type="none" w="sm" len="sm"/>
            <a:tailEnd type="none" w="sm" len="sm"/>
          </a:ln>
        </p:spPr>
      </p:sp>
      <p:sp>
        <p:nvSpPr>
          <p:cNvPr id="737" name="Google Shape;737;p14:notes"/>
          <p:cNvSpPr txBox="1">
            <a:spLocks noGrp="1"/>
          </p:cNvSpPr>
          <p:nvPr>
            <p:ph type="body" idx="1"/>
          </p:nvPr>
        </p:nvSpPr>
        <p:spPr>
          <a:xfrm>
            <a:off x="1331679" y="3261349"/>
            <a:ext cx="7334720" cy="3089178"/>
          </a:xfrm>
          <a:prstGeom prst="rect">
            <a:avLst/>
          </a:prstGeom>
          <a:noFill/>
          <a:ln>
            <a:noFill/>
          </a:ln>
        </p:spPr>
        <p:txBody>
          <a:bodyPr spcFirstLastPara="1" wrap="square" lIns="91450" tIns="44925" rIns="91450" bIns="44925" anchor="t" anchorCtr="0">
            <a:noAutofit/>
          </a:bodyPr>
          <a:lstStyle/>
          <a:p>
            <a:pPr marL="0" marR="0" lvl="0" indent="0" algn="l" rtl="0">
              <a:spcBef>
                <a:spcPts val="0"/>
              </a:spcBef>
              <a:spcAft>
                <a:spcPts val="0"/>
              </a:spcAft>
              <a:buClr>
                <a:schemeClr val="dk1"/>
              </a:buClr>
              <a:buSzPts val="1200"/>
              <a:buFont typeface="Calibri"/>
              <a:buNone/>
            </a:pPr>
            <a:r>
              <a:rPr lang="fr-FR" sz="1200" b="1" i="0" u="none" strike="noStrike" cap="none">
                <a:solidFill>
                  <a:schemeClr val="dk1"/>
                </a:solidFill>
                <a:latin typeface="Calibri"/>
                <a:ea typeface="Calibri"/>
                <a:cs typeface="Calibri"/>
                <a:sym typeface="Calibri"/>
              </a:rPr>
              <a:t>Predictive life cycle: </a:t>
            </a:r>
            <a:r>
              <a:rPr lang="fr-FR" sz="1200" b="0" i="0" u="none" strike="noStrike" cap="none">
                <a:solidFill>
                  <a:schemeClr val="dk1"/>
                </a:solidFill>
                <a:latin typeface="Calibri"/>
                <a:ea typeface="Calibri"/>
                <a:cs typeface="Calibri"/>
                <a:sym typeface="Calibri"/>
              </a:rPr>
              <a:t>a form of project life cycle in which the project scope, time and cost are determined in the early phases of the life cycle.</a:t>
            </a:r>
            <a:endParaRPr sz="12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200"/>
              <a:buFont typeface="Calibri"/>
              <a:buNone/>
            </a:pPr>
            <a:r>
              <a:rPr lang="fr-FR" sz="1200" b="1" i="0" u="none" strike="noStrike" cap="none">
                <a:solidFill>
                  <a:schemeClr val="dk1"/>
                </a:solidFill>
                <a:latin typeface="Calibri"/>
                <a:ea typeface="Calibri"/>
                <a:cs typeface="Calibri"/>
                <a:sym typeface="Calibri"/>
              </a:rPr>
              <a:t>Incremental life cycle: </a:t>
            </a:r>
            <a:r>
              <a:rPr lang="fr-FR" sz="1200" b="0" i="0" u="none" strike="noStrike" cap="none">
                <a:solidFill>
                  <a:schemeClr val="dk1"/>
                </a:solidFill>
                <a:latin typeface="Calibri"/>
                <a:ea typeface="Calibri"/>
                <a:cs typeface="Calibri"/>
                <a:sym typeface="Calibri"/>
              </a:rPr>
              <a:t>an adaptive project life cycle in which the deliverable is produced through a series of iterations that successivelyadd functionality within a predetermined time frame. The deliverable contains the necessary and sufficient capability to be considered complete only after the final iteration.</a:t>
            </a:r>
            <a:endParaRPr sz="12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200"/>
              <a:buFont typeface="Calibri"/>
              <a:buNone/>
            </a:pPr>
            <a:r>
              <a:rPr lang="fr-FR" sz="1200" b="1" i="0" u="none" strike="noStrike" cap="none">
                <a:solidFill>
                  <a:schemeClr val="dk1"/>
                </a:solidFill>
                <a:latin typeface="Calibri"/>
                <a:ea typeface="Calibri"/>
                <a:cs typeface="Calibri"/>
                <a:sym typeface="Calibri"/>
              </a:rPr>
              <a:t>Adaptive life cycle: </a:t>
            </a:r>
            <a:r>
              <a:rPr lang="fr-FR" sz="1200" b="0" i="0" u="none" strike="noStrike" cap="none">
                <a:solidFill>
                  <a:schemeClr val="dk1"/>
                </a:solidFill>
                <a:latin typeface="Calibri"/>
                <a:ea typeface="Calibri"/>
                <a:cs typeface="Calibri"/>
                <a:sym typeface="Calibri"/>
              </a:rPr>
              <a:t>a project life cycle that is iterative and incremental</a:t>
            </a:r>
            <a:endParaRPr/>
          </a:p>
          <a:p>
            <a:pPr marL="0" marR="0" lvl="0" indent="0" algn="l" rtl="0">
              <a:spcBef>
                <a:spcPts val="360"/>
              </a:spcBef>
              <a:spcAft>
                <a:spcPts val="0"/>
              </a:spcAft>
              <a:buNone/>
            </a:pPr>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p15:notes"/>
          <p:cNvSpPr txBox="1">
            <a:spLocks noGrp="1"/>
          </p:cNvSpPr>
          <p:nvPr>
            <p:ph type="body" idx="1"/>
          </p:nvPr>
        </p:nvSpPr>
        <p:spPr>
          <a:xfrm>
            <a:off x="1331679" y="3261349"/>
            <a:ext cx="7334720" cy="3089178"/>
          </a:xfrm>
          <a:prstGeom prst="rect">
            <a:avLst/>
          </a:prstGeom>
        </p:spPr>
        <p:txBody>
          <a:bodyPr spcFirstLastPara="1" wrap="square" lIns="91450" tIns="44925" rIns="91450" bIns="44925" anchor="t" anchorCtr="0">
            <a:noAutofit/>
          </a:bodyPr>
          <a:lstStyle/>
          <a:p>
            <a:pPr marL="0" lvl="0" indent="0" algn="l" rtl="0">
              <a:spcBef>
                <a:spcPts val="360"/>
              </a:spcBef>
              <a:spcAft>
                <a:spcPts val="0"/>
              </a:spcAft>
              <a:buNone/>
            </a:pPr>
            <a:endParaRPr/>
          </a:p>
        </p:txBody>
      </p:sp>
      <p:sp>
        <p:nvSpPr>
          <p:cNvPr id="754" name="Google Shape;754;p15:notes"/>
          <p:cNvSpPr>
            <a:spLocks noGrp="1" noRot="1" noChangeAspect="1"/>
          </p:cNvSpPr>
          <p:nvPr>
            <p:ph type="sldImg" idx="2"/>
          </p:nvPr>
        </p:nvSpPr>
        <p:spPr>
          <a:xfrm>
            <a:off x="2952750" y="522288"/>
            <a:ext cx="4097338" cy="25606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p16:notes"/>
          <p:cNvSpPr txBox="1">
            <a:spLocks noGrp="1"/>
          </p:cNvSpPr>
          <p:nvPr>
            <p:ph type="body" idx="1"/>
          </p:nvPr>
        </p:nvSpPr>
        <p:spPr>
          <a:xfrm>
            <a:off x="1331679" y="3261349"/>
            <a:ext cx="7334720" cy="3089178"/>
          </a:xfrm>
          <a:prstGeom prst="rect">
            <a:avLst/>
          </a:prstGeom>
        </p:spPr>
        <p:txBody>
          <a:bodyPr spcFirstLastPara="1" wrap="square" lIns="91450" tIns="44925" rIns="91450" bIns="44925" anchor="t" anchorCtr="0">
            <a:noAutofit/>
          </a:bodyPr>
          <a:lstStyle/>
          <a:p>
            <a:pPr marL="0" lvl="0" indent="0" algn="l" rtl="0">
              <a:spcBef>
                <a:spcPts val="360"/>
              </a:spcBef>
              <a:spcAft>
                <a:spcPts val="0"/>
              </a:spcAft>
              <a:buNone/>
            </a:pPr>
            <a:endParaRPr/>
          </a:p>
        </p:txBody>
      </p:sp>
      <p:sp>
        <p:nvSpPr>
          <p:cNvPr id="761" name="Google Shape;761;p16:notes"/>
          <p:cNvSpPr>
            <a:spLocks noGrp="1" noRot="1" noChangeAspect="1"/>
          </p:cNvSpPr>
          <p:nvPr>
            <p:ph type="sldImg" idx="2"/>
          </p:nvPr>
        </p:nvSpPr>
        <p:spPr>
          <a:xfrm>
            <a:off x="2952750" y="522288"/>
            <a:ext cx="4097338" cy="25606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p17:notes"/>
          <p:cNvSpPr txBox="1">
            <a:spLocks noGrp="1"/>
          </p:cNvSpPr>
          <p:nvPr>
            <p:ph type="body" idx="1"/>
          </p:nvPr>
        </p:nvSpPr>
        <p:spPr>
          <a:xfrm>
            <a:off x="1331679" y="3261349"/>
            <a:ext cx="7334720" cy="3089178"/>
          </a:xfrm>
          <a:prstGeom prst="rect">
            <a:avLst/>
          </a:prstGeom>
        </p:spPr>
        <p:txBody>
          <a:bodyPr spcFirstLastPara="1" wrap="square" lIns="91450" tIns="44925" rIns="91450" bIns="44925" anchor="t" anchorCtr="0">
            <a:noAutofit/>
          </a:bodyPr>
          <a:lstStyle/>
          <a:p>
            <a:pPr marL="0" lvl="0" indent="0" algn="l" rtl="0">
              <a:spcBef>
                <a:spcPts val="360"/>
              </a:spcBef>
              <a:spcAft>
                <a:spcPts val="0"/>
              </a:spcAft>
              <a:buNone/>
            </a:pPr>
            <a:endParaRPr/>
          </a:p>
        </p:txBody>
      </p:sp>
      <p:sp>
        <p:nvSpPr>
          <p:cNvPr id="788" name="Google Shape;788;p17:notes"/>
          <p:cNvSpPr>
            <a:spLocks noGrp="1" noRot="1" noChangeAspect="1"/>
          </p:cNvSpPr>
          <p:nvPr>
            <p:ph type="sldImg" idx="2"/>
          </p:nvPr>
        </p:nvSpPr>
        <p:spPr>
          <a:xfrm>
            <a:off x="2952750" y="522288"/>
            <a:ext cx="4097338" cy="25606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p18:notes"/>
          <p:cNvSpPr>
            <a:spLocks noGrp="1" noRot="1" noChangeAspect="1"/>
          </p:cNvSpPr>
          <p:nvPr>
            <p:ph type="sldImg" idx="2"/>
          </p:nvPr>
        </p:nvSpPr>
        <p:spPr>
          <a:xfrm>
            <a:off x="2952750" y="522288"/>
            <a:ext cx="4097338" cy="25606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chemeClr val="dk1"/>
            </a:solidFill>
            <a:prstDash val="solid"/>
            <a:miter lim="800000"/>
            <a:headEnd type="none" w="sm" len="sm"/>
            <a:tailEnd type="none" w="sm" len="sm"/>
          </a:ln>
        </p:spPr>
      </p:sp>
      <p:sp>
        <p:nvSpPr>
          <p:cNvPr id="803" name="Google Shape;803;p18:notes"/>
          <p:cNvSpPr txBox="1">
            <a:spLocks noGrp="1"/>
          </p:cNvSpPr>
          <p:nvPr>
            <p:ph type="body" idx="1"/>
          </p:nvPr>
        </p:nvSpPr>
        <p:spPr>
          <a:xfrm>
            <a:off x="1331679" y="3261349"/>
            <a:ext cx="7334720" cy="3089178"/>
          </a:xfrm>
          <a:prstGeom prst="rect">
            <a:avLst/>
          </a:prstGeom>
          <a:noFill/>
          <a:ln>
            <a:noFill/>
          </a:ln>
        </p:spPr>
        <p:txBody>
          <a:bodyPr spcFirstLastPara="1" wrap="square" lIns="91450" tIns="44925" rIns="91450" bIns="44925" anchor="t"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p19:notes"/>
          <p:cNvSpPr>
            <a:spLocks noGrp="1" noRot="1" noChangeAspect="1"/>
          </p:cNvSpPr>
          <p:nvPr>
            <p:ph type="sldImg" idx="2"/>
          </p:nvPr>
        </p:nvSpPr>
        <p:spPr>
          <a:xfrm>
            <a:off x="280988" y="715963"/>
            <a:ext cx="6353175" cy="39703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1" name="Google Shape;811;p19:notes"/>
          <p:cNvSpPr txBox="1">
            <a:spLocks noGrp="1"/>
          </p:cNvSpPr>
          <p:nvPr>
            <p:ph type="body" idx="1"/>
          </p:nvPr>
        </p:nvSpPr>
        <p:spPr>
          <a:xfrm>
            <a:off x="679454" y="4717450"/>
            <a:ext cx="5438768" cy="4468415"/>
          </a:xfrm>
          <a:prstGeom prst="rect">
            <a:avLst/>
          </a:prstGeom>
          <a:noFill/>
          <a:ln>
            <a:noFill/>
          </a:ln>
        </p:spPr>
        <p:txBody>
          <a:bodyPr spcFirstLastPara="1" wrap="square" lIns="90600" tIns="45300" rIns="90600" bIns="45300" anchor="t" anchorCtr="0">
            <a:noAutofit/>
          </a:bodyPr>
          <a:lstStyle/>
          <a:p>
            <a:pPr marL="0" marR="0" lvl="0" indent="0" algn="l" rtl="0">
              <a:spcBef>
                <a:spcPts val="0"/>
              </a:spcBef>
              <a:spcAft>
                <a:spcPts val="0"/>
              </a:spcAft>
              <a:buClr>
                <a:schemeClr val="dk1"/>
              </a:buClr>
              <a:buSzPts val="1200"/>
              <a:buFont typeface="Calibri"/>
              <a:buNone/>
            </a:pPr>
            <a:r>
              <a:rPr lang="fr-FR" sz="1200" b="0" i="0" u="none" strike="noStrike" cap="none">
                <a:solidFill>
                  <a:schemeClr val="dk1"/>
                </a:solidFill>
                <a:latin typeface="Calibri"/>
                <a:ea typeface="Calibri"/>
                <a:cs typeface="Calibri"/>
                <a:sym typeface="Calibri"/>
              </a:rPr>
              <a:t>Succès = 61-65% bonnes réponses- Le score est calculé sur 175 questions</a:t>
            </a:r>
            <a:endParaRPr sz="12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200"/>
              <a:buFont typeface="Calibri"/>
              <a:buNone/>
            </a:pPr>
            <a:r>
              <a:rPr lang="fr-FR" sz="1200" b="0" i="0" u="none" strike="noStrike" cap="none">
                <a:solidFill>
                  <a:schemeClr val="dk1"/>
                </a:solidFill>
                <a:latin typeface="Calibri"/>
                <a:ea typeface="Calibri"/>
                <a:cs typeface="Calibri"/>
                <a:sym typeface="Calibri"/>
              </a:rPr>
              <a:t>Le périmètre de l’examen est PMBOK® Guide sur tous les domaines de connaissance + des concepts additionnels inclus dans le contenu de la formation. </a:t>
            </a: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812" name="Google Shape;812;p19: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Clr>
                <a:schemeClr val="dk1"/>
              </a:buClr>
              <a:buSzPts val="1200"/>
              <a:buFont typeface="Calibri"/>
              <a:buNone/>
            </a:pPr>
            <a:r>
              <a:rPr lang="fr-FR" sz="1200">
                <a:solidFill>
                  <a:schemeClr val="dk1"/>
                </a:solidFill>
                <a:latin typeface="Calibri"/>
                <a:ea typeface="Calibri"/>
                <a:cs typeface="Calibri"/>
                <a:sym typeface="Calibri"/>
              </a:rPr>
              <a:t>Introduction - </a:t>
            </a:r>
            <a:fld id="{00000000-1234-1234-1234-123412341234}" type="slidenum">
              <a:rPr lang="fr-FR" sz="1200">
                <a:solidFill>
                  <a:schemeClr val="dk1"/>
                </a:solidFill>
                <a:latin typeface="Calibri"/>
                <a:ea typeface="Calibri"/>
                <a:cs typeface="Calibri"/>
                <a:sym typeface="Calibri"/>
              </a:rPr>
              <a:t>18</a:t>
            </a:fld>
            <a:endParaRPr sz="12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p20: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marR="0" lvl="0" indent="0" algn="l" rtl="0">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824" name="Google Shape;824;p20:notes"/>
          <p:cNvSpPr>
            <a:spLocks noGrp="1" noRot="1" noChangeAspect="1"/>
          </p:cNvSpPr>
          <p:nvPr>
            <p:ph type="sldImg" idx="2"/>
          </p:nvPr>
        </p:nvSpPr>
        <p:spPr>
          <a:xfrm>
            <a:off x="715963" y="696913"/>
            <a:ext cx="55784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chemeClr val="dk1"/>
            </a:solidFill>
            <a:prstDash val="solid"/>
            <a:miter lim="800000"/>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3: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marR="0" lvl="0" indent="0" algn="l" rtl="0">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566" name="Google Shape;566;p3:notes"/>
          <p:cNvSpPr>
            <a:spLocks noGrp="1" noRot="1" noChangeAspect="1"/>
          </p:cNvSpPr>
          <p:nvPr>
            <p:ph type="sldImg" idx="2"/>
          </p:nvPr>
        </p:nvSpPr>
        <p:spPr>
          <a:xfrm>
            <a:off x="715963" y="696913"/>
            <a:ext cx="55784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chemeClr val="dk1"/>
            </a:solidFill>
            <a:prstDash val="solid"/>
            <a:miter lim="800000"/>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p21:notes"/>
          <p:cNvSpPr>
            <a:spLocks noGrp="1" noRot="1" noChangeAspect="1"/>
          </p:cNvSpPr>
          <p:nvPr>
            <p:ph type="sldImg" idx="2"/>
          </p:nvPr>
        </p:nvSpPr>
        <p:spPr>
          <a:xfrm>
            <a:off x="2952750" y="522288"/>
            <a:ext cx="4097338" cy="25606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chemeClr val="dk1"/>
            </a:solidFill>
            <a:prstDash val="solid"/>
            <a:miter lim="800000"/>
            <a:headEnd type="none" w="sm" len="sm"/>
            <a:tailEnd type="none" w="sm" len="sm"/>
          </a:ln>
        </p:spPr>
      </p:sp>
      <p:sp>
        <p:nvSpPr>
          <p:cNvPr id="830" name="Google Shape;830;p21:notes"/>
          <p:cNvSpPr txBox="1">
            <a:spLocks noGrp="1"/>
          </p:cNvSpPr>
          <p:nvPr>
            <p:ph type="body" idx="1"/>
          </p:nvPr>
        </p:nvSpPr>
        <p:spPr>
          <a:xfrm>
            <a:off x="1331679" y="3261349"/>
            <a:ext cx="7334720" cy="3089178"/>
          </a:xfrm>
          <a:prstGeom prst="rect">
            <a:avLst/>
          </a:prstGeom>
          <a:noFill/>
          <a:ln>
            <a:noFill/>
          </a:ln>
        </p:spPr>
        <p:txBody>
          <a:bodyPr spcFirstLastPara="1" wrap="square" lIns="91450" tIns="44925" rIns="91450" bIns="44925" anchor="t"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p4:notes"/>
          <p:cNvSpPr txBox="1">
            <a:spLocks noGrp="1"/>
          </p:cNvSpPr>
          <p:nvPr>
            <p:ph type="body" idx="1"/>
          </p:nvPr>
        </p:nvSpPr>
        <p:spPr>
          <a:xfrm>
            <a:off x="1331679" y="3261349"/>
            <a:ext cx="7334720" cy="3089178"/>
          </a:xfrm>
          <a:prstGeom prst="rect">
            <a:avLst/>
          </a:prstGeom>
        </p:spPr>
        <p:txBody>
          <a:bodyPr spcFirstLastPara="1" wrap="square" lIns="91450" tIns="44925" rIns="91450" bIns="44925" anchor="t" anchorCtr="0">
            <a:noAutofit/>
          </a:bodyPr>
          <a:lstStyle/>
          <a:p>
            <a:pPr marL="0" lvl="0" indent="0" algn="l" rtl="0">
              <a:spcBef>
                <a:spcPts val="360"/>
              </a:spcBef>
              <a:spcAft>
                <a:spcPts val="0"/>
              </a:spcAft>
              <a:buNone/>
            </a:pPr>
            <a:endParaRPr/>
          </a:p>
        </p:txBody>
      </p:sp>
      <p:sp>
        <p:nvSpPr>
          <p:cNvPr id="572" name="Google Shape;572;p4:notes"/>
          <p:cNvSpPr>
            <a:spLocks noGrp="1" noRot="1" noChangeAspect="1"/>
          </p:cNvSpPr>
          <p:nvPr>
            <p:ph type="sldImg" idx="2"/>
          </p:nvPr>
        </p:nvSpPr>
        <p:spPr>
          <a:xfrm>
            <a:off x="2952750" y="522288"/>
            <a:ext cx="4097338" cy="25606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5:notes"/>
          <p:cNvSpPr>
            <a:spLocks noGrp="1" noRot="1" noChangeAspect="1"/>
          </p:cNvSpPr>
          <p:nvPr>
            <p:ph type="sldImg" idx="2"/>
          </p:nvPr>
        </p:nvSpPr>
        <p:spPr>
          <a:xfrm>
            <a:off x="415925" y="576263"/>
            <a:ext cx="6353175" cy="39703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8" name="Google Shape;578;p5: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marR="0" lvl="0" indent="0" algn="l" rtl="0">
              <a:spcBef>
                <a:spcPts val="0"/>
              </a:spcBef>
              <a:spcAft>
                <a:spcPts val="0"/>
              </a:spcAft>
              <a:buClr>
                <a:schemeClr val="dk1"/>
              </a:buClr>
              <a:buSzPts val="1200"/>
              <a:buFont typeface="Calibri"/>
              <a:buNone/>
            </a:pPr>
            <a:r>
              <a:rPr lang="fr-FR" sz="1200" b="0" i="0" u="none" strike="noStrike" cap="none">
                <a:solidFill>
                  <a:schemeClr val="dk1"/>
                </a:solidFill>
                <a:latin typeface="Calibri"/>
                <a:ea typeface="Calibri"/>
                <a:cs typeface="Calibri"/>
                <a:sym typeface="Calibri"/>
              </a:rPr>
              <a:t>Après 5 ans d’existence, l’édition 5 du PMBOK® Guide a laissé la place à la version 6… en septembre dernier.</a:t>
            </a:r>
            <a:endParaRPr sz="12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Calibri"/>
              <a:buNone/>
            </a:pPr>
            <a:r>
              <a:rPr lang="fr-FR" sz="1200" b="0" i="0" u="none" strike="noStrike" cap="none">
                <a:solidFill>
                  <a:schemeClr val="dk1"/>
                </a:solidFill>
                <a:latin typeface="Calibri"/>
                <a:ea typeface="Calibri"/>
                <a:cs typeface="Calibri"/>
                <a:sym typeface="Calibri"/>
              </a:rPr>
              <a:t>Cette dernière version, encore plus proche des préoccupations des Chefs de Projet et en phase avec les problématiques et défis d’aujourd’hui en Management de Projet se veut plus Agile, plus pragmatique</a:t>
            </a:r>
            <a:endParaRPr sz="12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579" name="Google Shape;579;p5:notes"/>
          <p:cNvSpPr txBox="1">
            <a:spLocks noGrp="1"/>
          </p:cNvSpPr>
          <p:nvPr>
            <p:ph type="dt" idx="10"/>
          </p:nvPr>
        </p:nvSpPr>
        <p:spPr>
          <a:xfrm>
            <a:off x="3970938" y="0"/>
            <a:ext cx="3037840" cy="464820"/>
          </a:xfrm>
          <a:prstGeom prst="rect">
            <a:avLst/>
          </a:prstGeom>
          <a:noFill/>
          <a:ln>
            <a:noFill/>
          </a:ln>
        </p:spPr>
        <p:txBody>
          <a:bodyPr spcFirstLastPara="1" wrap="square" lIns="93175" tIns="46575" rIns="93175" bIns="46575" anchor="t" anchorCtr="0">
            <a:noAutofit/>
          </a:bodyPr>
          <a:lstStyle/>
          <a:p>
            <a:pPr marL="0" marR="0" lvl="0" indent="0" algn="r" rtl="0">
              <a:spcBef>
                <a:spcPts val="0"/>
              </a:spcBef>
              <a:spcAft>
                <a:spcPts val="0"/>
              </a:spcAft>
              <a:buClr>
                <a:srgbClr val="4F81BD"/>
              </a:buClr>
              <a:buSzPts val="1200"/>
              <a:buFont typeface="Calibri"/>
              <a:buNone/>
            </a:pPr>
            <a:r>
              <a:rPr lang="fr-FR" sz="1200" b="0" i="0" u="none" strike="noStrike" cap="none">
                <a:solidFill>
                  <a:srgbClr val="4F81BD"/>
                </a:solidFill>
                <a:latin typeface="Calibri"/>
                <a:ea typeface="Calibri"/>
                <a:cs typeface="Calibri"/>
                <a:sym typeface="Calibri"/>
              </a:rPr>
              <a:t>Chapitre III.C</a:t>
            </a:r>
            <a:endParaRPr sz="2200">
              <a:solidFill>
                <a:schemeClr val="dk1"/>
              </a:solidFill>
              <a:latin typeface="Times New Roman"/>
              <a:ea typeface="Times New Roman"/>
              <a:cs typeface="Times New Roman"/>
              <a:sym typeface="Times New Roman"/>
            </a:endParaRPr>
          </a:p>
          <a:p>
            <a:pPr marL="0" marR="0" lvl="0" indent="0" algn="r" rtl="0">
              <a:spcBef>
                <a:spcPts val="0"/>
              </a:spcBef>
              <a:spcAft>
                <a:spcPts val="0"/>
              </a:spcAft>
              <a:buClr>
                <a:srgbClr val="4F81BD"/>
              </a:buClr>
              <a:buSzPts val="1200"/>
              <a:buFont typeface="Calibri"/>
              <a:buNone/>
            </a:pPr>
            <a:r>
              <a:rPr lang="fr-FR" sz="1200" b="0" i="0" u="none" strike="noStrike" cap="none">
                <a:solidFill>
                  <a:srgbClr val="4F81BD"/>
                </a:solidFill>
                <a:latin typeface="Calibri"/>
                <a:ea typeface="Calibri"/>
                <a:cs typeface="Calibri"/>
                <a:sym typeface="Calibri"/>
              </a:rPr>
              <a:t>Management des délais</a:t>
            </a:r>
            <a:endParaRPr sz="2200">
              <a:solidFill>
                <a:schemeClr val="dk1"/>
              </a:solidFill>
              <a:latin typeface="Times New Roman"/>
              <a:ea typeface="Times New Roman"/>
              <a:cs typeface="Times New Roman"/>
              <a:sym typeface="Times New Roman"/>
            </a:endParaRPr>
          </a:p>
        </p:txBody>
      </p:sp>
      <p:sp>
        <p:nvSpPr>
          <p:cNvPr id="580" name="Google Shape;580;p5: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Clr>
                <a:srgbClr val="4F81BD"/>
              </a:buClr>
              <a:buSzPts val="1200"/>
              <a:buFont typeface="Calibri"/>
              <a:buNone/>
            </a:pPr>
            <a:r>
              <a:rPr lang="fr-FR" sz="1200" b="0" i="0" u="none" strike="noStrike" cap="none">
                <a:solidFill>
                  <a:srgbClr val="4F81BD"/>
                </a:solidFill>
                <a:latin typeface="Calibri"/>
                <a:ea typeface="Calibri"/>
                <a:cs typeface="Calibri"/>
                <a:sym typeface="Calibri"/>
              </a:rPr>
              <a:t>C-</a:t>
            </a:r>
            <a:fld id="{00000000-1234-1234-1234-123412341234}" type="slidenum">
              <a:rPr lang="fr-FR" sz="1200" b="0" i="0" u="none" strike="noStrike" cap="none">
                <a:solidFill>
                  <a:srgbClr val="4F81BD"/>
                </a:solidFill>
                <a:latin typeface="Calibri"/>
                <a:ea typeface="Calibri"/>
                <a:cs typeface="Calibri"/>
                <a:sym typeface="Calibri"/>
              </a:rPr>
              <a:t>4</a:t>
            </a:fld>
            <a:endParaRPr sz="1200" b="0" i="0" u="none" strike="noStrike" cap="none">
              <a:solidFill>
                <a:srgbClr val="4F81BD"/>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p6:notes"/>
          <p:cNvSpPr txBox="1">
            <a:spLocks noGrp="1"/>
          </p:cNvSpPr>
          <p:nvPr>
            <p:ph type="body" idx="1"/>
          </p:nvPr>
        </p:nvSpPr>
        <p:spPr>
          <a:xfrm>
            <a:off x="1331679" y="3261349"/>
            <a:ext cx="7334720" cy="3089178"/>
          </a:xfrm>
          <a:prstGeom prst="rect">
            <a:avLst/>
          </a:prstGeom>
        </p:spPr>
        <p:txBody>
          <a:bodyPr spcFirstLastPara="1" wrap="square" lIns="91450" tIns="44925" rIns="91450" bIns="44925" anchor="t" anchorCtr="0">
            <a:noAutofit/>
          </a:bodyPr>
          <a:lstStyle/>
          <a:p>
            <a:pPr marL="0" lvl="0" indent="0" algn="l" rtl="0">
              <a:spcBef>
                <a:spcPts val="360"/>
              </a:spcBef>
              <a:spcAft>
                <a:spcPts val="0"/>
              </a:spcAft>
              <a:buNone/>
            </a:pPr>
            <a:endParaRPr/>
          </a:p>
        </p:txBody>
      </p:sp>
      <p:sp>
        <p:nvSpPr>
          <p:cNvPr id="603" name="Google Shape;603;p6:notes"/>
          <p:cNvSpPr>
            <a:spLocks noGrp="1" noRot="1" noChangeAspect="1"/>
          </p:cNvSpPr>
          <p:nvPr>
            <p:ph type="sldImg" idx="2"/>
          </p:nvPr>
        </p:nvSpPr>
        <p:spPr>
          <a:xfrm>
            <a:off x="2952750" y="522288"/>
            <a:ext cx="4097338" cy="25606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7:notes"/>
          <p:cNvSpPr txBox="1">
            <a:spLocks noGrp="1"/>
          </p:cNvSpPr>
          <p:nvPr>
            <p:ph type="body" idx="1"/>
          </p:nvPr>
        </p:nvSpPr>
        <p:spPr>
          <a:xfrm>
            <a:off x="1331679" y="3261349"/>
            <a:ext cx="7334720" cy="3089178"/>
          </a:xfrm>
          <a:prstGeom prst="rect">
            <a:avLst/>
          </a:prstGeom>
        </p:spPr>
        <p:txBody>
          <a:bodyPr spcFirstLastPara="1" wrap="square" lIns="91450" tIns="44925" rIns="91450" bIns="44925" anchor="t" anchorCtr="0">
            <a:noAutofit/>
          </a:bodyPr>
          <a:lstStyle/>
          <a:p>
            <a:pPr marL="0" lvl="0" indent="0" algn="l" rtl="0">
              <a:spcBef>
                <a:spcPts val="360"/>
              </a:spcBef>
              <a:spcAft>
                <a:spcPts val="0"/>
              </a:spcAft>
              <a:buNone/>
            </a:pPr>
            <a:endParaRPr/>
          </a:p>
        </p:txBody>
      </p:sp>
      <p:sp>
        <p:nvSpPr>
          <p:cNvPr id="612" name="Google Shape;612;p7:notes"/>
          <p:cNvSpPr>
            <a:spLocks noGrp="1" noRot="1" noChangeAspect="1"/>
          </p:cNvSpPr>
          <p:nvPr>
            <p:ph type="sldImg" idx="2"/>
          </p:nvPr>
        </p:nvSpPr>
        <p:spPr>
          <a:xfrm>
            <a:off x="2952750" y="522288"/>
            <a:ext cx="4097338" cy="25606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8:notes"/>
          <p:cNvSpPr txBox="1">
            <a:spLocks noGrp="1"/>
          </p:cNvSpPr>
          <p:nvPr>
            <p:ph type="body" idx="1"/>
          </p:nvPr>
        </p:nvSpPr>
        <p:spPr>
          <a:xfrm>
            <a:off x="1331679" y="3261349"/>
            <a:ext cx="7334720" cy="3089178"/>
          </a:xfrm>
          <a:prstGeom prst="rect">
            <a:avLst/>
          </a:prstGeom>
        </p:spPr>
        <p:txBody>
          <a:bodyPr spcFirstLastPara="1" wrap="square" lIns="91450" tIns="44925" rIns="91450" bIns="44925" anchor="t" anchorCtr="0">
            <a:noAutofit/>
          </a:bodyPr>
          <a:lstStyle/>
          <a:p>
            <a:pPr marL="0" lvl="0" indent="0" algn="l" rtl="0">
              <a:spcBef>
                <a:spcPts val="360"/>
              </a:spcBef>
              <a:spcAft>
                <a:spcPts val="0"/>
              </a:spcAft>
              <a:buNone/>
            </a:pPr>
            <a:endParaRPr/>
          </a:p>
        </p:txBody>
      </p:sp>
      <p:sp>
        <p:nvSpPr>
          <p:cNvPr id="618" name="Google Shape;618;p8:notes"/>
          <p:cNvSpPr>
            <a:spLocks noGrp="1" noRot="1" noChangeAspect="1"/>
          </p:cNvSpPr>
          <p:nvPr>
            <p:ph type="sldImg" idx="2"/>
          </p:nvPr>
        </p:nvSpPr>
        <p:spPr>
          <a:xfrm>
            <a:off x="2952750" y="522288"/>
            <a:ext cx="4097338" cy="25606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9:notes"/>
          <p:cNvSpPr>
            <a:spLocks noGrp="1" noRot="1" noChangeAspect="1"/>
          </p:cNvSpPr>
          <p:nvPr>
            <p:ph type="sldImg" idx="2"/>
          </p:nvPr>
        </p:nvSpPr>
        <p:spPr>
          <a:xfrm>
            <a:off x="715963" y="696913"/>
            <a:ext cx="55784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8" name="Google Shape;648;p9: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marR="0" lvl="0" indent="0" algn="l" rtl="0">
              <a:spcBef>
                <a:spcPts val="0"/>
              </a:spcBef>
              <a:spcAft>
                <a:spcPts val="0"/>
              </a:spcAft>
              <a:buClr>
                <a:schemeClr val="dk1"/>
              </a:buClr>
              <a:buSzPts val="1200"/>
              <a:buFont typeface="Calibri"/>
              <a:buNone/>
            </a:pPr>
            <a:r>
              <a:rPr lang="fr-FR" sz="1200" b="0" i="0" u="none" strike="noStrike" cap="none">
                <a:solidFill>
                  <a:schemeClr val="dk1"/>
                </a:solidFill>
                <a:latin typeface="Calibri"/>
                <a:ea typeface="Calibri"/>
                <a:cs typeface="Calibri"/>
                <a:sym typeface="Calibri"/>
              </a:rPr>
              <a:t>2 of the knowledge areas are renamed:</a:t>
            </a:r>
            <a:endParaRPr sz="12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Calibri"/>
              <a:buNone/>
            </a:pPr>
            <a:r>
              <a:rPr lang="fr-FR" sz="1200" b="0" i="0" u="none" strike="noStrike" cap="none">
                <a:solidFill>
                  <a:schemeClr val="dk1"/>
                </a:solidFill>
                <a:latin typeface="Calibri"/>
                <a:ea typeface="Calibri"/>
                <a:cs typeface="Calibri"/>
                <a:sym typeface="Calibri"/>
              </a:rPr>
              <a:t>Time management will be renamed to Schedule Management - this change will place an emphasis the importance of scheduling in project management.</a:t>
            </a:r>
            <a:endParaRPr sz="12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Calibri"/>
              <a:buNone/>
            </a:pPr>
            <a:r>
              <a:rPr lang="fr-FR" sz="1200" b="0" i="0" u="none" strike="noStrike" cap="none">
                <a:solidFill>
                  <a:schemeClr val="dk1"/>
                </a:solidFill>
                <a:latin typeface="Calibri"/>
                <a:ea typeface="Calibri"/>
                <a:cs typeface="Calibri"/>
                <a:sym typeface="Calibri"/>
              </a:rPr>
              <a:t>Human Resource management will be renaming to Resource Management - this change will also place a boarder perspective on all resources that a project will need; for example: materials, equipment, licenses etc.</a:t>
            </a:r>
            <a:endParaRPr sz="12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649" name="Google Shape;649;p9: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fr-FR" sz="1200">
                <a:solidFill>
                  <a:schemeClr val="dk1"/>
                </a:solidFill>
                <a:latin typeface="Calibri"/>
                <a:ea typeface="Calibri"/>
                <a:cs typeface="Calibri"/>
                <a:sym typeface="Calibri"/>
              </a:rPr>
              <a:t>8</a:t>
            </a:fld>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10:notes"/>
          <p:cNvSpPr txBox="1">
            <a:spLocks noGrp="1"/>
          </p:cNvSpPr>
          <p:nvPr>
            <p:ph type="body" idx="1"/>
          </p:nvPr>
        </p:nvSpPr>
        <p:spPr>
          <a:xfrm>
            <a:off x="1331679" y="3261349"/>
            <a:ext cx="7334720" cy="3089178"/>
          </a:xfrm>
          <a:prstGeom prst="rect">
            <a:avLst/>
          </a:prstGeom>
        </p:spPr>
        <p:txBody>
          <a:bodyPr spcFirstLastPara="1" wrap="square" lIns="91450" tIns="44925" rIns="91450" bIns="44925" anchor="t" anchorCtr="0">
            <a:noAutofit/>
          </a:bodyPr>
          <a:lstStyle/>
          <a:p>
            <a:pPr marL="0" lvl="0" indent="0" algn="l" rtl="0">
              <a:spcBef>
                <a:spcPts val="360"/>
              </a:spcBef>
              <a:spcAft>
                <a:spcPts val="0"/>
              </a:spcAft>
              <a:buNone/>
            </a:pPr>
            <a:endParaRPr/>
          </a:p>
        </p:txBody>
      </p:sp>
      <p:sp>
        <p:nvSpPr>
          <p:cNvPr id="681" name="Google Shape;681;p10:notes"/>
          <p:cNvSpPr>
            <a:spLocks noGrp="1" noRot="1" noChangeAspect="1"/>
          </p:cNvSpPr>
          <p:nvPr>
            <p:ph type="sldImg" idx="2"/>
          </p:nvPr>
        </p:nvSpPr>
        <p:spPr>
          <a:xfrm>
            <a:off x="2952750" y="522288"/>
            <a:ext cx="4097338" cy="25606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jp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jp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jp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Diapositive de titre">
  <p:cSld name="1_Diapositive de titre">
    <p:spTree>
      <p:nvGrpSpPr>
        <p:cNvPr id="1" name="Shape 11"/>
        <p:cNvGrpSpPr/>
        <p:nvPr/>
      </p:nvGrpSpPr>
      <p:grpSpPr>
        <a:xfrm>
          <a:off x="0" y="0"/>
          <a:ext cx="0" cy="0"/>
          <a:chOff x="0" y="0"/>
          <a:chExt cx="0" cy="0"/>
        </a:xfrm>
      </p:grpSpPr>
      <p:sp>
        <p:nvSpPr>
          <p:cNvPr id="12" name="Google Shape;12;p2"/>
          <p:cNvSpPr/>
          <p:nvPr/>
        </p:nvSpPr>
        <p:spPr>
          <a:xfrm>
            <a:off x="1" y="2"/>
            <a:ext cx="2548800" cy="5714999"/>
          </a:xfrm>
          <a:prstGeom prst="rect">
            <a:avLst/>
          </a:prstGeom>
          <a:gradFill>
            <a:gsLst>
              <a:gs pos="0">
                <a:srgbClr val="663300"/>
              </a:gs>
              <a:gs pos="50000">
                <a:srgbClr val="F27900"/>
              </a:gs>
              <a:gs pos="100000">
                <a:srgbClr val="663300"/>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000000"/>
              </a:solidFill>
              <a:latin typeface="Calibri"/>
              <a:ea typeface="Calibri"/>
              <a:cs typeface="Calibri"/>
              <a:sym typeface="Calibri"/>
            </a:endParaRPr>
          </a:p>
        </p:txBody>
      </p:sp>
      <p:pic>
        <p:nvPicPr>
          <p:cNvPr id="13" name="Google Shape;13;p2"/>
          <p:cNvPicPr preferRelativeResize="0"/>
          <p:nvPr/>
        </p:nvPicPr>
        <p:blipFill rotWithShape="1">
          <a:blip r:embed="rId2">
            <a:alphaModFix/>
          </a:blip>
          <a:srcRect/>
          <a:stretch/>
        </p:blipFill>
        <p:spPr>
          <a:xfrm>
            <a:off x="746836" y="5154161"/>
            <a:ext cx="1058009" cy="370172"/>
          </a:xfrm>
          <a:prstGeom prst="rect">
            <a:avLst/>
          </a:prstGeom>
          <a:noFill/>
          <a:ln>
            <a:noFill/>
          </a:ln>
        </p:spPr>
      </p:pic>
      <p:sp>
        <p:nvSpPr>
          <p:cNvPr id="14" name="Google Shape;14;p2"/>
          <p:cNvSpPr txBox="1">
            <a:spLocks noGrp="1"/>
          </p:cNvSpPr>
          <p:nvPr>
            <p:ph type="title"/>
          </p:nvPr>
        </p:nvSpPr>
        <p:spPr>
          <a:xfrm>
            <a:off x="2987780" y="228867"/>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 name="Google Shape;15;p2"/>
          <p:cNvSpPr txBox="1"/>
          <p:nvPr/>
        </p:nvSpPr>
        <p:spPr>
          <a:xfrm>
            <a:off x="0" y="3294732"/>
            <a:ext cx="255814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i="0" u="none" strike="noStrike" cap="none">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b="0" i="0" u="none" strike="noStrike" cap="none">
                <a:solidFill>
                  <a:schemeClr val="dk1"/>
                </a:solidFill>
                <a:latin typeface="Arial"/>
                <a:ea typeface="Arial"/>
                <a:cs typeface="Arial"/>
                <a:sym typeface="Arial"/>
              </a:rPr>
              <a:t>Maître de Conférences </a:t>
            </a:r>
            <a:endParaRPr/>
          </a:p>
        </p:txBody>
      </p:sp>
      <p:sp>
        <p:nvSpPr>
          <p:cNvPr id="16" name="Google Shape;16;p2"/>
          <p:cNvSpPr txBox="1">
            <a:spLocks noGrp="1"/>
          </p:cNvSpPr>
          <p:nvPr>
            <p:ph type="body" idx="1"/>
          </p:nvPr>
        </p:nvSpPr>
        <p:spPr>
          <a:xfrm>
            <a:off x="2843810" y="4585818"/>
            <a:ext cx="6173195" cy="524803"/>
          </a:xfrm>
          <a:prstGeom prst="rect">
            <a:avLst/>
          </a:prstGeom>
          <a:noFill/>
          <a:ln>
            <a:noFill/>
          </a:ln>
        </p:spPr>
        <p:txBody>
          <a:bodyPr spcFirstLastPara="1" wrap="square" lIns="71300" tIns="35650" rIns="71300" bIns="35650" anchor="t" anchorCtr="0"/>
          <a:lstStyle>
            <a:lvl1pPr marL="457200" marR="0" lvl="0" indent="-228600" algn="ctr" rtl="0">
              <a:lnSpc>
                <a:spcPct val="90000"/>
              </a:lnSpc>
              <a:spcBef>
                <a:spcPts val="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7" name="Google Shape;17;p2" descr="C:\Users\jean\Desktop\LOGOS Centrale\Logo ECM 10 2012 bleu carré réserve.jpg"/>
          <p:cNvPicPr preferRelativeResize="0"/>
          <p:nvPr/>
        </p:nvPicPr>
        <p:blipFill rotWithShape="1">
          <a:blip r:embed="rId3">
            <a:alphaModFix/>
          </a:blip>
          <a:srcRect/>
          <a:stretch/>
        </p:blipFill>
        <p:spPr>
          <a:xfrm>
            <a:off x="942142" y="3769349"/>
            <a:ext cx="651876" cy="561518"/>
          </a:xfrm>
          <a:prstGeom prst="rect">
            <a:avLst/>
          </a:prstGeom>
          <a:noFill/>
          <a:ln>
            <a:noFill/>
          </a:ln>
        </p:spPr>
      </p:pic>
      <p:sp>
        <p:nvSpPr>
          <p:cNvPr id="18" name="Google Shape;18;p2"/>
          <p:cNvSpPr txBox="1"/>
          <p:nvPr/>
        </p:nvSpPr>
        <p:spPr>
          <a:xfrm>
            <a:off x="-1" y="2093149"/>
            <a:ext cx="25488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i="0" u="none" strike="noStrike" cap="none">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i="0" u="none" strike="noStrike" cap="none">
                <a:solidFill>
                  <a:schemeClr val="dk1"/>
                </a:solidFill>
                <a:latin typeface="Arial"/>
                <a:ea typeface="Arial"/>
                <a:cs typeface="Arial"/>
                <a:sym typeface="Arial"/>
              </a:rPr>
              <a:t>PMP®, Consultante</a:t>
            </a:r>
            <a:endParaRPr/>
          </a:p>
        </p:txBody>
      </p:sp>
      <p:pic>
        <p:nvPicPr>
          <p:cNvPr id="19" name="Google Shape;19;p2"/>
          <p:cNvPicPr preferRelativeResize="0"/>
          <p:nvPr/>
        </p:nvPicPr>
        <p:blipFill rotWithShape="1">
          <a:blip r:embed="rId4">
            <a:alphaModFix/>
          </a:blip>
          <a:srcRect/>
          <a:stretch/>
        </p:blipFill>
        <p:spPr>
          <a:xfrm>
            <a:off x="746968" y="2573685"/>
            <a:ext cx="1024086" cy="49014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8_Diapositive de titre">
  <p:cSld name="8_Diapositive de titre">
    <p:spTree>
      <p:nvGrpSpPr>
        <p:cNvPr id="1" name="Shape 81"/>
        <p:cNvGrpSpPr/>
        <p:nvPr/>
      </p:nvGrpSpPr>
      <p:grpSpPr>
        <a:xfrm>
          <a:off x="0" y="0"/>
          <a:ext cx="0" cy="0"/>
          <a:chOff x="0" y="0"/>
          <a:chExt cx="0" cy="0"/>
        </a:xfrm>
      </p:grpSpPr>
      <p:sp>
        <p:nvSpPr>
          <p:cNvPr id="82" name="Google Shape;82;p12"/>
          <p:cNvSpPr/>
          <p:nvPr/>
        </p:nvSpPr>
        <p:spPr>
          <a:xfrm>
            <a:off x="1" y="2"/>
            <a:ext cx="2548800" cy="5714999"/>
          </a:xfrm>
          <a:prstGeom prst="rect">
            <a:avLst/>
          </a:prstGeom>
          <a:gradFill>
            <a:gsLst>
              <a:gs pos="0">
                <a:srgbClr val="663300"/>
              </a:gs>
              <a:gs pos="50000">
                <a:srgbClr val="F27900"/>
              </a:gs>
              <a:gs pos="100000">
                <a:srgbClr val="663300"/>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000000"/>
              </a:solidFill>
              <a:latin typeface="Calibri"/>
              <a:ea typeface="Calibri"/>
              <a:cs typeface="Calibri"/>
              <a:sym typeface="Calibri"/>
            </a:endParaRPr>
          </a:p>
        </p:txBody>
      </p:sp>
      <p:pic>
        <p:nvPicPr>
          <p:cNvPr id="83" name="Google Shape;83;p12"/>
          <p:cNvPicPr preferRelativeResize="0"/>
          <p:nvPr/>
        </p:nvPicPr>
        <p:blipFill rotWithShape="1">
          <a:blip r:embed="rId2">
            <a:alphaModFix/>
          </a:blip>
          <a:srcRect/>
          <a:stretch/>
        </p:blipFill>
        <p:spPr>
          <a:xfrm>
            <a:off x="746836" y="5154161"/>
            <a:ext cx="1058009" cy="370172"/>
          </a:xfrm>
          <a:prstGeom prst="rect">
            <a:avLst/>
          </a:prstGeom>
          <a:noFill/>
          <a:ln>
            <a:noFill/>
          </a:ln>
        </p:spPr>
      </p:pic>
      <p:sp>
        <p:nvSpPr>
          <p:cNvPr id="84" name="Google Shape;84;p12"/>
          <p:cNvSpPr txBox="1">
            <a:spLocks noGrp="1"/>
          </p:cNvSpPr>
          <p:nvPr>
            <p:ph type="title"/>
          </p:nvPr>
        </p:nvSpPr>
        <p:spPr>
          <a:xfrm>
            <a:off x="2699793" y="251050"/>
            <a:ext cx="6313582" cy="571500"/>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5" name="Google Shape;85;p12"/>
          <p:cNvSpPr txBox="1">
            <a:spLocks noGrp="1"/>
          </p:cNvSpPr>
          <p:nvPr>
            <p:ph type="body" idx="1"/>
          </p:nvPr>
        </p:nvSpPr>
        <p:spPr>
          <a:xfrm>
            <a:off x="2843810" y="1270000"/>
            <a:ext cx="6173195" cy="3937000"/>
          </a:xfrm>
          <a:prstGeom prst="rect">
            <a:avLst/>
          </a:prstGeom>
          <a:noFill/>
          <a:ln>
            <a:noFill/>
          </a:ln>
        </p:spPr>
        <p:txBody>
          <a:bodyPr spcFirstLastPara="1" wrap="square" lIns="71300" tIns="35650" rIns="71300" bIns="35650"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6" name="Google Shape;86;p12"/>
          <p:cNvSpPr txBox="1"/>
          <p:nvPr/>
        </p:nvSpPr>
        <p:spPr>
          <a:xfrm>
            <a:off x="0" y="2301142"/>
            <a:ext cx="2558142"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87" name="Google Shape;87;p12"/>
          <p:cNvPicPr preferRelativeResize="0"/>
          <p:nvPr/>
        </p:nvPicPr>
        <p:blipFill rotWithShape="1">
          <a:blip r:embed="rId3">
            <a:alphaModFix/>
          </a:blip>
          <a:srcRect/>
          <a:stretch/>
        </p:blipFill>
        <p:spPr>
          <a:xfrm>
            <a:off x="746968" y="2781678"/>
            <a:ext cx="1024086" cy="490149"/>
          </a:xfrm>
          <a:prstGeom prst="rect">
            <a:avLst/>
          </a:prstGeom>
          <a:noFill/>
          <a:ln>
            <a:noFill/>
          </a:ln>
        </p:spPr>
      </p:pic>
      <p:sp>
        <p:nvSpPr>
          <p:cNvPr id="88" name="Google Shape;88;p12"/>
          <p:cNvSpPr/>
          <p:nvPr/>
        </p:nvSpPr>
        <p:spPr>
          <a:xfrm>
            <a:off x="323529" y="3785751"/>
            <a:ext cx="2016224" cy="1231106"/>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Avant de commencer</a:t>
            </a:r>
            <a:endParaRPr/>
          </a:p>
          <a:p>
            <a:pPr marL="171450" marR="0" lvl="0" indent="-1714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Pourquoi ce module ?</a:t>
            </a:r>
            <a:endParaRPr/>
          </a:p>
          <a:p>
            <a:pPr marL="171450" marR="0" lvl="0" indent="-1714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Objectifs du module</a:t>
            </a:r>
            <a:endParaRPr/>
          </a:p>
          <a:p>
            <a:pPr marL="171450" marR="0" lvl="0" indent="-1714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Plan du module</a:t>
            </a:r>
            <a:endParaRPr/>
          </a:p>
        </p:txBody>
      </p:sp>
      <p:sp>
        <p:nvSpPr>
          <p:cNvPr id="89" name="Google Shape;89;p12"/>
          <p:cNvSpPr txBox="1"/>
          <p:nvPr/>
        </p:nvSpPr>
        <p:spPr>
          <a:xfrm>
            <a:off x="204045" y="3476595"/>
            <a:ext cx="1762406"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Présentation du module </a:t>
            </a:r>
            <a:endParaRPr sz="1200" b="1">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0_Diapositive de titre">
  <p:cSld name="10_Diapositive de titre">
    <p:spTree>
      <p:nvGrpSpPr>
        <p:cNvPr id="1" name="Shape 90"/>
        <p:cNvGrpSpPr/>
        <p:nvPr/>
      </p:nvGrpSpPr>
      <p:grpSpPr>
        <a:xfrm>
          <a:off x="0" y="0"/>
          <a:ext cx="0" cy="0"/>
          <a:chOff x="0" y="0"/>
          <a:chExt cx="0" cy="0"/>
        </a:xfrm>
      </p:grpSpPr>
      <p:sp>
        <p:nvSpPr>
          <p:cNvPr id="91" name="Google Shape;91;p13"/>
          <p:cNvSpPr/>
          <p:nvPr/>
        </p:nvSpPr>
        <p:spPr>
          <a:xfrm>
            <a:off x="1" y="2"/>
            <a:ext cx="2548800" cy="5714999"/>
          </a:xfrm>
          <a:prstGeom prst="rect">
            <a:avLst/>
          </a:prstGeom>
          <a:gradFill>
            <a:gsLst>
              <a:gs pos="0">
                <a:srgbClr val="663300"/>
              </a:gs>
              <a:gs pos="50000">
                <a:srgbClr val="F27900"/>
              </a:gs>
              <a:gs pos="100000">
                <a:srgbClr val="663300"/>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000000"/>
              </a:solidFill>
              <a:latin typeface="Calibri"/>
              <a:ea typeface="Calibri"/>
              <a:cs typeface="Calibri"/>
              <a:sym typeface="Calibri"/>
            </a:endParaRPr>
          </a:p>
        </p:txBody>
      </p:sp>
      <p:pic>
        <p:nvPicPr>
          <p:cNvPr id="92" name="Google Shape;92;p13"/>
          <p:cNvPicPr preferRelativeResize="0"/>
          <p:nvPr/>
        </p:nvPicPr>
        <p:blipFill rotWithShape="1">
          <a:blip r:embed="rId2">
            <a:alphaModFix/>
          </a:blip>
          <a:srcRect/>
          <a:stretch/>
        </p:blipFill>
        <p:spPr>
          <a:xfrm>
            <a:off x="746836" y="5154161"/>
            <a:ext cx="1058009" cy="370172"/>
          </a:xfrm>
          <a:prstGeom prst="rect">
            <a:avLst/>
          </a:prstGeom>
          <a:noFill/>
          <a:ln>
            <a:noFill/>
          </a:ln>
        </p:spPr>
      </p:pic>
      <p:sp>
        <p:nvSpPr>
          <p:cNvPr id="93" name="Google Shape;93;p13"/>
          <p:cNvSpPr txBox="1"/>
          <p:nvPr/>
        </p:nvSpPr>
        <p:spPr>
          <a:xfrm>
            <a:off x="9341" y="2305320"/>
            <a:ext cx="2548800"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 </a:t>
            </a:r>
            <a:endParaRPr/>
          </a:p>
        </p:txBody>
      </p:sp>
      <p:pic>
        <p:nvPicPr>
          <p:cNvPr id="94" name="Google Shape;94;p13" descr="C:\Users\jean\Desktop\LOGOS Centrale\Logo ECM 10 2012 bleu carré réserve.jpg"/>
          <p:cNvPicPr preferRelativeResize="0"/>
          <p:nvPr/>
        </p:nvPicPr>
        <p:blipFill rotWithShape="1">
          <a:blip r:embed="rId3">
            <a:alphaModFix/>
          </a:blip>
          <a:srcRect/>
          <a:stretch/>
        </p:blipFill>
        <p:spPr>
          <a:xfrm>
            <a:off x="942142" y="2779937"/>
            <a:ext cx="651876" cy="561518"/>
          </a:xfrm>
          <a:prstGeom prst="rect">
            <a:avLst/>
          </a:prstGeom>
          <a:noFill/>
          <a:ln>
            <a:noFill/>
          </a:ln>
        </p:spPr>
      </p:pic>
      <p:sp>
        <p:nvSpPr>
          <p:cNvPr id="95" name="Google Shape;95;p13"/>
          <p:cNvSpPr/>
          <p:nvPr/>
        </p:nvSpPr>
        <p:spPr>
          <a:xfrm>
            <a:off x="323529" y="3785751"/>
            <a:ext cx="2016224" cy="1231106"/>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Avant de commencer</a:t>
            </a:r>
            <a:endParaRPr/>
          </a:p>
          <a:p>
            <a:pPr marL="171450" marR="0" lvl="0" indent="-1714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Pourquoi ce module ?</a:t>
            </a:r>
            <a:endParaRPr/>
          </a:p>
          <a:p>
            <a:pPr marL="171450" marR="0" lvl="0" indent="-1714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Objectifs du module</a:t>
            </a:r>
            <a:endParaRPr/>
          </a:p>
          <a:p>
            <a:pPr marL="171450" marR="0" lvl="0" indent="-1714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Plan du module</a:t>
            </a:r>
            <a:endParaRPr/>
          </a:p>
        </p:txBody>
      </p:sp>
      <p:sp>
        <p:nvSpPr>
          <p:cNvPr id="96" name="Google Shape;96;p13"/>
          <p:cNvSpPr txBox="1"/>
          <p:nvPr/>
        </p:nvSpPr>
        <p:spPr>
          <a:xfrm>
            <a:off x="204045" y="3476595"/>
            <a:ext cx="1762406"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Présentation du module </a:t>
            </a:r>
            <a:endParaRPr sz="1200" b="1">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9_Diapositive de titre">
  <p:cSld name="9_Diapositive de titre">
    <p:spTree>
      <p:nvGrpSpPr>
        <p:cNvPr id="1" name="Shape 97"/>
        <p:cNvGrpSpPr/>
        <p:nvPr/>
      </p:nvGrpSpPr>
      <p:grpSpPr>
        <a:xfrm>
          <a:off x="0" y="0"/>
          <a:ext cx="0" cy="0"/>
          <a:chOff x="0" y="0"/>
          <a:chExt cx="0" cy="0"/>
        </a:xfrm>
      </p:grpSpPr>
      <p:sp>
        <p:nvSpPr>
          <p:cNvPr id="98" name="Google Shape;98;p14"/>
          <p:cNvSpPr/>
          <p:nvPr/>
        </p:nvSpPr>
        <p:spPr>
          <a:xfrm>
            <a:off x="1" y="2"/>
            <a:ext cx="2548800" cy="5714999"/>
          </a:xfrm>
          <a:prstGeom prst="rect">
            <a:avLst/>
          </a:prstGeom>
          <a:gradFill>
            <a:gsLst>
              <a:gs pos="0">
                <a:srgbClr val="663300"/>
              </a:gs>
              <a:gs pos="50000">
                <a:srgbClr val="F27900"/>
              </a:gs>
              <a:gs pos="100000">
                <a:srgbClr val="663300"/>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000000"/>
              </a:solidFill>
              <a:latin typeface="Calibri"/>
              <a:ea typeface="Calibri"/>
              <a:cs typeface="Calibri"/>
              <a:sym typeface="Calibri"/>
            </a:endParaRPr>
          </a:p>
        </p:txBody>
      </p:sp>
      <p:pic>
        <p:nvPicPr>
          <p:cNvPr id="99" name="Google Shape;99;p14"/>
          <p:cNvPicPr preferRelativeResize="0"/>
          <p:nvPr/>
        </p:nvPicPr>
        <p:blipFill rotWithShape="1">
          <a:blip r:embed="rId2">
            <a:alphaModFix/>
          </a:blip>
          <a:srcRect/>
          <a:stretch/>
        </p:blipFill>
        <p:spPr>
          <a:xfrm>
            <a:off x="746836" y="5154161"/>
            <a:ext cx="1058009" cy="370172"/>
          </a:xfrm>
          <a:prstGeom prst="rect">
            <a:avLst/>
          </a:prstGeom>
          <a:noFill/>
          <a:ln>
            <a:noFill/>
          </a:ln>
        </p:spPr>
      </p:pic>
      <p:sp>
        <p:nvSpPr>
          <p:cNvPr id="100" name="Google Shape;100;p14"/>
          <p:cNvSpPr txBox="1"/>
          <p:nvPr/>
        </p:nvSpPr>
        <p:spPr>
          <a:xfrm>
            <a:off x="0" y="2301142"/>
            <a:ext cx="2558142"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101" name="Google Shape;101;p14"/>
          <p:cNvPicPr preferRelativeResize="0"/>
          <p:nvPr/>
        </p:nvPicPr>
        <p:blipFill rotWithShape="1">
          <a:blip r:embed="rId3">
            <a:alphaModFix/>
          </a:blip>
          <a:srcRect/>
          <a:stretch/>
        </p:blipFill>
        <p:spPr>
          <a:xfrm>
            <a:off x="746968" y="2781678"/>
            <a:ext cx="1024086" cy="490149"/>
          </a:xfrm>
          <a:prstGeom prst="rect">
            <a:avLst/>
          </a:prstGeom>
          <a:noFill/>
          <a:ln>
            <a:noFill/>
          </a:ln>
        </p:spPr>
      </p:pic>
      <p:sp>
        <p:nvSpPr>
          <p:cNvPr id="102" name="Google Shape;102;p14"/>
          <p:cNvSpPr/>
          <p:nvPr/>
        </p:nvSpPr>
        <p:spPr>
          <a:xfrm>
            <a:off x="323529" y="3785751"/>
            <a:ext cx="2016224" cy="1231106"/>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Avant de commencer</a:t>
            </a:r>
            <a:endParaRPr/>
          </a:p>
          <a:p>
            <a:pPr marL="171450" marR="0" lvl="0" indent="-1714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Pourquoi ce module ?</a:t>
            </a:r>
            <a:endParaRPr/>
          </a:p>
          <a:p>
            <a:pPr marL="171450" marR="0" lvl="0" indent="-1714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Objectifs du module</a:t>
            </a:r>
            <a:endParaRPr/>
          </a:p>
          <a:p>
            <a:pPr marL="171450" marR="0" lvl="0" indent="-1714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Plan du module</a:t>
            </a:r>
            <a:endParaRPr/>
          </a:p>
        </p:txBody>
      </p:sp>
      <p:sp>
        <p:nvSpPr>
          <p:cNvPr id="103" name="Google Shape;103;p14"/>
          <p:cNvSpPr txBox="1"/>
          <p:nvPr/>
        </p:nvSpPr>
        <p:spPr>
          <a:xfrm>
            <a:off x="204045" y="3476595"/>
            <a:ext cx="1762406"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Présentation du module </a:t>
            </a:r>
            <a:endParaRPr sz="1200" b="1">
              <a:solidFill>
                <a:schemeClr val="dk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Plan du cours">
  <p:cSld name="1_Plan du cours">
    <p:spTree>
      <p:nvGrpSpPr>
        <p:cNvPr id="1" name="Shape 104"/>
        <p:cNvGrpSpPr/>
        <p:nvPr/>
      </p:nvGrpSpPr>
      <p:grpSpPr>
        <a:xfrm>
          <a:off x="0" y="0"/>
          <a:ext cx="0" cy="0"/>
          <a:chOff x="0" y="0"/>
          <a:chExt cx="0" cy="0"/>
        </a:xfrm>
      </p:grpSpPr>
      <p:sp>
        <p:nvSpPr>
          <p:cNvPr id="105" name="Google Shape;105;p15"/>
          <p:cNvSpPr/>
          <p:nvPr/>
        </p:nvSpPr>
        <p:spPr>
          <a:xfrm>
            <a:off x="2" y="0"/>
            <a:ext cx="2548800" cy="5715000"/>
          </a:xfrm>
          <a:prstGeom prst="rect">
            <a:avLst/>
          </a:prstGeom>
          <a:gradFill>
            <a:gsLst>
              <a:gs pos="0">
                <a:srgbClr val="B7B7B7"/>
              </a:gs>
              <a:gs pos="86000">
                <a:srgbClr val="7F7F7F"/>
              </a:gs>
              <a:gs pos="100000">
                <a:srgbClr val="E8E8E8"/>
              </a:gs>
            </a:gsLst>
            <a:lin ang="2700000" scaled="0"/>
          </a:gradFill>
          <a:ln>
            <a:noFill/>
          </a:ln>
          <a:effectLst>
            <a:outerShdw blurRad="50800" dist="38100" dir="2700000" algn="tl" rotWithShape="0">
              <a:srgbClr val="000000">
                <a:alpha val="40000"/>
              </a:srgbClr>
            </a:outerShdw>
          </a:effectLst>
        </p:spPr>
        <p:txBody>
          <a:bodyPr spcFirstLastPara="1" wrap="square" lIns="71300" tIns="35650" rIns="71300" bIns="35650" anchor="t" anchorCtr="0">
            <a:noAutofit/>
          </a:bodyPr>
          <a:lstStyle/>
          <a:p>
            <a:pPr marL="0" marR="0" lvl="0" indent="0" algn="l" rtl="0">
              <a:lnSpc>
                <a:spcPct val="86000"/>
              </a:lnSpc>
              <a:spcBef>
                <a:spcPts val="0"/>
              </a:spcBef>
              <a:spcAft>
                <a:spcPts val="0"/>
              </a:spcAft>
              <a:buClr>
                <a:srgbClr val="000099"/>
              </a:buClr>
              <a:buSzPts val="1800"/>
              <a:buFont typeface="Times New Roman"/>
              <a:buNone/>
            </a:pPr>
            <a:endParaRPr sz="1800" b="0" i="0" u="none" strike="noStrike" cap="none">
              <a:solidFill>
                <a:srgbClr val="F2F2F2"/>
              </a:solidFill>
              <a:latin typeface="Times New Roman"/>
              <a:ea typeface="Times New Roman"/>
              <a:cs typeface="Times New Roman"/>
              <a:sym typeface="Times New Roman"/>
            </a:endParaRPr>
          </a:p>
        </p:txBody>
      </p:sp>
      <p:pic>
        <p:nvPicPr>
          <p:cNvPr id="106" name="Google Shape;106;p15"/>
          <p:cNvPicPr preferRelativeResize="0"/>
          <p:nvPr/>
        </p:nvPicPr>
        <p:blipFill rotWithShape="1">
          <a:blip r:embed="rId2">
            <a:alphaModFix/>
          </a:blip>
          <a:srcRect/>
          <a:stretch/>
        </p:blipFill>
        <p:spPr>
          <a:xfrm>
            <a:off x="746836" y="5154161"/>
            <a:ext cx="1058009" cy="370172"/>
          </a:xfrm>
          <a:prstGeom prst="rect">
            <a:avLst/>
          </a:prstGeom>
          <a:noFill/>
          <a:ln>
            <a:noFill/>
          </a:ln>
        </p:spPr>
      </p:pic>
      <p:sp>
        <p:nvSpPr>
          <p:cNvPr id="107" name="Google Shape;107;p15"/>
          <p:cNvSpPr txBox="1"/>
          <p:nvPr/>
        </p:nvSpPr>
        <p:spPr>
          <a:xfrm>
            <a:off x="0" y="2116638"/>
            <a:ext cx="255814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 </a:t>
            </a:r>
            <a:endParaRPr/>
          </a:p>
        </p:txBody>
      </p:sp>
      <p:pic>
        <p:nvPicPr>
          <p:cNvPr id="108" name="Google Shape;108;p15" descr="C:\Users\jean\Desktop\LOGOS Centrale\Logo ECM 10 2012 bleu carré réserve.jpg"/>
          <p:cNvPicPr preferRelativeResize="0"/>
          <p:nvPr/>
        </p:nvPicPr>
        <p:blipFill rotWithShape="1">
          <a:blip r:embed="rId3">
            <a:alphaModFix/>
          </a:blip>
          <a:srcRect/>
          <a:stretch/>
        </p:blipFill>
        <p:spPr>
          <a:xfrm>
            <a:off x="942142" y="2591255"/>
            <a:ext cx="651876" cy="561518"/>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lan du cours">
  <p:cSld name="Plan du cours">
    <p:spTree>
      <p:nvGrpSpPr>
        <p:cNvPr id="1" name="Shape 109"/>
        <p:cNvGrpSpPr/>
        <p:nvPr/>
      </p:nvGrpSpPr>
      <p:grpSpPr>
        <a:xfrm>
          <a:off x="0" y="0"/>
          <a:ext cx="0" cy="0"/>
          <a:chOff x="0" y="0"/>
          <a:chExt cx="0" cy="0"/>
        </a:xfrm>
      </p:grpSpPr>
      <p:sp>
        <p:nvSpPr>
          <p:cNvPr id="110" name="Google Shape;110;p16"/>
          <p:cNvSpPr/>
          <p:nvPr/>
        </p:nvSpPr>
        <p:spPr>
          <a:xfrm>
            <a:off x="2" y="0"/>
            <a:ext cx="2548800" cy="5715000"/>
          </a:xfrm>
          <a:prstGeom prst="rect">
            <a:avLst/>
          </a:prstGeom>
          <a:gradFill>
            <a:gsLst>
              <a:gs pos="0">
                <a:srgbClr val="B7B7B7"/>
              </a:gs>
              <a:gs pos="86000">
                <a:srgbClr val="7F7F7F"/>
              </a:gs>
              <a:gs pos="100000">
                <a:srgbClr val="E8E8E8"/>
              </a:gs>
            </a:gsLst>
            <a:lin ang="2700000" scaled="0"/>
          </a:gradFill>
          <a:ln>
            <a:noFill/>
          </a:ln>
          <a:effectLst>
            <a:outerShdw blurRad="50800" dist="38100" dir="2700000" algn="tl" rotWithShape="0">
              <a:srgbClr val="000000">
                <a:alpha val="40000"/>
              </a:srgbClr>
            </a:outerShdw>
          </a:effectLst>
        </p:spPr>
        <p:txBody>
          <a:bodyPr spcFirstLastPara="1" wrap="square" lIns="71300" tIns="35650" rIns="71300" bIns="35650" anchor="t" anchorCtr="0">
            <a:noAutofit/>
          </a:bodyPr>
          <a:lstStyle/>
          <a:p>
            <a:pPr marL="0" marR="0" lvl="0" indent="0" algn="l" rtl="0">
              <a:lnSpc>
                <a:spcPct val="86000"/>
              </a:lnSpc>
              <a:spcBef>
                <a:spcPts val="0"/>
              </a:spcBef>
              <a:spcAft>
                <a:spcPts val="0"/>
              </a:spcAft>
              <a:buClr>
                <a:srgbClr val="000099"/>
              </a:buClr>
              <a:buSzPts val="1800"/>
              <a:buFont typeface="Times New Roman"/>
              <a:buNone/>
            </a:pPr>
            <a:endParaRPr sz="1800" b="0" i="0" u="none" strike="noStrike" cap="none">
              <a:solidFill>
                <a:srgbClr val="F2F2F2"/>
              </a:solidFill>
              <a:latin typeface="Times New Roman"/>
              <a:ea typeface="Times New Roman"/>
              <a:cs typeface="Times New Roman"/>
              <a:sym typeface="Times New Roman"/>
            </a:endParaRPr>
          </a:p>
        </p:txBody>
      </p:sp>
      <p:pic>
        <p:nvPicPr>
          <p:cNvPr id="111" name="Google Shape;111;p16"/>
          <p:cNvPicPr preferRelativeResize="0"/>
          <p:nvPr/>
        </p:nvPicPr>
        <p:blipFill rotWithShape="1">
          <a:blip r:embed="rId2">
            <a:alphaModFix/>
          </a:blip>
          <a:srcRect/>
          <a:stretch/>
        </p:blipFill>
        <p:spPr>
          <a:xfrm>
            <a:off x="746836" y="5154161"/>
            <a:ext cx="1058009" cy="370172"/>
          </a:xfrm>
          <a:prstGeom prst="rect">
            <a:avLst/>
          </a:prstGeom>
          <a:noFill/>
          <a:ln>
            <a:noFill/>
          </a:ln>
        </p:spPr>
      </p:pic>
      <p:sp>
        <p:nvSpPr>
          <p:cNvPr id="112" name="Google Shape;112;p16"/>
          <p:cNvSpPr txBox="1"/>
          <p:nvPr/>
        </p:nvSpPr>
        <p:spPr>
          <a:xfrm>
            <a:off x="0" y="2119717"/>
            <a:ext cx="2558142"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113" name="Google Shape;113;p16"/>
          <p:cNvPicPr preferRelativeResize="0"/>
          <p:nvPr/>
        </p:nvPicPr>
        <p:blipFill rotWithShape="1">
          <a:blip r:embed="rId3">
            <a:alphaModFix/>
          </a:blip>
          <a:srcRect/>
          <a:stretch/>
        </p:blipFill>
        <p:spPr>
          <a:xfrm>
            <a:off x="746968" y="2600253"/>
            <a:ext cx="1024086" cy="490149"/>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_Plan du cours">
  <p:cSld name="2_Plan du cours">
    <p:spTree>
      <p:nvGrpSpPr>
        <p:cNvPr id="1" name="Shape 114"/>
        <p:cNvGrpSpPr/>
        <p:nvPr/>
      </p:nvGrpSpPr>
      <p:grpSpPr>
        <a:xfrm>
          <a:off x="0" y="0"/>
          <a:ext cx="0" cy="0"/>
          <a:chOff x="0" y="0"/>
          <a:chExt cx="0" cy="0"/>
        </a:xfrm>
      </p:grpSpPr>
      <p:sp>
        <p:nvSpPr>
          <p:cNvPr id="115" name="Google Shape;115;p17"/>
          <p:cNvSpPr/>
          <p:nvPr/>
        </p:nvSpPr>
        <p:spPr>
          <a:xfrm>
            <a:off x="2" y="0"/>
            <a:ext cx="2548800" cy="5715000"/>
          </a:xfrm>
          <a:prstGeom prst="rect">
            <a:avLst/>
          </a:prstGeom>
          <a:gradFill>
            <a:gsLst>
              <a:gs pos="0">
                <a:srgbClr val="B7B7B7"/>
              </a:gs>
              <a:gs pos="86000">
                <a:srgbClr val="7F7F7F"/>
              </a:gs>
              <a:gs pos="100000">
                <a:srgbClr val="E8E8E8"/>
              </a:gs>
            </a:gsLst>
            <a:lin ang="2700000" scaled="0"/>
          </a:gradFill>
          <a:ln>
            <a:noFill/>
          </a:ln>
          <a:effectLst>
            <a:outerShdw blurRad="50800" dist="38100" dir="2700000" algn="tl" rotWithShape="0">
              <a:srgbClr val="000000">
                <a:alpha val="40000"/>
              </a:srgbClr>
            </a:outerShdw>
          </a:effectLst>
        </p:spPr>
        <p:txBody>
          <a:bodyPr spcFirstLastPara="1" wrap="square" lIns="71300" tIns="35650" rIns="71300" bIns="35650" anchor="t" anchorCtr="0">
            <a:noAutofit/>
          </a:bodyPr>
          <a:lstStyle/>
          <a:p>
            <a:pPr marL="0" marR="0" lvl="0" indent="0" algn="l" rtl="0">
              <a:lnSpc>
                <a:spcPct val="86000"/>
              </a:lnSpc>
              <a:spcBef>
                <a:spcPts val="0"/>
              </a:spcBef>
              <a:spcAft>
                <a:spcPts val="0"/>
              </a:spcAft>
              <a:buClr>
                <a:srgbClr val="000099"/>
              </a:buClr>
              <a:buSzPts val="1800"/>
              <a:buFont typeface="Times New Roman"/>
              <a:buNone/>
            </a:pPr>
            <a:endParaRPr sz="1800" b="0" i="0" u="none" strike="noStrike" cap="none">
              <a:solidFill>
                <a:srgbClr val="F2F2F2"/>
              </a:solidFill>
              <a:latin typeface="Times New Roman"/>
              <a:ea typeface="Times New Roman"/>
              <a:cs typeface="Times New Roman"/>
              <a:sym typeface="Times New Roman"/>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_bannière chapitre 1">
  <p:cSld name="2_bannière chapitre 1">
    <p:spTree>
      <p:nvGrpSpPr>
        <p:cNvPr id="1" name="Shape 116"/>
        <p:cNvGrpSpPr/>
        <p:nvPr/>
      </p:nvGrpSpPr>
      <p:grpSpPr>
        <a:xfrm>
          <a:off x="0" y="0"/>
          <a:ext cx="0" cy="0"/>
          <a:chOff x="0" y="0"/>
          <a:chExt cx="0" cy="0"/>
        </a:xfrm>
      </p:grpSpPr>
      <p:sp>
        <p:nvSpPr>
          <p:cNvPr id="117" name="Google Shape;117;p18"/>
          <p:cNvSpPr/>
          <p:nvPr/>
        </p:nvSpPr>
        <p:spPr>
          <a:xfrm>
            <a:off x="9341" y="0"/>
            <a:ext cx="2548800" cy="5715000"/>
          </a:xfrm>
          <a:prstGeom prst="rect">
            <a:avLst/>
          </a:prstGeom>
          <a:gradFill>
            <a:gsLst>
              <a:gs pos="0">
                <a:srgbClr val="FFFF00"/>
              </a:gs>
              <a:gs pos="38000">
                <a:srgbClr val="FFFF75"/>
              </a:gs>
              <a:gs pos="58849">
                <a:srgbClr val="FCF9D8"/>
              </a:gs>
              <a:gs pos="100000">
                <a:srgbClr val="FFFF00"/>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000000"/>
              </a:solidFill>
              <a:latin typeface="Calibri"/>
              <a:ea typeface="Calibri"/>
              <a:cs typeface="Calibri"/>
              <a:sym typeface="Calibri"/>
            </a:endParaRPr>
          </a:p>
        </p:txBody>
      </p:sp>
      <p:pic>
        <p:nvPicPr>
          <p:cNvPr id="118" name="Google Shape;118;p18"/>
          <p:cNvPicPr preferRelativeResize="0"/>
          <p:nvPr/>
        </p:nvPicPr>
        <p:blipFill rotWithShape="1">
          <a:blip r:embed="rId2">
            <a:alphaModFix/>
          </a:blip>
          <a:srcRect/>
          <a:stretch/>
        </p:blipFill>
        <p:spPr>
          <a:xfrm>
            <a:off x="746836" y="5154161"/>
            <a:ext cx="1058009" cy="370172"/>
          </a:xfrm>
          <a:prstGeom prst="rect">
            <a:avLst/>
          </a:prstGeom>
          <a:noFill/>
          <a:ln>
            <a:noFill/>
          </a:ln>
        </p:spPr>
      </p:pic>
      <p:sp>
        <p:nvSpPr>
          <p:cNvPr id="119" name="Google Shape;119;p18"/>
          <p:cNvSpPr txBox="1">
            <a:spLocks noGrp="1"/>
          </p:cNvSpPr>
          <p:nvPr>
            <p:ph type="title"/>
          </p:nvPr>
        </p:nvSpPr>
        <p:spPr>
          <a:xfrm>
            <a:off x="2987780" y="228867"/>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0" name="Google Shape;120;p18"/>
          <p:cNvSpPr txBox="1"/>
          <p:nvPr/>
        </p:nvSpPr>
        <p:spPr>
          <a:xfrm>
            <a:off x="0" y="2080351"/>
            <a:ext cx="2558141" cy="67710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 </a:t>
            </a:r>
            <a:endParaRPr/>
          </a:p>
        </p:txBody>
      </p:sp>
      <p:sp>
        <p:nvSpPr>
          <p:cNvPr id="121" name="Google Shape;121;p18"/>
          <p:cNvSpPr txBox="1">
            <a:spLocks noGrp="1"/>
          </p:cNvSpPr>
          <p:nvPr>
            <p:ph type="body" idx="1"/>
          </p:nvPr>
        </p:nvSpPr>
        <p:spPr>
          <a:xfrm>
            <a:off x="2843810" y="4585818"/>
            <a:ext cx="6173195" cy="524803"/>
          </a:xfrm>
          <a:prstGeom prst="rect">
            <a:avLst/>
          </a:prstGeom>
          <a:noFill/>
          <a:ln>
            <a:noFill/>
          </a:ln>
        </p:spPr>
        <p:txBody>
          <a:bodyPr spcFirstLastPara="1" wrap="square" lIns="71300" tIns="35650" rIns="71300" bIns="35650" anchor="t" anchorCtr="0"/>
          <a:lstStyle>
            <a:lvl1pPr marL="457200" marR="0" lvl="0" indent="-228600" algn="ctr" rtl="0">
              <a:lnSpc>
                <a:spcPct val="90000"/>
              </a:lnSpc>
              <a:spcBef>
                <a:spcPts val="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22" name="Google Shape;122;p18" descr="C:\Users\jean\Desktop\LOGOS Centrale\Logo ECM 10 2012 bleu carré réserve.jpg"/>
          <p:cNvPicPr preferRelativeResize="0"/>
          <p:nvPr/>
        </p:nvPicPr>
        <p:blipFill rotWithShape="1">
          <a:blip r:embed="rId3">
            <a:alphaModFix/>
          </a:blip>
          <a:srcRect/>
          <a:stretch/>
        </p:blipFill>
        <p:spPr>
          <a:xfrm>
            <a:off x="942142" y="2554970"/>
            <a:ext cx="651876" cy="561518"/>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3_bannière chapitre 1">
  <p:cSld name="3_bannière chapitre 1">
    <p:spTree>
      <p:nvGrpSpPr>
        <p:cNvPr id="1" name="Shape 123"/>
        <p:cNvGrpSpPr/>
        <p:nvPr/>
      </p:nvGrpSpPr>
      <p:grpSpPr>
        <a:xfrm>
          <a:off x="0" y="0"/>
          <a:ext cx="0" cy="0"/>
          <a:chOff x="0" y="0"/>
          <a:chExt cx="0" cy="0"/>
        </a:xfrm>
      </p:grpSpPr>
      <p:sp>
        <p:nvSpPr>
          <p:cNvPr id="124" name="Google Shape;124;p19"/>
          <p:cNvSpPr/>
          <p:nvPr/>
        </p:nvSpPr>
        <p:spPr>
          <a:xfrm>
            <a:off x="0" y="0"/>
            <a:ext cx="2548800" cy="5715000"/>
          </a:xfrm>
          <a:prstGeom prst="rect">
            <a:avLst/>
          </a:prstGeom>
          <a:gradFill>
            <a:gsLst>
              <a:gs pos="0">
                <a:srgbClr val="FFFF00"/>
              </a:gs>
              <a:gs pos="38000">
                <a:srgbClr val="FFFF75"/>
              </a:gs>
              <a:gs pos="58849">
                <a:srgbClr val="FCF9D8"/>
              </a:gs>
              <a:gs pos="100000">
                <a:srgbClr val="FFFF00"/>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000000"/>
              </a:solidFill>
              <a:latin typeface="Calibri"/>
              <a:ea typeface="Calibri"/>
              <a:cs typeface="Calibri"/>
              <a:sym typeface="Calibri"/>
            </a:endParaRPr>
          </a:p>
        </p:txBody>
      </p:sp>
      <p:sp>
        <p:nvSpPr>
          <p:cNvPr id="125" name="Google Shape;125;p19"/>
          <p:cNvSpPr txBox="1"/>
          <p:nvPr/>
        </p:nvSpPr>
        <p:spPr>
          <a:xfrm>
            <a:off x="-1" y="2083432"/>
            <a:ext cx="25488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126" name="Google Shape;126;p19"/>
          <p:cNvPicPr preferRelativeResize="0"/>
          <p:nvPr/>
        </p:nvPicPr>
        <p:blipFill rotWithShape="1">
          <a:blip r:embed="rId2">
            <a:alphaModFix/>
          </a:blip>
          <a:srcRect/>
          <a:stretch/>
        </p:blipFill>
        <p:spPr>
          <a:xfrm>
            <a:off x="746968" y="2563968"/>
            <a:ext cx="1024086" cy="490149"/>
          </a:xfrm>
          <a:prstGeom prst="rect">
            <a:avLst/>
          </a:prstGeom>
          <a:noFill/>
          <a:ln>
            <a:noFill/>
          </a:ln>
        </p:spPr>
      </p:pic>
      <p:sp>
        <p:nvSpPr>
          <p:cNvPr id="127" name="Google Shape;127;p19"/>
          <p:cNvSpPr txBox="1">
            <a:spLocks noGrp="1"/>
          </p:cNvSpPr>
          <p:nvPr>
            <p:ph type="body" idx="1"/>
          </p:nvPr>
        </p:nvSpPr>
        <p:spPr>
          <a:xfrm>
            <a:off x="2843810" y="4585818"/>
            <a:ext cx="6173195" cy="524803"/>
          </a:xfrm>
          <a:prstGeom prst="rect">
            <a:avLst/>
          </a:prstGeom>
          <a:noFill/>
          <a:ln>
            <a:noFill/>
          </a:ln>
        </p:spPr>
        <p:txBody>
          <a:bodyPr spcFirstLastPara="1" wrap="square" lIns="71300" tIns="35650" rIns="71300" bIns="35650" anchor="t" anchorCtr="0"/>
          <a:lstStyle>
            <a:lvl1pPr marL="457200" marR="0" lvl="0" indent="-228600" algn="ctr" rtl="0">
              <a:lnSpc>
                <a:spcPct val="90000"/>
              </a:lnSpc>
              <a:spcBef>
                <a:spcPts val="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8" name="Google Shape;128;p19"/>
          <p:cNvSpPr txBox="1">
            <a:spLocks noGrp="1"/>
          </p:cNvSpPr>
          <p:nvPr>
            <p:ph type="title"/>
          </p:nvPr>
        </p:nvSpPr>
        <p:spPr>
          <a:xfrm>
            <a:off x="2987780" y="228867"/>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129" name="Google Shape;129;p19"/>
          <p:cNvPicPr preferRelativeResize="0"/>
          <p:nvPr/>
        </p:nvPicPr>
        <p:blipFill rotWithShape="1">
          <a:blip r:embed="rId3">
            <a:alphaModFix/>
          </a:blip>
          <a:srcRect/>
          <a:stretch/>
        </p:blipFill>
        <p:spPr>
          <a:xfrm>
            <a:off x="746836" y="5154161"/>
            <a:ext cx="1058009" cy="370172"/>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4_bannière chapitre 1">
  <p:cSld name="4_bannière chapitre 1">
    <p:spTree>
      <p:nvGrpSpPr>
        <p:cNvPr id="1" name="Shape 130"/>
        <p:cNvGrpSpPr/>
        <p:nvPr/>
      </p:nvGrpSpPr>
      <p:grpSpPr>
        <a:xfrm>
          <a:off x="0" y="0"/>
          <a:ext cx="0" cy="0"/>
          <a:chOff x="0" y="0"/>
          <a:chExt cx="0" cy="0"/>
        </a:xfrm>
      </p:grpSpPr>
      <p:sp>
        <p:nvSpPr>
          <p:cNvPr id="131" name="Google Shape;131;p20"/>
          <p:cNvSpPr/>
          <p:nvPr/>
        </p:nvSpPr>
        <p:spPr>
          <a:xfrm>
            <a:off x="9341" y="0"/>
            <a:ext cx="2548800" cy="5715000"/>
          </a:xfrm>
          <a:prstGeom prst="rect">
            <a:avLst/>
          </a:prstGeom>
          <a:gradFill>
            <a:gsLst>
              <a:gs pos="0">
                <a:srgbClr val="FFFF00"/>
              </a:gs>
              <a:gs pos="38000">
                <a:srgbClr val="FFFF75"/>
              </a:gs>
              <a:gs pos="58849">
                <a:srgbClr val="FCF9D8"/>
              </a:gs>
              <a:gs pos="100000">
                <a:srgbClr val="FFFF00"/>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000000"/>
              </a:solidFill>
              <a:latin typeface="Calibri"/>
              <a:ea typeface="Calibri"/>
              <a:cs typeface="Calibri"/>
              <a:sym typeface="Calibri"/>
            </a:endParaRPr>
          </a:p>
        </p:txBody>
      </p:sp>
      <p:sp>
        <p:nvSpPr>
          <p:cNvPr id="132" name="Google Shape;132;p20"/>
          <p:cNvSpPr txBox="1">
            <a:spLocks noGrp="1"/>
          </p:cNvSpPr>
          <p:nvPr>
            <p:ph type="title"/>
          </p:nvPr>
        </p:nvSpPr>
        <p:spPr>
          <a:xfrm>
            <a:off x="2987780" y="40184"/>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3" name="Google Shape;133;p20"/>
          <p:cNvSpPr txBox="1"/>
          <p:nvPr/>
        </p:nvSpPr>
        <p:spPr>
          <a:xfrm>
            <a:off x="9341" y="2080351"/>
            <a:ext cx="2548800" cy="67710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 </a:t>
            </a:r>
            <a:endParaRPr/>
          </a:p>
        </p:txBody>
      </p:sp>
      <p:pic>
        <p:nvPicPr>
          <p:cNvPr id="134" name="Google Shape;134;p20" descr="C:\Users\jean\Desktop\LOGOS Centrale\Logo ECM 10 2012 bleu carré réserve.jpg"/>
          <p:cNvPicPr preferRelativeResize="0"/>
          <p:nvPr/>
        </p:nvPicPr>
        <p:blipFill rotWithShape="1">
          <a:blip r:embed="rId2">
            <a:alphaModFix/>
          </a:blip>
          <a:srcRect/>
          <a:stretch/>
        </p:blipFill>
        <p:spPr>
          <a:xfrm>
            <a:off x="942142" y="2554970"/>
            <a:ext cx="651876" cy="561518"/>
          </a:xfrm>
          <a:prstGeom prst="rect">
            <a:avLst/>
          </a:prstGeom>
          <a:noFill/>
          <a:ln>
            <a:noFill/>
          </a:ln>
        </p:spPr>
      </p:pic>
      <p:sp>
        <p:nvSpPr>
          <p:cNvPr id="135" name="Google Shape;135;p20"/>
          <p:cNvSpPr txBox="1"/>
          <p:nvPr/>
        </p:nvSpPr>
        <p:spPr>
          <a:xfrm>
            <a:off x="204044" y="3273399"/>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1</a:t>
            </a:r>
            <a:endParaRPr sz="1200" b="1">
              <a:solidFill>
                <a:schemeClr val="dk1"/>
              </a:solidFill>
              <a:latin typeface="Calibri"/>
              <a:ea typeface="Calibri"/>
              <a:cs typeface="Calibri"/>
              <a:sym typeface="Calibri"/>
            </a:endParaRPr>
          </a:p>
        </p:txBody>
      </p:sp>
      <p:pic>
        <p:nvPicPr>
          <p:cNvPr id="136" name="Google Shape;136;p20"/>
          <p:cNvPicPr preferRelativeResize="0"/>
          <p:nvPr/>
        </p:nvPicPr>
        <p:blipFill rotWithShape="1">
          <a:blip r:embed="rId3">
            <a:alphaModFix/>
          </a:blip>
          <a:srcRect/>
          <a:stretch/>
        </p:blipFill>
        <p:spPr>
          <a:xfrm>
            <a:off x="746836" y="5154161"/>
            <a:ext cx="1058009" cy="370172"/>
          </a:xfrm>
          <a:prstGeom prst="rect">
            <a:avLst/>
          </a:prstGeom>
          <a:noFill/>
          <a:ln>
            <a:noFill/>
          </a:ln>
        </p:spPr>
      </p:pic>
      <p:sp>
        <p:nvSpPr>
          <p:cNvPr id="137" name="Google Shape;137;p20"/>
          <p:cNvSpPr txBox="1">
            <a:spLocks noGrp="1"/>
          </p:cNvSpPr>
          <p:nvPr>
            <p:ph type="body" idx="1"/>
          </p:nvPr>
        </p:nvSpPr>
        <p:spPr>
          <a:xfrm>
            <a:off x="2843810" y="4680159"/>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8" name="Google Shape;138;p20"/>
          <p:cNvSpPr txBox="1">
            <a:spLocks noGrp="1"/>
          </p:cNvSpPr>
          <p:nvPr>
            <p:ph type="body" idx="2"/>
          </p:nvPr>
        </p:nvSpPr>
        <p:spPr>
          <a:xfrm>
            <a:off x="2843810" y="855678"/>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9" name="Google Shape;139;p20"/>
          <p:cNvSpPr/>
          <p:nvPr/>
        </p:nvSpPr>
        <p:spPr>
          <a:xfrm>
            <a:off x="179512" y="3624735"/>
            <a:ext cx="1992515" cy="1138773"/>
          </a:xfrm>
          <a:prstGeom prst="rect">
            <a:avLst/>
          </a:prstGeom>
          <a:noFill/>
          <a:ln>
            <a:noFill/>
          </a:ln>
        </p:spPr>
        <p:txBody>
          <a:bodyPr spcFirstLastPara="1" wrap="square" lIns="91425" tIns="0" rIns="91425" bIns="0" anchor="t" anchorCtr="0">
            <a:noAutofit/>
          </a:bodyPr>
          <a:lstStyle/>
          <a:p>
            <a:pPr marL="284163" marR="0" lvl="0" indent="-196850"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Qu’est-ce que le PMI® ?</a:t>
            </a:r>
            <a:endParaRPr/>
          </a:p>
          <a:p>
            <a:pPr marL="284163" marR="0" lvl="0" indent="-1968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Les objectifs du PMI®</a:t>
            </a:r>
            <a:endParaRPr sz="1100">
              <a:solidFill>
                <a:schemeClr val="dk1"/>
              </a:solidFill>
              <a:latin typeface="Calibri"/>
              <a:ea typeface="Calibri"/>
              <a:cs typeface="Calibri"/>
              <a:sym typeface="Calibri"/>
            </a:endParaRPr>
          </a:p>
          <a:p>
            <a:pPr marL="284163" marR="0" lvl="0" indent="-1968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Les certifications du PMI®</a:t>
            </a:r>
            <a:endParaRPr/>
          </a:p>
          <a:p>
            <a:pPr marL="284163" marR="0" lvl="0" indent="-1968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Liens utiles</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6_bannière chapitre 1">
  <p:cSld name="6_bannière chapitre 1">
    <p:spTree>
      <p:nvGrpSpPr>
        <p:cNvPr id="1" name="Shape 140"/>
        <p:cNvGrpSpPr/>
        <p:nvPr/>
      </p:nvGrpSpPr>
      <p:grpSpPr>
        <a:xfrm>
          <a:off x="0" y="0"/>
          <a:ext cx="0" cy="0"/>
          <a:chOff x="0" y="0"/>
          <a:chExt cx="0" cy="0"/>
        </a:xfrm>
      </p:grpSpPr>
      <p:sp>
        <p:nvSpPr>
          <p:cNvPr id="141" name="Google Shape;141;p21"/>
          <p:cNvSpPr/>
          <p:nvPr/>
        </p:nvSpPr>
        <p:spPr>
          <a:xfrm>
            <a:off x="9341" y="7257"/>
            <a:ext cx="2548800" cy="5715000"/>
          </a:xfrm>
          <a:prstGeom prst="rect">
            <a:avLst/>
          </a:prstGeom>
          <a:gradFill>
            <a:gsLst>
              <a:gs pos="0">
                <a:srgbClr val="FFFF00"/>
              </a:gs>
              <a:gs pos="38000">
                <a:srgbClr val="FFFF75"/>
              </a:gs>
              <a:gs pos="58849">
                <a:srgbClr val="FCF9D8"/>
              </a:gs>
              <a:gs pos="100000">
                <a:srgbClr val="FFFF00"/>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000000"/>
              </a:solidFill>
              <a:latin typeface="Calibri"/>
              <a:ea typeface="Calibri"/>
              <a:cs typeface="Calibri"/>
              <a:sym typeface="Calibri"/>
            </a:endParaRPr>
          </a:p>
        </p:txBody>
      </p:sp>
      <p:sp>
        <p:nvSpPr>
          <p:cNvPr id="142" name="Google Shape;142;p21"/>
          <p:cNvSpPr txBox="1">
            <a:spLocks noGrp="1"/>
          </p:cNvSpPr>
          <p:nvPr>
            <p:ph type="title"/>
          </p:nvPr>
        </p:nvSpPr>
        <p:spPr>
          <a:xfrm>
            <a:off x="2987780" y="40184"/>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3" name="Google Shape;143;p21"/>
          <p:cNvSpPr txBox="1"/>
          <p:nvPr/>
        </p:nvSpPr>
        <p:spPr>
          <a:xfrm>
            <a:off x="0" y="2083432"/>
            <a:ext cx="2558142"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144" name="Google Shape;144;p21"/>
          <p:cNvPicPr preferRelativeResize="0"/>
          <p:nvPr/>
        </p:nvPicPr>
        <p:blipFill rotWithShape="1">
          <a:blip r:embed="rId2">
            <a:alphaModFix/>
          </a:blip>
          <a:srcRect/>
          <a:stretch/>
        </p:blipFill>
        <p:spPr>
          <a:xfrm>
            <a:off x="746968" y="2563968"/>
            <a:ext cx="1024086" cy="490149"/>
          </a:xfrm>
          <a:prstGeom prst="rect">
            <a:avLst/>
          </a:prstGeom>
          <a:noFill/>
          <a:ln>
            <a:noFill/>
          </a:ln>
        </p:spPr>
      </p:pic>
      <p:pic>
        <p:nvPicPr>
          <p:cNvPr id="145" name="Google Shape;145;p21"/>
          <p:cNvPicPr preferRelativeResize="0"/>
          <p:nvPr/>
        </p:nvPicPr>
        <p:blipFill rotWithShape="1">
          <a:blip r:embed="rId3">
            <a:alphaModFix/>
          </a:blip>
          <a:srcRect/>
          <a:stretch/>
        </p:blipFill>
        <p:spPr>
          <a:xfrm>
            <a:off x="746836" y="5154161"/>
            <a:ext cx="1058009" cy="370172"/>
          </a:xfrm>
          <a:prstGeom prst="rect">
            <a:avLst/>
          </a:prstGeom>
          <a:noFill/>
          <a:ln>
            <a:noFill/>
          </a:ln>
        </p:spPr>
      </p:pic>
      <p:sp>
        <p:nvSpPr>
          <p:cNvPr id="146" name="Google Shape;146;p21"/>
          <p:cNvSpPr txBox="1">
            <a:spLocks noGrp="1"/>
          </p:cNvSpPr>
          <p:nvPr>
            <p:ph type="body" idx="1"/>
          </p:nvPr>
        </p:nvSpPr>
        <p:spPr>
          <a:xfrm>
            <a:off x="2843810" y="4680159"/>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7" name="Google Shape;147;p21"/>
          <p:cNvSpPr txBox="1">
            <a:spLocks noGrp="1"/>
          </p:cNvSpPr>
          <p:nvPr>
            <p:ph type="body" idx="2"/>
          </p:nvPr>
        </p:nvSpPr>
        <p:spPr>
          <a:xfrm>
            <a:off x="2843810" y="855678"/>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8" name="Google Shape;148;p21"/>
          <p:cNvSpPr txBox="1"/>
          <p:nvPr/>
        </p:nvSpPr>
        <p:spPr>
          <a:xfrm>
            <a:off x="204044" y="3273399"/>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1</a:t>
            </a:r>
            <a:endParaRPr sz="1200" b="1">
              <a:solidFill>
                <a:schemeClr val="dk1"/>
              </a:solidFill>
              <a:latin typeface="Calibri"/>
              <a:ea typeface="Calibri"/>
              <a:cs typeface="Calibri"/>
              <a:sym typeface="Calibri"/>
            </a:endParaRPr>
          </a:p>
        </p:txBody>
      </p:sp>
      <p:sp>
        <p:nvSpPr>
          <p:cNvPr id="149" name="Google Shape;149;p21"/>
          <p:cNvSpPr/>
          <p:nvPr/>
        </p:nvSpPr>
        <p:spPr>
          <a:xfrm>
            <a:off x="179512" y="3624735"/>
            <a:ext cx="1992515" cy="1138773"/>
          </a:xfrm>
          <a:prstGeom prst="rect">
            <a:avLst/>
          </a:prstGeom>
          <a:noFill/>
          <a:ln>
            <a:noFill/>
          </a:ln>
        </p:spPr>
        <p:txBody>
          <a:bodyPr spcFirstLastPara="1" wrap="square" lIns="91425" tIns="0" rIns="91425" bIns="0" anchor="t" anchorCtr="0">
            <a:noAutofit/>
          </a:bodyPr>
          <a:lstStyle/>
          <a:p>
            <a:pPr marL="284163" marR="0" lvl="0" indent="-196850"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Qu’est-ce que le PMI® ?</a:t>
            </a:r>
            <a:endParaRPr/>
          </a:p>
          <a:p>
            <a:pPr marL="284163" marR="0" lvl="0" indent="-1968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Les objectifs du PMI®</a:t>
            </a:r>
            <a:endParaRPr sz="1100">
              <a:solidFill>
                <a:schemeClr val="dk1"/>
              </a:solidFill>
              <a:latin typeface="Calibri"/>
              <a:ea typeface="Calibri"/>
              <a:cs typeface="Calibri"/>
              <a:sym typeface="Calibri"/>
            </a:endParaRPr>
          </a:p>
          <a:p>
            <a:pPr marL="284163" marR="0" lvl="0" indent="-1968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Les certifications du PMI®</a:t>
            </a:r>
            <a:endParaRPr/>
          </a:p>
          <a:p>
            <a:pPr marL="284163" marR="0" lvl="0" indent="-1968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Liens utiles</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re et contenu">
  <p:cSld name="1_Titre et contenu">
    <p:spTree>
      <p:nvGrpSpPr>
        <p:cNvPr id="1" name="Shape 29"/>
        <p:cNvGrpSpPr/>
        <p:nvPr/>
      </p:nvGrpSpPr>
      <p:grpSpPr>
        <a:xfrm>
          <a:off x="0" y="0"/>
          <a:ext cx="0" cy="0"/>
          <a:chOff x="0" y="0"/>
          <a:chExt cx="0" cy="0"/>
        </a:xfrm>
      </p:grpSpPr>
      <p:sp>
        <p:nvSpPr>
          <p:cNvPr id="30" name="Google Shape;30;p4"/>
          <p:cNvSpPr txBox="1">
            <a:spLocks noGrp="1"/>
          </p:cNvSpPr>
          <p:nvPr>
            <p:ph type="title"/>
          </p:nvPr>
        </p:nvSpPr>
        <p:spPr>
          <a:xfrm>
            <a:off x="1297586" y="190502"/>
            <a:ext cx="7354044" cy="621771"/>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1pPr>
            <a:lvl2pPr marR="0" lvl="1"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2pPr>
            <a:lvl3pPr marR="0" lvl="2"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3pPr>
            <a:lvl4pPr marR="0" lvl="3"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4pPr>
            <a:lvl5pPr marR="0" lvl="4"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5pPr>
            <a:lvl6pPr marR="0" lvl="5"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6pPr>
            <a:lvl7pPr marR="0" lvl="6"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7pPr>
            <a:lvl8pPr marR="0" lvl="7"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8pPr>
            <a:lvl9pPr marR="0" lvl="8"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9pPr>
          </a:lstStyle>
          <a:p>
            <a:endParaRPr/>
          </a:p>
        </p:txBody>
      </p:sp>
      <p:sp>
        <p:nvSpPr>
          <p:cNvPr id="31" name="Google Shape;31;p4"/>
          <p:cNvSpPr txBox="1">
            <a:spLocks noGrp="1"/>
          </p:cNvSpPr>
          <p:nvPr>
            <p:ph type="sldNum" idx="12"/>
          </p:nvPr>
        </p:nvSpPr>
        <p:spPr>
          <a:xfrm>
            <a:off x="7159565" y="5496958"/>
            <a:ext cx="1969477" cy="201083"/>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Clr>
                <a:srgbClr val="000000"/>
              </a:buClr>
              <a:buSzPts val="1350"/>
              <a:buFont typeface="Arial"/>
              <a:buNone/>
              <a:defRPr sz="1350" b="0" i="0" u="none" strike="noStrike" cap="none">
                <a:solidFill>
                  <a:srgbClr val="000000"/>
                </a:solidFill>
                <a:latin typeface="Arial"/>
                <a:ea typeface="Arial"/>
                <a:cs typeface="Arial"/>
                <a:sym typeface="Arial"/>
              </a:defRPr>
            </a:lvl1pPr>
            <a:lvl2pPr marL="0" marR="0" lvl="1" indent="0" algn="l" rtl="0">
              <a:spcBef>
                <a:spcPts val="0"/>
              </a:spcBef>
              <a:spcAft>
                <a:spcPts val="0"/>
              </a:spcAft>
              <a:buClr>
                <a:srgbClr val="000000"/>
              </a:buClr>
              <a:buSzPts val="1350"/>
              <a:buFont typeface="Arial"/>
              <a:buNone/>
              <a:defRPr sz="1350" b="0" i="0" u="none" strike="noStrike" cap="none">
                <a:solidFill>
                  <a:srgbClr val="000000"/>
                </a:solidFill>
                <a:latin typeface="Arial"/>
                <a:ea typeface="Arial"/>
                <a:cs typeface="Arial"/>
                <a:sym typeface="Arial"/>
              </a:defRPr>
            </a:lvl2pPr>
            <a:lvl3pPr marL="0" marR="0" lvl="2" indent="0" algn="l" rtl="0">
              <a:spcBef>
                <a:spcPts val="0"/>
              </a:spcBef>
              <a:spcAft>
                <a:spcPts val="0"/>
              </a:spcAft>
              <a:buClr>
                <a:srgbClr val="000000"/>
              </a:buClr>
              <a:buSzPts val="1350"/>
              <a:buFont typeface="Arial"/>
              <a:buNone/>
              <a:defRPr sz="1350" b="0" i="0" u="none" strike="noStrike" cap="none">
                <a:solidFill>
                  <a:srgbClr val="000000"/>
                </a:solidFill>
                <a:latin typeface="Arial"/>
                <a:ea typeface="Arial"/>
                <a:cs typeface="Arial"/>
                <a:sym typeface="Arial"/>
              </a:defRPr>
            </a:lvl3pPr>
            <a:lvl4pPr marL="0" marR="0" lvl="3" indent="0" algn="l" rtl="0">
              <a:spcBef>
                <a:spcPts val="0"/>
              </a:spcBef>
              <a:spcAft>
                <a:spcPts val="0"/>
              </a:spcAft>
              <a:buClr>
                <a:srgbClr val="000000"/>
              </a:buClr>
              <a:buSzPts val="1350"/>
              <a:buFont typeface="Arial"/>
              <a:buNone/>
              <a:defRPr sz="1350" b="0" i="0" u="none" strike="noStrike" cap="none">
                <a:solidFill>
                  <a:srgbClr val="000000"/>
                </a:solidFill>
                <a:latin typeface="Arial"/>
                <a:ea typeface="Arial"/>
                <a:cs typeface="Arial"/>
                <a:sym typeface="Arial"/>
              </a:defRPr>
            </a:lvl4pPr>
            <a:lvl5pPr marL="0" marR="0" lvl="4" indent="0" algn="l" rtl="0">
              <a:spcBef>
                <a:spcPts val="0"/>
              </a:spcBef>
              <a:spcAft>
                <a:spcPts val="0"/>
              </a:spcAft>
              <a:buClr>
                <a:srgbClr val="000000"/>
              </a:buClr>
              <a:buSzPts val="1350"/>
              <a:buFont typeface="Arial"/>
              <a:buNone/>
              <a:defRPr sz="1350" b="0" i="0" u="none" strike="noStrike" cap="none">
                <a:solidFill>
                  <a:srgbClr val="000000"/>
                </a:solidFill>
                <a:latin typeface="Arial"/>
                <a:ea typeface="Arial"/>
                <a:cs typeface="Arial"/>
                <a:sym typeface="Arial"/>
              </a:defRPr>
            </a:lvl5pPr>
            <a:lvl6pPr marL="0" marR="0" lvl="5" indent="0" algn="l" rtl="0">
              <a:spcBef>
                <a:spcPts val="0"/>
              </a:spcBef>
              <a:spcAft>
                <a:spcPts val="0"/>
              </a:spcAft>
              <a:buClr>
                <a:srgbClr val="000000"/>
              </a:buClr>
              <a:buSzPts val="1350"/>
              <a:buFont typeface="Arial"/>
              <a:buNone/>
              <a:defRPr sz="1350" b="0" i="0" u="none" strike="noStrike" cap="none">
                <a:solidFill>
                  <a:srgbClr val="000000"/>
                </a:solidFill>
                <a:latin typeface="Arial"/>
                <a:ea typeface="Arial"/>
                <a:cs typeface="Arial"/>
                <a:sym typeface="Arial"/>
              </a:defRPr>
            </a:lvl6pPr>
            <a:lvl7pPr marL="0" marR="0" lvl="6" indent="0" algn="l" rtl="0">
              <a:spcBef>
                <a:spcPts val="0"/>
              </a:spcBef>
              <a:spcAft>
                <a:spcPts val="0"/>
              </a:spcAft>
              <a:buClr>
                <a:srgbClr val="000000"/>
              </a:buClr>
              <a:buSzPts val="1350"/>
              <a:buFont typeface="Arial"/>
              <a:buNone/>
              <a:defRPr sz="1350" b="0" i="0" u="none" strike="noStrike" cap="none">
                <a:solidFill>
                  <a:srgbClr val="000000"/>
                </a:solidFill>
                <a:latin typeface="Arial"/>
                <a:ea typeface="Arial"/>
                <a:cs typeface="Arial"/>
                <a:sym typeface="Arial"/>
              </a:defRPr>
            </a:lvl7pPr>
            <a:lvl8pPr marL="0" marR="0" lvl="7" indent="0" algn="l" rtl="0">
              <a:spcBef>
                <a:spcPts val="0"/>
              </a:spcBef>
              <a:spcAft>
                <a:spcPts val="0"/>
              </a:spcAft>
              <a:buClr>
                <a:srgbClr val="000000"/>
              </a:buClr>
              <a:buSzPts val="1350"/>
              <a:buFont typeface="Arial"/>
              <a:buNone/>
              <a:defRPr sz="1350" b="0" i="0" u="none" strike="noStrike" cap="none">
                <a:solidFill>
                  <a:srgbClr val="000000"/>
                </a:solidFill>
                <a:latin typeface="Arial"/>
                <a:ea typeface="Arial"/>
                <a:cs typeface="Arial"/>
                <a:sym typeface="Arial"/>
              </a:defRPr>
            </a:lvl8pPr>
            <a:lvl9pPr marL="0" marR="0" lvl="8" indent="0" algn="l" rtl="0">
              <a:spcBef>
                <a:spcPts val="0"/>
              </a:spcBef>
              <a:spcAft>
                <a:spcPts val="0"/>
              </a:spcAft>
              <a:buClr>
                <a:srgbClr val="000000"/>
              </a:buClr>
              <a:buSzPts val="1350"/>
              <a:buFont typeface="Arial"/>
              <a:buNone/>
              <a:defRPr sz="135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bannière chapitre 1">
  <p:cSld name="1_bannière chapitre 1">
    <p:spTree>
      <p:nvGrpSpPr>
        <p:cNvPr id="1" name="Shape 150"/>
        <p:cNvGrpSpPr/>
        <p:nvPr/>
      </p:nvGrpSpPr>
      <p:grpSpPr>
        <a:xfrm>
          <a:off x="0" y="0"/>
          <a:ext cx="0" cy="0"/>
          <a:chOff x="0" y="0"/>
          <a:chExt cx="0" cy="0"/>
        </a:xfrm>
      </p:grpSpPr>
      <p:sp>
        <p:nvSpPr>
          <p:cNvPr id="151" name="Google Shape;151;p22"/>
          <p:cNvSpPr/>
          <p:nvPr/>
        </p:nvSpPr>
        <p:spPr>
          <a:xfrm>
            <a:off x="0" y="0"/>
            <a:ext cx="2548800" cy="5715000"/>
          </a:xfrm>
          <a:prstGeom prst="rect">
            <a:avLst/>
          </a:prstGeom>
          <a:gradFill>
            <a:gsLst>
              <a:gs pos="0">
                <a:srgbClr val="FFFF00"/>
              </a:gs>
              <a:gs pos="38000">
                <a:srgbClr val="FFFF75"/>
              </a:gs>
              <a:gs pos="58849">
                <a:srgbClr val="FCF9D8"/>
              </a:gs>
              <a:gs pos="100000">
                <a:srgbClr val="FFFF00"/>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000000"/>
              </a:solidFill>
              <a:latin typeface="Calibri"/>
              <a:ea typeface="Calibri"/>
              <a:cs typeface="Calibri"/>
              <a:sym typeface="Calibri"/>
            </a:endParaRPr>
          </a:p>
        </p:txBody>
      </p:sp>
      <p:sp>
        <p:nvSpPr>
          <p:cNvPr id="152" name="Google Shape;152;p22"/>
          <p:cNvSpPr txBox="1">
            <a:spLocks noGrp="1"/>
          </p:cNvSpPr>
          <p:nvPr>
            <p:ph type="title"/>
          </p:nvPr>
        </p:nvSpPr>
        <p:spPr>
          <a:xfrm>
            <a:off x="2699793" y="134938"/>
            <a:ext cx="6313582" cy="571500"/>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3" name="Google Shape;153;p22"/>
          <p:cNvSpPr txBox="1">
            <a:spLocks noGrp="1"/>
          </p:cNvSpPr>
          <p:nvPr>
            <p:ph type="body" idx="1"/>
          </p:nvPr>
        </p:nvSpPr>
        <p:spPr>
          <a:xfrm>
            <a:off x="2843810" y="1233715"/>
            <a:ext cx="6173195" cy="3937000"/>
          </a:xfrm>
          <a:prstGeom prst="rect">
            <a:avLst/>
          </a:prstGeom>
          <a:noFill/>
          <a:ln>
            <a:noFill/>
          </a:ln>
        </p:spPr>
        <p:txBody>
          <a:bodyPr spcFirstLastPara="1" wrap="square" lIns="71300" tIns="35650" rIns="71300" bIns="35650"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4" name="Google Shape;154;p22"/>
          <p:cNvSpPr txBox="1"/>
          <p:nvPr/>
        </p:nvSpPr>
        <p:spPr>
          <a:xfrm>
            <a:off x="9341" y="2080351"/>
            <a:ext cx="2548800" cy="67710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 </a:t>
            </a:r>
            <a:endParaRPr/>
          </a:p>
        </p:txBody>
      </p:sp>
      <p:pic>
        <p:nvPicPr>
          <p:cNvPr id="155" name="Google Shape;155;p22" descr="C:\Users\jean\Desktop\LOGOS Centrale\Logo ECM 10 2012 bleu carré réserve.jpg"/>
          <p:cNvPicPr preferRelativeResize="0"/>
          <p:nvPr/>
        </p:nvPicPr>
        <p:blipFill rotWithShape="1">
          <a:blip r:embed="rId2">
            <a:alphaModFix/>
          </a:blip>
          <a:srcRect/>
          <a:stretch/>
        </p:blipFill>
        <p:spPr>
          <a:xfrm>
            <a:off x="942142" y="2554970"/>
            <a:ext cx="651876" cy="561518"/>
          </a:xfrm>
          <a:prstGeom prst="rect">
            <a:avLst/>
          </a:prstGeom>
          <a:noFill/>
          <a:ln>
            <a:noFill/>
          </a:ln>
        </p:spPr>
      </p:pic>
      <p:pic>
        <p:nvPicPr>
          <p:cNvPr id="156" name="Google Shape;156;p22"/>
          <p:cNvPicPr preferRelativeResize="0"/>
          <p:nvPr/>
        </p:nvPicPr>
        <p:blipFill rotWithShape="1">
          <a:blip r:embed="rId3">
            <a:alphaModFix/>
          </a:blip>
          <a:srcRect/>
          <a:stretch/>
        </p:blipFill>
        <p:spPr>
          <a:xfrm>
            <a:off x="746836" y="5154161"/>
            <a:ext cx="1058009" cy="370172"/>
          </a:xfrm>
          <a:prstGeom prst="rect">
            <a:avLst/>
          </a:prstGeom>
          <a:noFill/>
          <a:ln>
            <a:noFill/>
          </a:ln>
        </p:spPr>
      </p:pic>
      <p:sp>
        <p:nvSpPr>
          <p:cNvPr id="157" name="Google Shape;157;p22"/>
          <p:cNvSpPr txBox="1"/>
          <p:nvPr/>
        </p:nvSpPr>
        <p:spPr>
          <a:xfrm>
            <a:off x="204044" y="3273399"/>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1</a:t>
            </a:r>
            <a:endParaRPr sz="1200" b="1">
              <a:solidFill>
                <a:schemeClr val="dk1"/>
              </a:solidFill>
              <a:latin typeface="Calibri"/>
              <a:ea typeface="Calibri"/>
              <a:cs typeface="Calibri"/>
              <a:sym typeface="Calibri"/>
            </a:endParaRPr>
          </a:p>
        </p:txBody>
      </p:sp>
      <p:sp>
        <p:nvSpPr>
          <p:cNvPr id="158" name="Google Shape;158;p22"/>
          <p:cNvSpPr/>
          <p:nvPr/>
        </p:nvSpPr>
        <p:spPr>
          <a:xfrm>
            <a:off x="179512" y="3624735"/>
            <a:ext cx="1992515" cy="1138773"/>
          </a:xfrm>
          <a:prstGeom prst="rect">
            <a:avLst/>
          </a:prstGeom>
          <a:noFill/>
          <a:ln>
            <a:noFill/>
          </a:ln>
        </p:spPr>
        <p:txBody>
          <a:bodyPr spcFirstLastPara="1" wrap="square" lIns="91425" tIns="0" rIns="91425" bIns="0" anchor="t" anchorCtr="0">
            <a:noAutofit/>
          </a:bodyPr>
          <a:lstStyle/>
          <a:p>
            <a:pPr marL="284163" marR="0" lvl="0" indent="-196850"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Qu’est-ce que le PMI® ?</a:t>
            </a:r>
            <a:endParaRPr/>
          </a:p>
          <a:p>
            <a:pPr marL="284163" marR="0" lvl="0" indent="-1968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Les objectifs du PMI®</a:t>
            </a:r>
            <a:endParaRPr sz="1100">
              <a:solidFill>
                <a:schemeClr val="dk1"/>
              </a:solidFill>
              <a:latin typeface="Calibri"/>
              <a:ea typeface="Calibri"/>
              <a:cs typeface="Calibri"/>
              <a:sym typeface="Calibri"/>
            </a:endParaRPr>
          </a:p>
          <a:p>
            <a:pPr marL="284163" marR="0" lvl="0" indent="-1968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Les certifications du PMI®</a:t>
            </a:r>
            <a:endParaRPr/>
          </a:p>
          <a:p>
            <a:pPr marL="284163" marR="0" lvl="0" indent="-1968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Liens utiles</a:t>
            </a: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5_bannière chapitre 1">
  <p:cSld name="5_bannière chapitre 1">
    <p:spTree>
      <p:nvGrpSpPr>
        <p:cNvPr id="1" name="Shape 159"/>
        <p:cNvGrpSpPr/>
        <p:nvPr/>
      </p:nvGrpSpPr>
      <p:grpSpPr>
        <a:xfrm>
          <a:off x="0" y="0"/>
          <a:ext cx="0" cy="0"/>
          <a:chOff x="0" y="0"/>
          <a:chExt cx="0" cy="0"/>
        </a:xfrm>
      </p:grpSpPr>
      <p:sp>
        <p:nvSpPr>
          <p:cNvPr id="160" name="Google Shape;160;p23"/>
          <p:cNvSpPr/>
          <p:nvPr/>
        </p:nvSpPr>
        <p:spPr>
          <a:xfrm>
            <a:off x="0" y="0"/>
            <a:ext cx="2548800" cy="5715000"/>
          </a:xfrm>
          <a:prstGeom prst="rect">
            <a:avLst/>
          </a:prstGeom>
          <a:gradFill>
            <a:gsLst>
              <a:gs pos="0">
                <a:srgbClr val="FFFF00"/>
              </a:gs>
              <a:gs pos="38000">
                <a:srgbClr val="FFFF75"/>
              </a:gs>
              <a:gs pos="58849">
                <a:srgbClr val="FCF9D8"/>
              </a:gs>
              <a:gs pos="100000">
                <a:srgbClr val="FFFF00"/>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000000"/>
              </a:solidFill>
              <a:latin typeface="Calibri"/>
              <a:ea typeface="Calibri"/>
              <a:cs typeface="Calibri"/>
              <a:sym typeface="Calibri"/>
            </a:endParaRPr>
          </a:p>
        </p:txBody>
      </p:sp>
      <p:sp>
        <p:nvSpPr>
          <p:cNvPr id="161" name="Google Shape;161;p23"/>
          <p:cNvSpPr txBox="1">
            <a:spLocks noGrp="1"/>
          </p:cNvSpPr>
          <p:nvPr>
            <p:ph type="title"/>
          </p:nvPr>
        </p:nvSpPr>
        <p:spPr>
          <a:xfrm>
            <a:off x="2699793" y="251050"/>
            <a:ext cx="6313582" cy="571500"/>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2" name="Google Shape;162;p23"/>
          <p:cNvSpPr txBox="1">
            <a:spLocks noGrp="1"/>
          </p:cNvSpPr>
          <p:nvPr>
            <p:ph type="body" idx="1"/>
          </p:nvPr>
        </p:nvSpPr>
        <p:spPr>
          <a:xfrm>
            <a:off x="2843810" y="1270000"/>
            <a:ext cx="6173195" cy="3937000"/>
          </a:xfrm>
          <a:prstGeom prst="rect">
            <a:avLst/>
          </a:prstGeom>
          <a:noFill/>
          <a:ln>
            <a:noFill/>
          </a:ln>
        </p:spPr>
        <p:txBody>
          <a:bodyPr spcFirstLastPara="1" wrap="square" lIns="71300" tIns="35650" rIns="71300" bIns="35650"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3" name="Google Shape;163;p23"/>
          <p:cNvSpPr txBox="1"/>
          <p:nvPr/>
        </p:nvSpPr>
        <p:spPr>
          <a:xfrm>
            <a:off x="0" y="2083432"/>
            <a:ext cx="2558142"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164" name="Google Shape;164;p23"/>
          <p:cNvPicPr preferRelativeResize="0"/>
          <p:nvPr/>
        </p:nvPicPr>
        <p:blipFill rotWithShape="1">
          <a:blip r:embed="rId2">
            <a:alphaModFix/>
          </a:blip>
          <a:srcRect/>
          <a:stretch/>
        </p:blipFill>
        <p:spPr>
          <a:xfrm>
            <a:off x="746968" y="2563968"/>
            <a:ext cx="1024086" cy="490149"/>
          </a:xfrm>
          <a:prstGeom prst="rect">
            <a:avLst/>
          </a:prstGeom>
          <a:noFill/>
          <a:ln>
            <a:noFill/>
          </a:ln>
        </p:spPr>
      </p:pic>
      <p:pic>
        <p:nvPicPr>
          <p:cNvPr id="165" name="Google Shape;165;p23"/>
          <p:cNvPicPr preferRelativeResize="0"/>
          <p:nvPr/>
        </p:nvPicPr>
        <p:blipFill rotWithShape="1">
          <a:blip r:embed="rId3">
            <a:alphaModFix/>
          </a:blip>
          <a:srcRect/>
          <a:stretch/>
        </p:blipFill>
        <p:spPr>
          <a:xfrm>
            <a:off x="746836" y="5154161"/>
            <a:ext cx="1058009" cy="370172"/>
          </a:xfrm>
          <a:prstGeom prst="rect">
            <a:avLst/>
          </a:prstGeom>
          <a:noFill/>
          <a:ln>
            <a:noFill/>
          </a:ln>
        </p:spPr>
      </p:pic>
      <p:sp>
        <p:nvSpPr>
          <p:cNvPr id="166" name="Google Shape;166;p23"/>
          <p:cNvSpPr txBox="1"/>
          <p:nvPr/>
        </p:nvSpPr>
        <p:spPr>
          <a:xfrm>
            <a:off x="204044" y="3273399"/>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1</a:t>
            </a:r>
            <a:endParaRPr sz="1200" b="1">
              <a:solidFill>
                <a:schemeClr val="dk1"/>
              </a:solidFill>
              <a:latin typeface="Calibri"/>
              <a:ea typeface="Calibri"/>
              <a:cs typeface="Calibri"/>
              <a:sym typeface="Calibri"/>
            </a:endParaRPr>
          </a:p>
        </p:txBody>
      </p:sp>
      <p:sp>
        <p:nvSpPr>
          <p:cNvPr id="167" name="Google Shape;167;p23"/>
          <p:cNvSpPr/>
          <p:nvPr/>
        </p:nvSpPr>
        <p:spPr>
          <a:xfrm>
            <a:off x="179512" y="3624735"/>
            <a:ext cx="1992515" cy="1138773"/>
          </a:xfrm>
          <a:prstGeom prst="rect">
            <a:avLst/>
          </a:prstGeom>
          <a:noFill/>
          <a:ln>
            <a:noFill/>
          </a:ln>
        </p:spPr>
        <p:txBody>
          <a:bodyPr spcFirstLastPara="1" wrap="square" lIns="91425" tIns="0" rIns="91425" bIns="0" anchor="t" anchorCtr="0">
            <a:noAutofit/>
          </a:bodyPr>
          <a:lstStyle/>
          <a:p>
            <a:pPr marL="284163" marR="0" lvl="0" indent="-196850"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Qu’est-ce que le PMI® ?</a:t>
            </a:r>
            <a:endParaRPr/>
          </a:p>
          <a:p>
            <a:pPr marL="284163" marR="0" lvl="0" indent="-1968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Les objectifs du PMI®</a:t>
            </a:r>
            <a:endParaRPr sz="1100">
              <a:solidFill>
                <a:schemeClr val="dk1"/>
              </a:solidFill>
              <a:latin typeface="Calibri"/>
              <a:ea typeface="Calibri"/>
              <a:cs typeface="Calibri"/>
              <a:sym typeface="Calibri"/>
            </a:endParaRPr>
          </a:p>
          <a:p>
            <a:pPr marL="284163" marR="0" lvl="0" indent="-1968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Les certifications du PMI®</a:t>
            </a:r>
            <a:endParaRPr/>
          </a:p>
          <a:p>
            <a:pPr marL="284163" marR="0" lvl="0" indent="-1968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Liens utiles</a:t>
            </a: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8_bannière chapitre 1">
  <p:cSld name="8_bannière chapitre 1">
    <p:spTree>
      <p:nvGrpSpPr>
        <p:cNvPr id="1" name="Shape 168"/>
        <p:cNvGrpSpPr/>
        <p:nvPr/>
      </p:nvGrpSpPr>
      <p:grpSpPr>
        <a:xfrm>
          <a:off x="0" y="0"/>
          <a:ext cx="0" cy="0"/>
          <a:chOff x="0" y="0"/>
          <a:chExt cx="0" cy="0"/>
        </a:xfrm>
      </p:grpSpPr>
      <p:sp>
        <p:nvSpPr>
          <p:cNvPr id="169" name="Google Shape;169;p24"/>
          <p:cNvSpPr/>
          <p:nvPr/>
        </p:nvSpPr>
        <p:spPr>
          <a:xfrm>
            <a:off x="0" y="0"/>
            <a:ext cx="2548800" cy="5715000"/>
          </a:xfrm>
          <a:prstGeom prst="rect">
            <a:avLst/>
          </a:prstGeom>
          <a:gradFill>
            <a:gsLst>
              <a:gs pos="0">
                <a:srgbClr val="FFFF00"/>
              </a:gs>
              <a:gs pos="38000">
                <a:srgbClr val="FFFF75"/>
              </a:gs>
              <a:gs pos="58849">
                <a:srgbClr val="FCF9D8"/>
              </a:gs>
              <a:gs pos="100000">
                <a:srgbClr val="FFFF00"/>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000000"/>
              </a:solidFill>
              <a:latin typeface="Calibri"/>
              <a:ea typeface="Calibri"/>
              <a:cs typeface="Calibri"/>
              <a:sym typeface="Calibri"/>
            </a:endParaRPr>
          </a:p>
        </p:txBody>
      </p:sp>
      <p:sp>
        <p:nvSpPr>
          <p:cNvPr id="170" name="Google Shape;170;p24"/>
          <p:cNvSpPr txBox="1"/>
          <p:nvPr/>
        </p:nvSpPr>
        <p:spPr>
          <a:xfrm>
            <a:off x="9341" y="2080351"/>
            <a:ext cx="2548800" cy="67710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 </a:t>
            </a:r>
            <a:endParaRPr/>
          </a:p>
        </p:txBody>
      </p:sp>
      <p:pic>
        <p:nvPicPr>
          <p:cNvPr id="171" name="Google Shape;171;p24" descr="C:\Users\jean\Desktop\LOGOS Centrale\Logo ECM 10 2012 bleu carré réserve.jpg"/>
          <p:cNvPicPr preferRelativeResize="0"/>
          <p:nvPr/>
        </p:nvPicPr>
        <p:blipFill rotWithShape="1">
          <a:blip r:embed="rId2">
            <a:alphaModFix/>
          </a:blip>
          <a:srcRect/>
          <a:stretch/>
        </p:blipFill>
        <p:spPr>
          <a:xfrm>
            <a:off x="942142" y="2554970"/>
            <a:ext cx="651876" cy="561518"/>
          </a:xfrm>
          <a:prstGeom prst="rect">
            <a:avLst/>
          </a:prstGeom>
          <a:noFill/>
          <a:ln>
            <a:noFill/>
          </a:ln>
        </p:spPr>
      </p:pic>
      <p:pic>
        <p:nvPicPr>
          <p:cNvPr id="172" name="Google Shape;172;p24"/>
          <p:cNvPicPr preferRelativeResize="0"/>
          <p:nvPr/>
        </p:nvPicPr>
        <p:blipFill rotWithShape="1">
          <a:blip r:embed="rId3">
            <a:alphaModFix/>
          </a:blip>
          <a:srcRect/>
          <a:stretch/>
        </p:blipFill>
        <p:spPr>
          <a:xfrm>
            <a:off x="746836" y="5154161"/>
            <a:ext cx="1058009" cy="370172"/>
          </a:xfrm>
          <a:prstGeom prst="rect">
            <a:avLst/>
          </a:prstGeom>
          <a:noFill/>
          <a:ln>
            <a:noFill/>
          </a:ln>
        </p:spPr>
      </p:pic>
      <p:sp>
        <p:nvSpPr>
          <p:cNvPr id="173" name="Google Shape;173;p24"/>
          <p:cNvSpPr txBox="1"/>
          <p:nvPr/>
        </p:nvSpPr>
        <p:spPr>
          <a:xfrm>
            <a:off x="204044" y="3273399"/>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1</a:t>
            </a:r>
            <a:endParaRPr sz="1200" b="1">
              <a:solidFill>
                <a:schemeClr val="dk1"/>
              </a:solidFill>
              <a:latin typeface="Calibri"/>
              <a:ea typeface="Calibri"/>
              <a:cs typeface="Calibri"/>
              <a:sym typeface="Calibri"/>
            </a:endParaRPr>
          </a:p>
        </p:txBody>
      </p:sp>
      <p:sp>
        <p:nvSpPr>
          <p:cNvPr id="174" name="Google Shape;174;p24"/>
          <p:cNvSpPr/>
          <p:nvPr/>
        </p:nvSpPr>
        <p:spPr>
          <a:xfrm>
            <a:off x="179512" y="3624735"/>
            <a:ext cx="1992515" cy="1138773"/>
          </a:xfrm>
          <a:prstGeom prst="rect">
            <a:avLst/>
          </a:prstGeom>
          <a:noFill/>
          <a:ln>
            <a:noFill/>
          </a:ln>
        </p:spPr>
        <p:txBody>
          <a:bodyPr spcFirstLastPara="1" wrap="square" lIns="91425" tIns="0" rIns="91425" bIns="0" anchor="t" anchorCtr="0">
            <a:noAutofit/>
          </a:bodyPr>
          <a:lstStyle/>
          <a:p>
            <a:pPr marL="284163" marR="0" lvl="0" indent="-196850"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Qu’est-ce que le PMI® ?</a:t>
            </a:r>
            <a:endParaRPr/>
          </a:p>
          <a:p>
            <a:pPr marL="284163" marR="0" lvl="0" indent="-1968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Les objectifs du PMI®</a:t>
            </a:r>
            <a:endParaRPr sz="1100">
              <a:solidFill>
                <a:schemeClr val="dk1"/>
              </a:solidFill>
              <a:latin typeface="Calibri"/>
              <a:ea typeface="Calibri"/>
              <a:cs typeface="Calibri"/>
              <a:sym typeface="Calibri"/>
            </a:endParaRPr>
          </a:p>
          <a:p>
            <a:pPr marL="284163" marR="0" lvl="0" indent="-1968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Les certifications du PMI®</a:t>
            </a:r>
            <a:endParaRPr/>
          </a:p>
          <a:p>
            <a:pPr marL="284163" marR="0" lvl="0" indent="-1968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Liens utiles</a:t>
            </a: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7_bannière chapitre 1">
  <p:cSld name="7_bannière chapitre 1">
    <p:spTree>
      <p:nvGrpSpPr>
        <p:cNvPr id="1" name="Shape 175"/>
        <p:cNvGrpSpPr/>
        <p:nvPr/>
      </p:nvGrpSpPr>
      <p:grpSpPr>
        <a:xfrm>
          <a:off x="0" y="0"/>
          <a:ext cx="0" cy="0"/>
          <a:chOff x="0" y="0"/>
          <a:chExt cx="0" cy="0"/>
        </a:xfrm>
      </p:grpSpPr>
      <p:sp>
        <p:nvSpPr>
          <p:cNvPr id="176" name="Google Shape;176;p25"/>
          <p:cNvSpPr/>
          <p:nvPr/>
        </p:nvSpPr>
        <p:spPr>
          <a:xfrm>
            <a:off x="0" y="0"/>
            <a:ext cx="2548800" cy="5715000"/>
          </a:xfrm>
          <a:prstGeom prst="rect">
            <a:avLst/>
          </a:prstGeom>
          <a:gradFill>
            <a:gsLst>
              <a:gs pos="0">
                <a:srgbClr val="FFFF00"/>
              </a:gs>
              <a:gs pos="38000">
                <a:srgbClr val="FFFF75"/>
              </a:gs>
              <a:gs pos="58849">
                <a:srgbClr val="FCF9D8"/>
              </a:gs>
              <a:gs pos="100000">
                <a:srgbClr val="FFFF00"/>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000000"/>
              </a:solidFill>
              <a:latin typeface="Calibri"/>
              <a:ea typeface="Calibri"/>
              <a:cs typeface="Calibri"/>
              <a:sym typeface="Calibri"/>
            </a:endParaRPr>
          </a:p>
        </p:txBody>
      </p:sp>
      <p:sp>
        <p:nvSpPr>
          <p:cNvPr id="177" name="Google Shape;177;p25"/>
          <p:cNvSpPr txBox="1"/>
          <p:nvPr/>
        </p:nvSpPr>
        <p:spPr>
          <a:xfrm>
            <a:off x="0" y="2083432"/>
            <a:ext cx="2558142"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178" name="Google Shape;178;p25"/>
          <p:cNvPicPr preferRelativeResize="0"/>
          <p:nvPr/>
        </p:nvPicPr>
        <p:blipFill rotWithShape="1">
          <a:blip r:embed="rId2">
            <a:alphaModFix/>
          </a:blip>
          <a:srcRect/>
          <a:stretch/>
        </p:blipFill>
        <p:spPr>
          <a:xfrm>
            <a:off x="746968" y="2563968"/>
            <a:ext cx="1024086" cy="490149"/>
          </a:xfrm>
          <a:prstGeom prst="rect">
            <a:avLst/>
          </a:prstGeom>
          <a:noFill/>
          <a:ln>
            <a:noFill/>
          </a:ln>
        </p:spPr>
      </p:pic>
      <p:pic>
        <p:nvPicPr>
          <p:cNvPr id="179" name="Google Shape;179;p25"/>
          <p:cNvPicPr preferRelativeResize="0"/>
          <p:nvPr/>
        </p:nvPicPr>
        <p:blipFill rotWithShape="1">
          <a:blip r:embed="rId3">
            <a:alphaModFix/>
          </a:blip>
          <a:srcRect/>
          <a:stretch/>
        </p:blipFill>
        <p:spPr>
          <a:xfrm>
            <a:off x="746836" y="5154161"/>
            <a:ext cx="1058009" cy="370172"/>
          </a:xfrm>
          <a:prstGeom prst="rect">
            <a:avLst/>
          </a:prstGeom>
          <a:noFill/>
          <a:ln>
            <a:noFill/>
          </a:ln>
        </p:spPr>
      </p:pic>
      <p:sp>
        <p:nvSpPr>
          <p:cNvPr id="180" name="Google Shape;180;p25"/>
          <p:cNvSpPr txBox="1"/>
          <p:nvPr/>
        </p:nvSpPr>
        <p:spPr>
          <a:xfrm>
            <a:off x="204044" y="3273399"/>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1</a:t>
            </a:r>
            <a:endParaRPr sz="1200" b="1">
              <a:solidFill>
                <a:schemeClr val="dk1"/>
              </a:solidFill>
              <a:latin typeface="Calibri"/>
              <a:ea typeface="Calibri"/>
              <a:cs typeface="Calibri"/>
              <a:sym typeface="Calibri"/>
            </a:endParaRPr>
          </a:p>
        </p:txBody>
      </p:sp>
      <p:sp>
        <p:nvSpPr>
          <p:cNvPr id="181" name="Google Shape;181;p25"/>
          <p:cNvSpPr/>
          <p:nvPr/>
        </p:nvSpPr>
        <p:spPr>
          <a:xfrm>
            <a:off x="179512" y="3624735"/>
            <a:ext cx="1992515" cy="1138773"/>
          </a:xfrm>
          <a:prstGeom prst="rect">
            <a:avLst/>
          </a:prstGeom>
          <a:noFill/>
          <a:ln>
            <a:noFill/>
          </a:ln>
        </p:spPr>
        <p:txBody>
          <a:bodyPr spcFirstLastPara="1" wrap="square" lIns="91425" tIns="0" rIns="91425" bIns="0" anchor="t" anchorCtr="0">
            <a:noAutofit/>
          </a:bodyPr>
          <a:lstStyle/>
          <a:p>
            <a:pPr marL="284163" marR="0" lvl="0" indent="-196850"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Qu’est-ce que le PMI® ?</a:t>
            </a:r>
            <a:endParaRPr/>
          </a:p>
          <a:p>
            <a:pPr marL="284163" marR="0" lvl="0" indent="-1968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Les objectifs du PMI®</a:t>
            </a:r>
            <a:endParaRPr sz="1100">
              <a:solidFill>
                <a:schemeClr val="dk1"/>
              </a:solidFill>
              <a:latin typeface="Calibri"/>
              <a:ea typeface="Calibri"/>
              <a:cs typeface="Calibri"/>
              <a:sym typeface="Calibri"/>
            </a:endParaRPr>
          </a:p>
          <a:p>
            <a:pPr marL="284163" marR="0" lvl="0" indent="-1968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Les certifications du PMI®</a:t>
            </a:r>
            <a:endParaRPr/>
          </a:p>
          <a:p>
            <a:pPr marL="284163" marR="0" lvl="0" indent="-1968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Liens utiles</a:t>
            </a: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7_Bannière chapitre 3">
  <p:cSld name="7_Bannière chapitre 3">
    <p:spTree>
      <p:nvGrpSpPr>
        <p:cNvPr id="1" name="Shape 182"/>
        <p:cNvGrpSpPr/>
        <p:nvPr/>
      </p:nvGrpSpPr>
      <p:grpSpPr>
        <a:xfrm>
          <a:off x="0" y="0"/>
          <a:ext cx="0" cy="0"/>
          <a:chOff x="0" y="0"/>
          <a:chExt cx="0" cy="0"/>
        </a:xfrm>
      </p:grpSpPr>
      <p:sp>
        <p:nvSpPr>
          <p:cNvPr id="183" name="Google Shape;183;p26"/>
          <p:cNvSpPr/>
          <p:nvPr/>
        </p:nvSpPr>
        <p:spPr>
          <a:xfrm>
            <a:off x="-1" y="-3770"/>
            <a:ext cx="2548800" cy="5715000"/>
          </a:xfrm>
          <a:prstGeom prst="rect">
            <a:avLst/>
          </a:prstGeom>
          <a:gradFill>
            <a:gsLst>
              <a:gs pos="0">
                <a:schemeClr val="accent4"/>
              </a:gs>
              <a:gs pos="50000">
                <a:srgbClr val="E0D7EB"/>
              </a:gs>
              <a:gs pos="100000">
                <a:srgbClr val="7030A0"/>
              </a:gs>
            </a:gsLst>
            <a:path path="circle">
              <a:fillToRect l="100000" t="100000"/>
            </a:path>
            <a:tileRect r="-100000" b="-10000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sp>
        <p:nvSpPr>
          <p:cNvPr id="184" name="Google Shape;184;p26"/>
          <p:cNvSpPr txBox="1">
            <a:spLocks noGrp="1"/>
          </p:cNvSpPr>
          <p:nvPr>
            <p:ph type="title"/>
          </p:nvPr>
        </p:nvSpPr>
        <p:spPr>
          <a:xfrm>
            <a:off x="2987780" y="228867"/>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5" name="Google Shape;185;p26"/>
          <p:cNvSpPr txBox="1">
            <a:spLocks noGrp="1"/>
          </p:cNvSpPr>
          <p:nvPr>
            <p:ph type="body" idx="1"/>
          </p:nvPr>
        </p:nvSpPr>
        <p:spPr>
          <a:xfrm>
            <a:off x="2843810" y="4585818"/>
            <a:ext cx="6173195" cy="524803"/>
          </a:xfrm>
          <a:prstGeom prst="rect">
            <a:avLst/>
          </a:prstGeom>
          <a:noFill/>
          <a:ln>
            <a:noFill/>
          </a:ln>
        </p:spPr>
        <p:txBody>
          <a:bodyPr spcFirstLastPara="1" wrap="square" lIns="71300" tIns="35650" rIns="71300" bIns="35650" anchor="t" anchorCtr="0"/>
          <a:lstStyle>
            <a:lvl1pPr marL="457200" marR="0" lvl="0" indent="-228600" algn="ctr" rtl="0">
              <a:lnSpc>
                <a:spcPct val="90000"/>
              </a:lnSpc>
              <a:spcBef>
                <a:spcPts val="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86" name="Google Shape;186;p26"/>
          <p:cNvSpPr txBox="1"/>
          <p:nvPr/>
        </p:nvSpPr>
        <p:spPr>
          <a:xfrm>
            <a:off x="-1" y="2083432"/>
            <a:ext cx="25488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187" name="Google Shape;187;p26"/>
          <p:cNvPicPr preferRelativeResize="0"/>
          <p:nvPr/>
        </p:nvPicPr>
        <p:blipFill rotWithShape="1">
          <a:blip r:embed="rId2">
            <a:alphaModFix/>
          </a:blip>
          <a:srcRect/>
          <a:stretch/>
        </p:blipFill>
        <p:spPr>
          <a:xfrm>
            <a:off x="746968" y="2563968"/>
            <a:ext cx="1024086" cy="490149"/>
          </a:xfrm>
          <a:prstGeom prst="rect">
            <a:avLst/>
          </a:prstGeom>
          <a:noFill/>
          <a:ln>
            <a:noFill/>
          </a:ln>
        </p:spPr>
      </p:pic>
      <p:pic>
        <p:nvPicPr>
          <p:cNvPr id="188" name="Google Shape;188;p26"/>
          <p:cNvPicPr preferRelativeResize="0"/>
          <p:nvPr/>
        </p:nvPicPr>
        <p:blipFill rotWithShape="1">
          <a:blip r:embed="rId3">
            <a:alphaModFix/>
          </a:blip>
          <a:srcRect/>
          <a:stretch/>
        </p:blipFill>
        <p:spPr>
          <a:xfrm>
            <a:off x="746836" y="5154161"/>
            <a:ext cx="1058009" cy="370172"/>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3_Bannière chapitre 3">
  <p:cSld name="3_Bannière chapitre 3">
    <p:spTree>
      <p:nvGrpSpPr>
        <p:cNvPr id="1" name="Shape 189"/>
        <p:cNvGrpSpPr/>
        <p:nvPr/>
      </p:nvGrpSpPr>
      <p:grpSpPr>
        <a:xfrm>
          <a:off x="0" y="0"/>
          <a:ext cx="0" cy="0"/>
          <a:chOff x="0" y="0"/>
          <a:chExt cx="0" cy="0"/>
        </a:xfrm>
      </p:grpSpPr>
      <p:sp>
        <p:nvSpPr>
          <p:cNvPr id="190" name="Google Shape;190;p27"/>
          <p:cNvSpPr/>
          <p:nvPr/>
        </p:nvSpPr>
        <p:spPr>
          <a:xfrm>
            <a:off x="-1" y="-3770"/>
            <a:ext cx="2548800" cy="5715000"/>
          </a:xfrm>
          <a:prstGeom prst="rect">
            <a:avLst/>
          </a:prstGeom>
          <a:gradFill>
            <a:gsLst>
              <a:gs pos="0">
                <a:schemeClr val="accent4"/>
              </a:gs>
              <a:gs pos="50000">
                <a:srgbClr val="E0D7EB"/>
              </a:gs>
              <a:gs pos="100000">
                <a:srgbClr val="7030A0"/>
              </a:gs>
            </a:gsLst>
            <a:path path="circle">
              <a:fillToRect l="100000" t="100000"/>
            </a:path>
            <a:tileRect r="-100000" b="-10000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sp>
        <p:nvSpPr>
          <p:cNvPr id="191" name="Google Shape;191;p27"/>
          <p:cNvSpPr txBox="1">
            <a:spLocks noGrp="1"/>
          </p:cNvSpPr>
          <p:nvPr>
            <p:ph type="title"/>
          </p:nvPr>
        </p:nvSpPr>
        <p:spPr>
          <a:xfrm>
            <a:off x="2987780" y="40184"/>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2" name="Google Shape;192;p27"/>
          <p:cNvSpPr txBox="1">
            <a:spLocks noGrp="1"/>
          </p:cNvSpPr>
          <p:nvPr>
            <p:ph type="body" idx="1"/>
          </p:nvPr>
        </p:nvSpPr>
        <p:spPr>
          <a:xfrm>
            <a:off x="2843810" y="4680159"/>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3" name="Google Shape;193;p27"/>
          <p:cNvSpPr txBox="1"/>
          <p:nvPr/>
        </p:nvSpPr>
        <p:spPr>
          <a:xfrm>
            <a:off x="9341" y="2080351"/>
            <a:ext cx="2548800" cy="67710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 </a:t>
            </a:r>
            <a:endParaRPr/>
          </a:p>
        </p:txBody>
      </p:sp>
      <p:sp>
        <p:nvSpPr>
          <p:cNvPr id="194" name="Google Shape;194;p27"/>
          <p:cNvSpPr txBox="1">
            <a:spLocks noGrp="1"/>
          </p:cNvSpPr>
          <p:nvPr>
            <p:ph type="body" idx="2"/>
          </p:nvPr>
        </p:nvSpPr>
        <p:spPr>
          <a:xfrm>
            <a:off x="2843810" y="812136"/>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95" name="Google Shape;195;p27" descr="C:\Users\jean\Desktop\LOGOS Centrale\Logo ECM 10 2012 bleu carré réserve.jpg"/>
          <p:cNvPicPr preferRelativeResize="0"/>
          <p:nvPr/>
        </p:nvPicPr>
        <p:blipFill rotWithShape="1">
          <a:blip r:embed="rId2">
            <a:alphaModFix/>
          </a:blip>
          <a:srcRect/>
          <a:stretch/>
        </p:blipFill>
        <p:spPr>
          <a:xfrm>
            <a:off x="942142" y="2554970"/>
            <a:ext cx="651876" cy="561518"/>
          </a:xfrm>
          <a:prstGeom prst="rect">
            <a:avLst/>
          </a:prstGeom>
          <a:noFill/>
          <a:ln>
            <a:noFill/>
          </a:ln>
        </p:spPr>
      </p:pic>
      <p:sp>
        <p:nvSpPr>
          <p:cNvPr id="196" name="Google Shape;196;p27"/>
          <p:cNvSpPr txBox="1"/>
          <p:nvPr/>
        </p:nvSpPr>
        <p:spPr>
          <a:xfrm>
            <a:off x="101126" y="3228107"/>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2</a:t>
            </a:r>
            <a:endParaRPr sz="1200" b="1">
              <a:solidFill>
                <a:schemeClr val="dk1"/>
              </a:solidFill>
              <a:latin typeface="Calibri"/>
              <a:ea typeface="Calibri"/>
              <a:cs typeface="Calibri"/>
              <a:sym typeface="Calibri"/>
            </a:endParaRPr>
          </a:p>
        </p:txBody>
      </p:sp>
      <p:pic>
        <p:nvPicPr>
          <p:cNvPr id="197" name="Google Shape;197;p27"/>
          <p:cNvPicPr preferRelativeResize="0"/>
          <p:nvPr/>
        </p:nvPicPr>
        <p:blipFill rotWithShape="1">
          <a:blip r:embed="rId3">
            <a:alphaModFix/>
          </a:blip>
          <a:srcRect/>
          <a:stretch/>
        </p:blipFill>
        <p:spPr>
          <a:xfrm>
            <a:off x="746836" y="5154161"/>
            <a:ext cx="1058009" cy="370172"/>
          </a:xfrm>
          <a:prstGeom prst="rect">
            <a:avLst/>
          </a:prstGeom>
          <a:noFill/>
          <a:ln>
            <a:noFill/>
          </a:ln>
        </p:spPr>
      </p:pic>
      <p:sp>
        <p:nvSpPr>
          <p:cNvPr id="198" name="Google Shape;198;p27"/>
          <p:cNvSpPr/>
          <p:nvPr/>
        </p:nvSpPr>
        <p:spPr>
          <a:xfrm>
            <a:off x="88006" y="3537035"/>
            <a:ext cx="2460793" cy="1461939"/>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 PMBOK®, une norme reconnue</a:t>
            </a:r>
            <a:endParaRPr/>
          </a:p>
          <a:p>
            <a:pPr marL="285750" marR="0" lvl="0" indent="-198438"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Structure et contenu du PMBOK®</a:t>
            </a:r>
            <a:endParaRPr/>
          </a:p>
          <a:p>
            <a:pPr marL="285750" marR="0" lvl="0" indent="-198438"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Définitions clés du PMBOK®</a:t>
            </a:r>
            <a:endParaRPr/>
          </a:p>
          <a:p>
            <a:pPr marL="285750" marR="0" lvl="0" indent="-198438"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Compétences du chef de projet</a:t>
            </a:r>
            <a:endParaRPr/>
          </a:p>
          <a:p>
            <a:pPr marL="285750" marR="0" lvl="0" indent="-198438" algn="just"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 PMBOK® Pocket</a:t>
            </a: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2_Bannière chapitre 3">
  <p:cSld name="2_Bannière chapitre 3">
    <p:spTree>
      <p:nvGrpSpPr>
        <p:cNvPr id="1" name="Shape 199"/>
        <p:cNvGrpSpPr/>
        <p:nvPr/>
      </p:nvGrpSpPr>
      <p:grpSpPr>
        <a:xfrm>
          <a:off x="0" y="0"/>
          <a:ext cx="0" cy="0"/>
          <a:chOff x="0" y="0"/>
          <a:chExt cx="0" cy="0"/>
        </a:xfrm>
      </p:grpSpPr>
      <p:sp>
        <p:nvSpPr>
          <p:cNvPr id="200" name="Google Shape;200;p28"/>
          <p:cNvSpPr/>
          <p:nvPr/>
        </p:nvSpPr>
        <p:spPr>
          <a:xfrm>
            <a:off x="-1" y="-3770"/>
            <a:ext cx="2548800" cy="5715000"/>
          </a:xfrm>
          <a:prstGeom prst="rect">
            <a:avLst/>
          </a:prstGeom>
          <a:gradFill>
            <a:gsLst>
              <a:gs pos="0">
                <a:schemeClr val="accent4"/>
              </a:gs>
              <a:gs pos="50000">
                <a:srgbClr val="E0D7EB"/>
              </a:gs>
              <a:gs pos="100000">
                <a:srgbClr val="7030A0"/>
              </a:gs>
            </a:gsLst>
            <a:path path="circle">
              <a:fillToRect l="100000" t="100000"/>
            </a:path>
            <a:tileRect r="-100000" b="-10000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sp>
        <p:nvSpPr>
          <p:cNvPr id="201" name="Google Shape;201;p28"/>
          <p:cNvSpPr txBox="1"/>
          <p:nvPr/>
        </p:nvSpPr>
        <p:spPr>
          <a:xfrm>
            <a:off x="-1" y="2083432"/>
            <a:ext cx="25488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202" name="Google Shape;202;p28"/>
          <p:cNvPicPr preferRelativeResize="0"/>
          <p:nvPr/>
        </p:nvPicPr>
        <p:blipFill rotWithShape="1">
          <a:blip r:embed="rId2">
            <a:alphaModFix/>
          </a:blip>
          <a:srcRect/>
          <a:stretch/>
        </p:blipFill>
        <p:spPr>
          <a:xfrm>
            <a:off x="746968" y="2563968"/>
            <a:ext cx="1024086" cy="490149"/>
          </a:xfrm>
          <a:prstGeom prst="rect">
            <a:avLst/>
          </a:prstGeom>
          <a:noFill/>
          <a:ln>
            <a:noFill/>
          </a:ln>
        </p:spPr>
      </p:pic>
      <p:sp>
        <p:nvSpPr>
          <p:cNvPr id="203" name="Google Shape;203;p28"/>
          <p:cNvSpPr txBox="1">
            <a:spLocks noGrp="1"/>
          </p:cNvSpPr>
          <p:nvPr>
            <p:ph type="title"/>
          </p:nvPr>
        </p:nvSpPr>
        <p:spPr>
          <a:xfrm>
            <a:off x="2987780" y="40184"/>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204" name="Google Shape;204;p28"/>
          <p:cNvPicPr preferRelativeResize="0"/>
          <p:nvPr/>
        </p:nvPicPr>
        <p:blipFill rotWithShape="1">
          <a:blip r:embed="rId3">
            <a:alphaModFix/>
          </a:blip>
          <a:srcRect/>
          <a:stretch/>
        </p:blipFill>
        <p:spPr>
          <a:xfrm>
            <a:off x="746836" y="5154161"/>
            <a:ext cx="1058009" cy="370172"/>
          </a:xfrm>
          <a:prstGeom prst="rect">
            <a:avLst/>
          </a:prstGeom>
          <a:noFill/>
          <a:ln>
            <a:noFill/>
          </a:ln>
        </p:spPr>
      </p:pic>
      <p:sp>
        <p:nvSpPr>
          <p:cNvPr id="205" name="Google Shape;205;p28"/>
          <p:cNvSpPr txBox="1">
            <a:spLocks noGrp="1"/>
          </p:cNvSpPr>
          <p:nvPr>
            <p:ph type="body" idx="1"/>
          </p:nvPr>
        </p:nvSpPr>
        <p:spPr>
          <a:xfrm>
            <a:off x="2843810" y="4680159"/>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6" name="Google Shape;206;p28"/>
          <p:cNvSpPr txBox="1">
            <a:spLocks noGrp="1"/>
          </p:cNvSpPr>
          <p:nvPr>
            <p:ph type="body" idx="2"/>
          </p:nvPr>
        </p:nvSpPr>
        <p:spPr>
          <a:xfrm>
            <a:off x="2843810" y="855678"/>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7" name="Google Shape;207;p28"/>
          <p:cNvSpPr txBox="1"/>
          <p:nvPr/>
        </p:nvSpPr>
        <p:spPr>
          <a:xfrm>
            <a:off x="101126" y="3228107"/>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2</a:t>
            </a:r>
            <a:endParaRPr sz="1200" b="1">
              <a:solidFill>
                <a:schemeClr val="dk1"/>
              </a:solidFill>
              <a:latin typeface="Calibri"/>
              <a:ea typeface="Calibri"/>
              <a:cs typeface="Calibri"/>
              <a:sym typeface="Calibri"/>
            </a:endParaRPr>
          </a:p>
        </p:txBody>
      </p:sp>
      <p:sp>
        <p:nvSpPr>
          <p:cNvPr id="208" name="Google Shape;208;p28"/>
          <p:cNvSpPr/>
          <p:nvPr/>
        </p:nvSpPr>
        <p:spPr>
          <a:xfrm>
            <a:off x="88006" y="3537035"/>
            <a:ext cx="2460793" cy="1461939"/>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 PMBOK®, une norme reconnue</a:t>
            </a:r>
            <a:endParaRPr/>
          </a:p>
          <a:p>
            <a:pPr marL="285750" marR="0" lvl="0" indent="-198438"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Structure et contenu du PMBOK®</a:t>
            </a:r>
            <a:endParaRPr/>
          </a:p>
          <a:p>
            <a:pPr marL="285750" marR="0" lvl="0" indent="-198438"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Définitions clés du PMBOK®</a:t>
            </a:r>
            <a:endParaRPr/>
          </a:p>
          <a:p>
            <a:pPr marL="285750" marR="0" lvl="0" indent="-198438"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Compétences du chef de projet</a:t>
            </a:r>
            <a:endParaRPr/>
          </a:p>
          <a:p>
            <a:pPr marL="285750" marR="0" lvl="0" indent="-198438" algn="just"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 PMBOK® Pocket</a:t>
            </a: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5_Bannière chapitre 3">
  <p:cSld name="5_Bannière chapitre 3">
    <p:spTree>
      <p:nvGrpSpPr>
        <p:cNvPr id="1" name="Shape 209"/>
        <p:cNvGrpSpPr/>
        <p:nvPr/>
      </p:nvGrpSpPr>
      <p:grpSpPr>
        <a:xfrm>
          <a:off x="0" y="0"/>
          <a:ext cx="0" cy="0"/>
          <a:chOff x="0" y="0"/>
          <a:chExt cx="0" cy="0"/>
        </a:xfrm>
      </p:grpSpPr>
      <p:sp>
        <p:nvSpPr>
          <p:cNvPr id="210" name="Google Shape;210;p29"/>
          <p:cNvSpPr/>
          <p:nvPr/>
        </p:nvSpPr>
        <p:spPr>
          <a:xfrm>
            <a:off x="-1" y="-3770"/>
            <a:ext cx="2548800" cy="5715000"/>
          </a:xfrm>
          <a:prstGeom prst="rect">
            <a:avLst/>
          </a:prstGeom>
          <a:gradFill>
            <a:gsLst>
              <a:gs pos="0">
                <a:schemeClr val="accent4"/>
              </a:gs>
              <a:gs pos="50000">
                <a:srgbClr val="E0D7EB"/>
              </a:gs>
              <a:gs pos="100000">
                <a:srgbClr val="7030A0"/>
              </a:gs>
            </a:gsLst>
            <a:path path="circle">
              <a:fillToRect l="100000" t="100000"/>
            </a:path>
            <a:tileRect r="-100000" b="-10000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sp>
        <p:nvSpPr>
          <p:cNvPr id="211" name="Google Shape;211;p29"/>
          <p:cNvSpPr txBox="1">
            <a:spLocks noGrp="1"/>
          </p:cNvSpPr>
          <p:nvPr>
            <p:ph type="title"/>
          </p:nvPr>
        </p:nvSpPr>
        <p:spPr>
          <a:xfrm>
            <a:off x="2699793" y="134938"/>
            <a:ext cx="6313582" cy="571500"/>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2" name="Google Shape;212;p29"/>
          <p:cNvSpPr txBox="1">
            <a:spLocks noGrp="1"/>
          </p:cNvSpPr>
          <p:nvPr>
            <p:ph type="body" idx="1"/>
          </p:nvPr>
        </p:nvSpPr>
        <p:spPr>
          <a:xfrm>
            <a:off x="2843810" y="1233715"/>
            <a:ext cx="6173195" cy="3937000"/>
          </a:xfrm>
          <a:prstGeom prst="rect">
            <a:avLst/>
          </a:prstGeom>
          <a:noFill/>
          <a:ln>
            <a:noFill/>
          </a:ln>
        </p:spPr>
        <p:txBody>
          <a:bodyPr spcFirstLastPara="1" wrap="square" lIns="71300" tIns="35650" rIns="71300" bIns="35650"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13" name="Google Shape;213;p29"/>
          <p:cNvSpPr txBox="1"/>
          <p:nvPr/>
        </p:nvSpPr>
        <p:spPr>
          <a:xfrm>
            <a:off x="0" y="2080353"/>
            <a:ext cx="255814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 </a:t>
            </a:r>
            <a:endParaRPr/>
          </a:p>
        </p:txBody>
      </p:sp>
      <p:pic>
        <p:nvPicPr>
          <p:cNvPr id="214" name="Google Shape;214;p29" descr="C:\Users\jean\Desktop\LOGOS Centrale\Logo ECM 10 2012 bleu carré réserve.jpg"/>
          <p:cNvPicPr preferRelativeResize="0"/>
          <p:nvPr/>
        </p:nvPicPr>
        <p:blipFill rotWithShape="1">
          <a:blip r:embed="rId2">
            <a:alphaModFix/>
          </a:blip>
          <a:srcRect/>
          <a:stretch/>
        </p:blipFill>
        <p:spPr>
          <a:xfrm>
            <a:off x="942142" y="2554970"/>
            <a:ext cx="651876" cy="561518"/>
          </a:xfrm>
          <a:prstGeom prst="rect">
            <a:avLst/>
          </a:prstGeom>
          <a:noFill/>
          <a:ln>
            <a:noFill/>
          </a:ln>
        </p:spPr>
      </p:pic>
      <p:pic>
        <p:nvPicPr>
          <p:cNvPr id="215" name="Google Shape;215;p29"/>
          <p:cNvPicPr preferRelativeResize="0"/>
          <p:nvPr/>
        </p:nvPicPr>
        <p:blipFill rotWithShape="1">
          <a:blip r:embed="rId3">
            <a:alphaModFix/>
          </a:blip>
          <a:srcRect/>
          <a:stretch/>
        </p:blipFill>
        <p:spPr>
          <a:xfrm>
            <a:off x="746836" y="5154161"/>
            <a:ext cx="1058009" cy="370172"/>
          </a:xfrm>
          <a:prstGeom prst="rect">
            <a:avLst/>
          </a:prstGeom>
          <a:noFill/>
          <a:ln>
            <a:noFill/>
          </a:ln>
        </p:spPr>
      </p:pic>
      <p:sp>
        <p:nvSpPr>
          <p:cNvPr id="216" name="Google Shape;216;p29"/>
          <p:cNvSpPr txBox="1"/>
          <p:nvPr/>
        </p:nvSpPr>
        <p:spPr>
          <a:xfrm>
            <a:off x="101126" y="3228107"/>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2</a:t>
            </a:r>
            <a:endParaRPr sz="1200" b="1">
              <a:solidFill>
                <a:schemeClr val="dk1"/>
              </a:solidFill>
              <a:latin typeface="Calibri"/>
              <a:ea typeface="Calibri"/>
              <a:cs typeface="Calibri"/>
              <a:sym typeface="Calibri"/>
            </a:endParaRPr>
          </a:p>
        </p:txBody>
      </p:sp>
      <p:sp>
        <p:nvSpPr>
          <p:cNvPr id="217" name="Google Shape;217;p29"/>
          <p:cNvSpPr/>
          <p:nvPr/>
        </p:nvSpPr>
        <p:spPr>
          <a:xfrm>
            <a:off x="88006" y="3537035"/>
            <a:ext cx="2460793" cy="1461939"/>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 PMBOK®, une norme reconnue</a:t>
            </a:r>
            <a:endParaRPr/>
          </a:p>
          <a:p>
            <a:pPr marL="285750" marR="0" lvl="0" indent="-198438"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Structure et contenu du PMBOK®</a:t>
            </a:r>
            <a:endParaRPr/>
          </a:p>
          <a:p>
            <a:pPr marL="285750" marR="0" lvl="0" indent="-198438"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Définitions clés du PMBOK®</a:t>
            </a:r>
            <a:endParaRPr/>
          </a:p>
          <a:p>
            <a:pPr marL="285750" marR="0" lvl="0" indent="-198438"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Compétences du chef de projet</a:t>
            </a:r>
            <a:endParaRPr/>
          </a:p>
          <a:p>
            <a:pPr marL="285750" marR="0" lvl="0" indent="-198438" algn="just"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 PMBOK® Pocket</a:t>
            </a: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8_Bannière chapitre 3">
  <p:cSld name="8_Bannière chapitre 3">
    <p:spTree>
      <p:nvGrpSpPr>
        <p:cNvPr id="1" name="Shape 218"/>
        <p:cNvGrpSpPr/>
        <p:nvPr/>
      </p:nvGrpSpPr>
      <p:grpSpPr>
        <a:xfrm>
          <a:off x="0" y="0"/>
          <a:ext cx="0" cy="0"/>
          <a:chOff x="0" y="0"/>
          <a:chExt cx="0" cy="0"/>
        </a:xfrm>
      </p:grpSpPr>
      <p:sp>
        <p:nvSpPr>
          <p:cNvPr id="219" name="Google Shape;219;p30"/>
          <p:cNvSpPr/>
          <p:nvPr/>
        </p:nvSpPr>
        <p:spPr>
          <a:xfrm>
            <a:off x="-1" y="-3770"/>
            <a:ext cx="2548800" cy="5715000"/>
          </a:xfrm>
          <a:prstGeom prst="rect">
            <a:avLst/>
          </a:prstGeom>
          <a:gradFill>
            <a:gsLst>
              <a:gs pos="0">
                <a:schemeClr val="accent4"/>
              </a:gs>
              <a:gs pos="50000">
                <a:srgbClr val="E0D7EB"/>
              </a:gs>
              <a:gs pos="100000">
                <a:srgbClr val="7030A0"/>
              </a:gs>
            </a:gsLst>
            <a:path path="circle">
              <a:fillToRect l="100000" t="100000"/>
            </a:path>
            <a:tileRect r="-100000" b="-10000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sp>
        <p:nvSpPr>
          <p:cNvPr id="220" name="Google Shape;220;p30"/>
          <p:cNvSpPr txBox="1">
            <a:spLocks noGrp="1"/>
          </p:cNvSpPr>
          <p:nvPr>
            <p:ph type="title"/>
          </p:nvPr>
        </p:nvSpPr>
        <p:spPr>
          <a:xfrm>
            <a:off x="2699793" y="134938"/>
            <a:ext cx="6313582" cy="571500"/>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21" name="Google Shape;221;p30"/>
          <p:cNvSpPr txBox="1">
            <a:spLocks noGrp="1"/>
          </p:cNvSpPr>
          <p:nvPr>
            <p:ph type="body" idx="1"/>
          </p:nvPr>
        </p:nvSpPr>
        <p:spPr>
          <a:xfrm>
            <a:off x="2843810" y="1233715"/>
            <a:ext cx="6173195" cy="3937000"/>
          </a:xfrm>
          <a:prstGeom prst="rect">
            <a:avLst/>
          </a:prstGeom>
          <a:noFill/>
          <a:ln>
            <a:noFill/>
          </a:ln>
        </p:spPr>
        <p:txBody>
          <a:bodyPr spcFirstLastPara="1" wrap="square" lIns="71300" tIns="35650" rIns="71300" bIns="35650"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22" name="Google Shape;222;p30"/>
          <p:cNvSpPr txBox="1"/>
          <p:nvPr/>
        </p:nvSpPr>
        <p:spPr>
          <a:xfrm>
            <a:off x="-1" y="2083432"/>
            <a:ext cx="25488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223" name="Google Shape;223;p30"/>
          <p:cNvPicPr preferRelativeResize="0"/>
          <p:nvPr/>
        </p:nvPicPr>
        <p:blipFill rotWithShape="1">
          <a:blip r:embed="rId2">
            <a:alphaModFix/>
          </a:blip>
          <a:srcRect/>
          <a:stretch/>
        </p:blipFill>
        <p:spPr>
          <a:xfrm>
            <a:off x="746968" y="2563968"/>
            <a:ext cx="1024086" cy="490149"/>
          </a:xfrm>
          <a:prstGeom prst="rect">
            <a:avLst/>
          </a:prstGeom>
          <a:noFill/>
          <a:ln>
            <a:noFill/>
          </a:ln>
        </p:spPr>
      </p:pic>
      <p:pic>
        <p:nvPicPr>
          <p:cNvPr id="224" name="Google Shape;224;p30"/>
          <p:cNvPicPr preferRelativeResize="0"/>
          <p:nvPr/>
        </p:nvPicPr>
        <p:blipFill rotWithShape="1">
          <a:blip r:embed="rId3">
            <a:alphaModFix/>
          </a:blip>
          <a:srcRect/>
          <a:stretch/>
        </p:blipFill>
        <p:spPr>
          <a:xfrm>
            <a:off x="746836" y="5154161"/>
            <a:ext cx="1058009" cy="370172"/>
          </a:xfrm>
          <a:prstGeom prst="rect">
            <a:avLst/>
          </a:prstGeom>
          <a:noFill/>
          <a:ln>
            <a:noFill/>
          </a:ln>
        </p:spPr>
      </p:pic>
      <p:sp>
        <p:nvSpPr>
          <p:cNvPr id="225" name="Google Shape;225;p30"/>
          <p:cNvSpPr txBox="1"/>
          <p:nvPr/>
        </p:nvSpPr>
        <p:spPr>
          <a:xfrm>
            <a:off x="101126" y="3228107"/>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2</a:t>
            </a:r>
            <a:endParaRPr sz="1200" b="1">
              <a:solidFill>
                <a:schemeClr val="dk1"/>
              </a:solidFill>
              <a:latin typeface="Calibri"/>
              <a:ea typeface="Calibri"/>
              <a:cs typeface="Calibri"/>
              <a:sym typeface="Calibri"/>
            </a:endParaRPr>
          </a:p>
        </p:txBody>
      </p:sp>
      <p:sp>
        <p:nvSpPr>
          <p:cNvPr id="226" name="Google Shape;226;p30"/>
          <p:cNvSpPr/>
          <p:nvPr/>
        </p:nvSpPr>
        <p:spPr>
          <a:xfrm>
            <a:off x="88006" y="3537035"/>
            <a:ext cx="2460793" cy="1461939"/>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 PMBOK®, une norme reconnue</a:t>
            </a:r>
            <a:endParaRPr/>
          </a:p>
          <a:p>
            <a:pPr marL="285750" marR="0" lvl="0" indent="-198438"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Structure et contenu du PMBOK®</a:t>
            </a:r>
            <a:endParaRPr/>
          </a:p>
          <a:p>
            <a:pPr marL="285750" marR="0" lvl="0" indent="-198438"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Définitions clés du PMBOK®</a:t>
            </a:r>
            <a:endParaRPr/>
          </a:p>
          <a:p>
            <a:pPr marL="285750" marR="0" lvl="0" indent="-198438"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Compétences du chef de projet</a:t>
            </a:r>
            <a:endParaRPr/>
          </a:p>
          <a:p>
            <a:pPr marL="285750" marR="0" lvl="0" indent="-198438" algn="just"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 PMBOK® Pocket</a:t>
            </a: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9_Bannière chapitre 3">
  <p:cSld name="9_Bannière chapitre 3">
    <p:spTree>
      <p:nvGrpSpPr>
        <p:cNvPr id="1" name="Shape 227"/>
        <p:cNvGrpSpPr/>
        <p:nvPr/>
      </p:nvGrpSpPr>
      <p:grpSpPr>
        <a:xfrm>
          <a:off x="0" y="0"/>
          <a:ext cx="0" cy="0"/>
          <a:chOff x="0" y="0"/>
          <a:chExt cx="0" cy="0"/>
        </a:xfrm>
      </p:grpSpPr>
      <p:sp>
        <p:nvSpPr>
          <p:cNvPr id="228" name="Google Shape;228;p31"/>
          <p:cNvSpPr/>
          <p:nvPr/>
        </p:nvSpPr>
        <p:spPr>
          <a:xfrm>
            <a:off x="-1" y="-3770"/>
            <a:ext cx="2548800" cy="5715000"/>
          </a:xfrm>
          <a:prstGeom prst="rect">
            <a:avLst/>
          </a:prstGeom>
          <a:gradFill>
            <a:gsLst>
              <a:gs pos="0">
                <a:schemeClr val="accent4"/>
              </a:gs>
              <a:gs pos="50000">
                <a:srgbClr val="E0D7EB"/>
              </a:gs>
              <a:gs pos="100000">
                <a:srgbClr val="7030A0"/>
              </a:gs>
            </a:gsLst>
            <a:path path="circle">
              <a:fillToRect l="100000" t="100000"/>
            </a:path>
            <a:tileRect r="-100000" b="-10000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sp>
        <p:nvSpPr>
          <p:cNvPr id="229" name="Google Shape;229;p31"/>
          <p:cNvSpPr txBox="1"/>
          <p:nvPr/>
        </p:nvSpPr>
        <p:spPr>
          <a:xfrm>
            <a:off x="0" y="2080353"/>
            <a:ext cx="255814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 </a:t>
            </a:r>
            <a:endParaRPr/>
          </a:p>
        </p:txBody>
      </p:sp>
      <p:pic>
        <p:nvPicPr>
          <p:cNvPr id="230" name="Google Shape;230;p31" descr="C:\Users\jean\Desktop\LOGOS Centrale\Logo ECM 10 2012 bleu carré réserve.jpg"/>
          <p:cNvPicPr preferRelativeResize="0"/>
          <p:nvPr/>
        </p:nvPicPr>
        <p:blipFill rotWithShape="1">
          <a:blip r:embed="rId2">
            <a:alphaModFix/>
          </a:blip>
          <a:srcRect/>
          <a:stretch/>
        </p:blipFill>
        <p:spPr>
          <a:xfrm>
            <a:off x="942142" y="2554970"/>
            <a:ext cx="651876" cy="561518"/>
          </a:xfrm>
          <a:prstGeom prst="rect">
            <a:avLst/>
          </a:prstGeom>
          <a:noFill/>
          <a:ln>
            <a:noFill/>
          </a:ln>
        </p:spPr>
      </p:pic>
      <p:pic>
        <p:nvPicPr>
          <p:cNvPr id="231" name="Google Shape;231;p31"/>
          <p:cNvPicPr preferRelativeResize="0"/>
          <p:nvPr/>
        </p:nvPicPr>
        <p:blipFill rotWithShape="1">
          <a:blip r:embed="rId3">
            <a:alphaModFix/>
          </a:blip>
          <a:srcRect/>
          <a:stretch/>
        </p:blipFill>
        <p:spPr>
          <a:xfrm>
            <a:off x="746836" y="5154161"/>
            <a:ext cx="1058009" cy="370172"/>
          </a:xfrm>
          <a:prstGeom prst="rect">
            <a:avLst/>
          </a:prstGeom>
          <a:noFill/>
          <a:ln>
            <a:noFill/>
          </a:ln>
        </p:spPr>
      </p:pic>
      <p:sp>
        <p:nvSpPr>
          <p:cNvPr id="232" name="Google Shape;232;p31"/>
          <p:cNvSpPr txBox="1"/>
          <p:nvPr/>
        </p:nvSpPr>
        <p:spPr>
          <a:xfrm>
            <a:off x="101126" y="3228107"/>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2</a:t>
            </a:r>
            <a:endParaRPr sz="1200" b="1">
              <a:solidFill>
                <a:schemeClr val="dk1"/>
              </a:solidFill>
              <a:latin typeface="Calibri"/>
              <a:ea typeface="Calibri"/>
              <a:cs typeface="Calibri"/>
              <a:sym typeface="Calibri"/>
            </a:endParaRPr>
          </a:p>
        </p:txBody>
      </p:sp>
      <p:sp>
        <p:nvSpPr>
          <p:cNvPr id="233" name="Google Shape;233;p31"/>
          <p:cNvSpPr/>
          <p:nvPr/>
        </p:nvSpPr>
        <p:spPr>
          <a:xfrm>
            <a:off x="88006" y="3537035"/>
            <a:ext cx="2460793" cy="1461939"/>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 PMBOK®, une norme reconnue</a:t>
            </a:r>
            <a:endParaRPr/>
          </a:p>
          <a:p>
            <a:pPr marL="285750" marR="0" lvl="0" indent="-198438"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Structure et contenu du PMBOK®</a:t>
            </a:r>
            <a:endParaRPr/>
          </a:p>
          <a:p>
            <a:pPr marL="285750" marR="0" lvl="0" indent="-198438"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Définitions clés du PMBOK®</a:t>
            </a:r>
            <a:endParaRPr/>
          </a:p>
          <a:p>
            <a:pPr marL="285750" marR="0" lvl="0" indent="-198438"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Compétences du chef de projet</a:t>
            </a:r>
            <a:endParaRPr/>
          </a:p>
          <a:p>
            <a:pPr marL="285750" marR="0" lvl="0" indent="-198438" algn="just"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 PMBOK® Pocket</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Disposition personnalisée">
  <p:cSld name="1_Disposition personnalisée">
    <p:spTree>
      <p:nvGrpSpPr>
        <p:cNvPr id="1" name="Shape 32"/>
        <p:cNvGrpSpPr/>
        <p:nvPr/>
      </p:nvGrpSpPr>
      <p:grpSpPr>
        <a:xfrm>
          <a:off x="0" y="0"/>
          <a:ext cx="0" cy="0"/>
          <a:chOff x="0" y="0"/>
          <a:chExt cx="0" cy="0"/>
        </a:xfrm>
      </p:grpSpPr>
      <p:sp>
        <p:nvSpPr>
          <p:cNvPr id="33" name="Google Shape;33;p5"/>
          <p:cNvSpPr txBox="1">
            <a:spLocks noGrp="1"/>
          </p:cNvSpPr>
          <p:nvPr>
            <p:ph type="title"/>
          </p:nvPr>
        </p:nvSpPr>
        <p:spPr>
          <a:xfrm>
            <a:off x="685800" y="317500"/>
            <a:ext cx="7772400" cy="8890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1pPr>
            <a:lvl2pPr marR="0" lvl="1"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2pPr>
            <a:lvl3pPr marR="0" lvl="2"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3pPr>
            <a:lvl4pPr marR="0" lvl="3"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4pPr>
            <a:lvl5pPr marR="0" lvl="4"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5pPr>
            <a:lvl6pPr marR="0" lvl="5"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6pPr>
            <a:lvl7pPr marR="0" lvl="6"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7pPr>
            <a:lvl8pPr marR="0" lvl="7"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8pPr>
            <a:lvl9pPr marR="0" lvl="8"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9pPr>
          </a:lstStyle>
          <a:p>
            <a:endParaRPr/>
          </a:p>
        </p:txBody>
      </p:sp>
      <p:sp>
        <p:nvSpPr>
          <p:cNvPr id="34" name="Google Shape;34;p5"/>
          <p:cNvSpPr txBox="1">
            <a:spLocks noGrp="1"/>
          </p:cNvSpPr>
          <p:nvPr>
            <p:ph type="sldNum" idx="12"/>
          </p:nvPr>
        </p:nvSpPr>
        <p:spPr>
          <a:xfrm>
            <a:off x="7159565" y="5496958"/>
            <a:ext cx="1969477" cy="201083"/>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Clr>
                <a:srgbClr val="000000"/>
              </a:buClr>
              <a:buSzPts val="1350"/>
              <a:buFont typeface="Arial"/>
              <a:buNone/>
              <a:defRPr sz="1350">
                <a:solidFill>
                  <a:srgbClr val="000000"/>
                </a:solidFill>
                <a:latin typeface="Arial"/>
                <a:ea typeface="Arial"/>
                <a:cs typeface="Arial"/>
                <a:sym typeface="Arial"/>
              </a:defRPr>
            </a:lvl1pPr>
            <a:lvl2pPr marL="0" marR="0" lvl="1" indent="0" algn="l" rtl="0">
              <a:spcBef>
                <a:spcPts val="0"/>
              </a:spcBef>
              <a:spcAft>
                <a:spcPts val="0"/>
              </a:spcAft>
              <a:buClr>
                <a:srgbClr val="000000"/>
              </a:buClr>
              <a:buSzPts val="1350"/>
              <a:buFont typeface="Arial"/>
              <a:buNone/>
              <a:defRPr sz="1350">
                <a:solidFill>
                  <a:srgbClr val="000000"/>
                </a:solidFill>
                <a:latin typeface="Arial"/>
                <a:ea typeface="Arial"/>
                <a:cs typeface="Arial"/>
                <a:sym typeface="Arial"/>
              </a:defRPr>
            </a:lvl2pPr>
            <a:lvl3pPr marL="0" marR="0" lvl="2" indent="0" algn="l" rtl="0">
              <a:spcBef>
                <a:spcPts val="0"/>
              </a:spcBef>
              <a:spcAft>
                <a:spcPts val="0"/>
              </a:spcAft>
              <a:buClr>
                <a:srgbClr val="000000"/>
              </a:buClr>
              <a:buSzPts val="1350"/>
              <a:buFont typeface="Arial"/>
              <a:buNone/>
              <a:defRPr sz="1350">
                <a:solidFill>
                  <a:srgbClr val="000000"/>
                </a:solidFill>
                <a:latin typeface="Arial"/>
                <a:ea typeface="Arial"/>
                <a:cs typeface="Arial"/>
                <a:sym typeface="Arial"/>
              </a:defRPr>
            </a:lvl3pPr>
            <a:lvl4pPr marL="0" marR="0" lvl="3" indent="0" algn="l" rtl="0">
              <a:spcBef>
                <a:spcPts val="0"/>
              </a:spcBef>
              <a:spcAft>
                <a:spcPts val="0"/>
              </a:spcAft>
              <a:buClr>
                <a:srgbClr val="000000"/>
              </a:buClr>
              <a:buSzPts val="1350"/>
              <a:buFont typeface="Arial"/>
              <a:buNone/>
              <a:defRPr sz="1350">
                <a:solidFill>
                  <a:srgbClr val="000000"/>
                </a:solidFill>
                <a:latin typeface="Arial"/>
                <a:ea typeface="Arial"/>
                <a:cs typeface="Arial"/>
                <a:sym typeface="Arial"/>
              </a:defRPr>
            </a:lvl4pPr>
            <a:lvl5pPr marL="0" marR="0" lvl="4" indent="0" algn="l" rtl="0">
              <a:spcBef>
                <a:spcPts val="0"/>
              </a:spcBef>
              <a:spcAft>
                <a:spcPts val="0"/>
              </a:spcAft>
              <a:buClr>
                <a:srgbClr val="000000"/>
              </a:buClr>
              <a:buSzPts val="1350"/>
              <a:buFont typeface="Arial"/>
              <a:buNone/>
              <a:defRPr sz="1350">
                <a:solidFill>
                  <a:srgbClr val="000000"/>
                </a:solidFill>
                <a:latin typeface="Arial"/>
                <a:ea typeface="Arial"/>
                <a:cs typeface="Arial"/>
                <a:sym typeface="Arial"/>
              </a:defRPr>
            </a:lvl5pPr>
            <a:lvl6pPr marL="0" marR="0" lvl="5" indent="0" algn="l" rtl="0">
              <a:spcBef>
                <a:spcPts val="0"/>
              </a:spcBef>
              <a:spcAft>
                <a:spcPts val="0"/>
              </a:spcAft>
              <a:buClr>
                <a:srgbClr val="000000"/>
              </a:buClr>
              <a:buSzPts val="1350"/>
              <a:buFont typeface="Arial"/>
              <a:buNone/>
              <a:defRPr sz="1350">
                <a:solidFill>
                  <a:srgbClr val="000000"/>
                </a:solidFill>
                <a:latin typeface="Arial"/>
                <a:ea typeface="Arial"/>
                <a:cs typeface="Arial"/>
                <a:sym typeface="Arial"/>
              </a:defRPr>
            </a:lvl6pPr>
            <a:lvl7pPr marL="0" marR="0" lvl="6" indent="0" algn="l" rtl="0">
              <a:spcBef>
                <a:spcPts val="0"/>
              </a:spcBef>
              <a:spcAft>
                <a:spcPts val="0"/>
              </a:spcAft>
              <a:buClr>
                <a:srgbClr val="000000"/>
              </a:buClr>
              <a:buSzPts val="1350"/>
              <a:buFont typeface="Arial"/>
              <a:buNone/>
              <a:defRPr sz="1350">
                <a:solidFill>
                  <a:srgbClr val="000000"/>
                </a:solidFill>
                <a:latin typeface="Arial"/>
                <a:ea typeface="Arial"/>
                <a:cs typeface="Arial"/>
                <a:sym typeface="Arial"/>
              </a:defRPr>
            </a:lvl7pPr>
            <a:lvl8pPr marL="0" marR="0" lvl="7" indent="0" algn="l" rtl="0">
              <a:spcBef>
                <a:spcPts val="0"/>
              </a:spcBef>
              <a:spcAft>
                <a:spcPts val="0"/>
              </a:spcAft>
              <a:buClr>
                <a:srgbClr val="000000"/>
              </a:buClr>
              <a:buSzPts val="1350"/>
              <a:buFont typeface="Arial"/>
              <a:buNone/>
              <a:defRPr sz="1350">
                <a:solidFill>
                  <a:srgbClr val="000000"/>
                </a:solidFill>
                <a:latin typeface="Arial"/>
                <a:ea typeface="Arial"/>
                <a:cs typeface="Arial"/>
                <a:sym typeface="Arial"/>
              </a:defRPr>
            </a:lvl8pPr>
            <a:lvl9pPr marL="0" marR="0" lvl="8" indent="0" algn="l" rtl="0">
              <a:spcBef>
                <a:spcPts val="0"/>
              </a:spcBef>
              <a:spcAft>
                <a:spcPts val="0"/>
              </a:spcAft>
              <a:buClr>
                <a:srgbClr val="000000"/>
              </a:buClr>
              <a:buSzPts val="1350"/>
              <a:buFont typeface="Arial"/>
              <a:buNone/>
              <a:defRPr sz="1350">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6_Bannière chapitre 3">
  <p:cSld name="6_Bannière chapitre 3">
    <p:spTree>
      <p:nvGrpSpPr>
        <p:cNvPr id="1" name="Shape 234"/>
        <p:cNvGrpSpPr/>
        <p:nvPr/>
      </p:nvGrpSpPr>
      <p:grpSpPr>
        <a:xfrm>
          <a:off x="0" y="0"/>
          <a:ext cx="0" cy="0"/>
          <a:chOff x="0" y="0"/>
          <a:chExt cx="0" cy="0"/>
        </a:xfrm>
      </p:grpSpPr>
      <p:sp>
        <p:nvSpPr>
          <p:cNvPr id="235" name="Google Shape;235;p32"/>
          <p:cNvSpPr/>
          <p:nvPr/>
        </p:nvSpPr>
        <p:spPr>
          <a:xfrm>
            <a:off x="-1" y="-3770"/>
            <a:ext cx="2548800" cy="5715000"/>
          </a:xfrm>
          <a:prstGeom prst="rect">
            <a:avLst/>
          </a:prstGeom>
          <a:gradFill>
            <a:gsLst>
              <a:gs pos="0">
                <a:schemeClr val="accent4"/>
              </a:gs>
              <a:gs pos="50000">
                <a:srgbClr val="E0D7EB"/>
              </a:gs>
              <a:gs pos="100000">
                <a:srgbClr val="7030A0"/>
              </a:gs>
            </a:gsLst>
            <a:path path="circle">
              <a:fillToRect l="100000" t="100000"/>
            </a:path>
            <a:tileRect r="-100000" b="-10000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sp>
        <p:nvSpPr>
          <p:cNvPr id="236" name="Google Shape;236;p32"/>
          <p:cNvSpPr txBox="1"/>
          <p:nvPr/>
        </p:nvSpPr>
        <p:spPr>
          <a:xfrm>
            <a:off x="-1" y="2083432"/>
            <a:ext cx="25488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237" name="Google Shape;237;p32"/>
          <p:cNvPicPr preferRelativeResize="0"/>
          <p:nvPr/>
        </p:nvPicPr>
        <p:blipFill rotWithShape="1">
          <a:blip r:embed="rId2">
            <a:alphaModFix/>
          </a:blip>
          <a:srcRect/>
          <a:stretch/>
        </p:blipFill>
        <p:spPr>
          <a:xfrm>
            <a:off x="746968" y="2563968"/>
            <a:ext cx="1024086" cy="490149"/>
          </a:xfrm>
          <a:prstGeom prst="rect">
            <a:avLst/>
          </a:prstGeom>
          <a:noFill/>
          <a:ln>
            <a:noFill/>
          </a:ln>
        </p:spPr>
      </p:pic>
      <p:pic>
        <p:nvPicPr>
          <p:cNvPr id="238" name="Google Shape;238;p32"/>
          <p:cNvPicPr preferRelativeResize="0"/>
          <p:nvPr/>
        </p:nvPicPr>
        <p:blipFill rotWithShape="1">
          <a:blip r:embed="rId3">
            <a:alphaModFix/>
          </a:blip>
          <a:srcRect/>
          <a:stretch/>
        </p:blipFill>
        <p:spPr>
          <a:xfrm>
            <a:off x="746836" y="5154161"/>
            <a:ext cx="1058009" cy="370172"/>
          </a:xfrm>
          <a:prstGeom prst="rect">
            <a:avLst/>
          </a:prstGeom>
          <a:noFill/>
          <a:ln>
            <a:noFill/>
          </a:ln>
        </p:spPr>
      </p:pic>
      <p:sp>
        <p:nvSpPr>
          <p:cNvPr id="239" name="Google Shape;239;p32"/>
          <p:cNvSpPr txBox="1"/>
          <p:nvPr/>
        </p:nvSpPr>
        <p:spPr>
          <a:xfrm>
            <a:off x="101126" y="3228107"/>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2</a:t>
            </a:r>
            <a:endParaRPr sz="1200" b="1">
              <a:solidFill>
                <a:schemeClr val="dk1"/>
              </a:solidFill>
              <a:latin typeface="Calibri"/>
              <a:ea typeface="Calibri"/>
              <a:cs typeface="Calibri"/>
              <a:sym typeface="Calibri"/>
            </a:endParaRPr>
          </a:p>
        </p:txBody>
      </p:sp>
      <p:sp>
        <p:nvSpPr>
          <p:cNvPr id="240" name="Google Shape;240;p32"/>
          <p:cNvSpPr/>
          <p:nvPr/>
        </p:nvSpPr>
        <p:spPr>
          <a:xfrm>
            <a:off x="88006" y="3537035"/>
            <a:ext cx="2460793" cy="1461939"/>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 PMBOK®, une norme reconnue</a:t>
            </a:r>
            <a:endParaRPr/>
          </a:p>
          <a:p>
            <a:pPr marL="285750" marR="0" lvl="0" indent="-198438"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Structure et contenu du PMBOK®</a:t>
            </a:r>
            <a:endParaRPr/>
          </a:p>
          <a:p>
            <a:pPr marL="285750" marR="0" lvl="0" indent="-198438"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Définitions clés du PMBOK®</a:t>
            </a:r>
            <a:endParaRPr/>
          </a:p>
          <a:p>
            <a:pPr marL="285750" marR="0" lvl="0" indent="-198438"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Compétences du chef de projet</a:t>
            </a:r>
            <a:endParaRPr/>
          </a:p>
          <a:p>
            <a:pPr marL="285750" marR="0" lvl="0" indent="-198438" algn="just"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Le PMBOK® Pocket</a:t>
            </a: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_Bannière chapitre 3">
  <p:cSld name="1_Bannière chapitre 3">
    <p:spTree>
      <p:nvGrpSpPr>
        <p:cNvPr id="1" name="Shape 241"/>
        <p:cNvGrpSpPr/>
        <p:nvPr/>
      </p:nvGrpSpPr>
      <p:grpSpPr>
        <a:xfrm>
          <a:off x="0" y="0"/>
          <a:ext cx="0" cy="0"/>
          <a:chOff x="0" y="0"/>
          <a:chExt cx="0" cy="0"/>
        </a:xfrm>
      </p:grpSpPr>
      <p:sp>
        <p:nvSpPr>
          <p:cNvPr id="242" name="Google Shape;242;p33"/>
          <p:cNvSpPr/>
          <p:nvPr/>
        </p:nvSpPr>
        <p:spPr>
          <a:xfrm>
            <a:off x="-1" y="-3770"/>
            <a:ext cx="2548800" cy="5715000"/>
          </a:xfrm>
          <a:prstGeom prst="rect">
            <a:avLst/>
          </a:prstGeom>
          <a:gradFill>
            <a:gsLst>
              <a:gs pos="0">
                <a:schemeClr val="accent4"/>
              </a:gs>
              <a:gs pos="50000">
                <a:srgbClr val="E0D7EB"/>
              </a:gs>
              <a:gs pos="100000">
                <a:srgbClr val="7030A0"/>
              </a:gs>
            </a:gsLst>
            <a:path path="circle">
              <a:fillToRect l="100000" t="100000"/>
            </a:path>
            <a:tileRect r="-100000" b="-10000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sp>
        <p:nvSpPr>
          <p:cNvPr id="243" name="Google Shape;243;p33"/>
          <p:cNvSpPr txBox="1">
            <a:spLocks noGrp="1"/>
          </p:cNvSpPr>
          <p:nvPr>
            <p:ph type="title"/>
          </p:nvPr>
        </p:nvSpPr>
        <p:spPr>
          <a:xfrm>
            <a:off x="2699793" y="134938"/>
            <a:ext cx="6313582" cy="571500"/>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44" name="Google Shape;244;p33"/>
          <p:cNvSpPr txBox="1">
            <a:spLocks noGrp="1"/>
          </p:cNvSpPr>
          <p:nvPr>
            <p:ph type="body" idx="1"/>
          </p:nvPr>
        </p:nvSpPr>
        <p:spPr>
          <a:xfrm>
            <a:off x="2843810" y="1270000"/>
            <a:ext cx="6173195" cy="3937000"/>
          </a:xfrm>
          <a:prstGeom prst="rect">
            <a:avLst/>
          </a:prstGeom>
          <a:noFill/>
          <a:ln>
            <a:noFill/>
          </a:ln>
        </p:spPr>
        <p:txBody>
          <a:bodyPr spcFirstLastPara="1" wrap="square" lIns="71300" tIns="35650" rIns="71300" bIns="35650"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5" name="Google Shape;245;p33"/>
          <p:cNvSpPr txBox="1">
            <a:spLocks noGrp="1"/>
          </p:cNvSpPr>
          <p:nvPr>
            <p:ph type="ftr" idx="11"/>
          </p:nvPr>
        </p:nvSpPr>
        <p:spPr>
          <a:xfrm>
            <a:off x="3124201" y="5296961"/>
            <a:ext cx="2895600" cy="304271"/>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Times New Roman"/>
                <a:ea typeface="Times New Roman"/>
                <a:cs typeface="Times New Roman"/>
                <a:sym typeface="Times New Roman"/>
              </a:defRPr>
            </a:lvl1pPr>
            <a:lvl2pPr marR="0" lvl="1"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9pPr>
          </a:lstStyle>
          <a:p>
            <a:endParaRPr/>
          </a:p>
        </p:txBody>
      </p:sp>
      <p:sp>
        <p:nvSpPr>
          <p:cNvPr id="246" name="Google Shape;246;p33"/>
          <p:cNvSpPr txBox="1">
            <a:spLocks noGrp="1"/>
          </p:cNvSpPr>
          <p:nvPr>
            <p:ph type="sldNum" idx="12"/>
          </p:nvPr>
        </p:nvSpPr>
        <p:spPr>
          <a:xfrm>
            <a:off x="6553200" y="5296961"/>
            <a:ext cx="2133600" cy="304271"/>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a:solidFill>
                  <a:srgbClr val="888888"/>
                </a:solidFill>
                <a:latin typeface="Times New Roman"/>
                <a:ea typeface="Times New Roman"/>
                <a:cs typeface="Times New Roman"/>
                <a:sym typeface="Times New Roman"/>
              </a:defRPr>
            </a:lvl1pPr>
            <a:lvl2pPr marL="0" marR="0" lvl="1" indent="0" algn="r" rtl="0">
              <a:spcBef>
                <a:spcPts val="0"/>
              </a:spcBef>
              <a:spcAft>
                <a:spcPts val="0"/>
              </a:spcAft>
              <a:buNone/>
              <a:defRPr sz="1200">
                <a:solidFill>
                  <a:srgbClr val="888888"/>
                </a:solidFill>
                <a:latin typeface="Times New Roman"/>
                <a:ea typeface="Times New Roman"/>
                <a:cs typeface="Times New Roman"/>
                <a:sym typeface="Times New Roman"/>
              </a:defRPr>
            </a:lvl2pPr>
            <a:lvl3pPr marL="0" marR="0" lvl="2" indent="0" algn="r" rtl="0">
              <a:spcBef>
                <a:spcPts val="0"/>
              </a:spcBef>
              <a:spcAft>
                <a:spcPts val="0"/>
              </a:spcAft>
              <a:buNone/>
              <a:defRPr sz="1200">
                <a:solidFill>
                  <a:srgbClr val="888888"/>
                </a:solidFill>
                <a:latin typeface="Times New Roman"/>
                <a:ea typeface="Times New Roman"/>
                <a:cs typeface="Times New Roman"/>
                <a:sym typeface="Times New Roman"/>
              </a:defRPr>
            </a:lvl3pPr>
            <a:lvl4pPr marL="0" marR="0" lvl="3" indent="0" algn="r" rtl="0">
              <a:spcBef>
                <a:spcPts val="0"/>
              </a:spcBef>
              <a:spcAft>
                <a:spcPts val="0"/>
              </a:spcAft>
              <a:buNone/>
              <a:defRPr sz="1200">
                <a:solidFill>
                  <a:srgbClr val="888888"/>
                </a:solidFill>
                <a:latin typeface="Times New Roman"/>
                <a:ea typeface="Times New Roman"/>
                <a:cs typeface="Times New Roman"/>
                <a:sym typeface="Times New Roman"/>
              </a:defRPr>
            </a:lvl4pPr>
            <a:lvl5pPr marL="0" marR="0" lvl="4" indent="0" algn="r" rtl="0">
              <a:spcBef>
                <a:spcPts val="0"/>
              </a:spcBef>
              <a:spcAft>
                <a:spcPts val="0"/>
              </a:spcAft>
              <a:buNone/>
              <a:defRPr sz="1200">
                <a:solidFill>
                  <a:srgbClr val="888888"/>
                </a:solidFill>
                <a:latin typeface="Times New Roman"/>
                <a:ea typeface="Times New Roman"/>
                <a:cs typeface="Times New Roman"/>
                <a:sym typeface="Times New Roman"/>
              </a:defRPr>
            </a:lvl5pPr>
            <a:lvl6pPr marL="0" marR="0" lvl="5" indent="0" algn="r" rtl="0">
              <a:spcBef>
                <a:spcPts val="0"/>
              </a:spcBef>
              <a:spcAft>
                <a:spcPts val="0"/>
              </a:spcAft>
              <a:buNone/>
              <a:defRPr sz="1200">
                <a:solidFill>
                  <a:srgbClr val="888888"/>
                </a:solidFill>
                <a:latin typeface="Times New Roman"/>
                <a:ea typeface="Times New Roman"/>
                <a:cs typeface="Times New Roman"/>
                <a:sym typeface="Times New Roman"/>
              </a:defRPr>
            </a:lvl6pPr>
            <a:lvl7pPr marL="0" marR="0" lvl="6" indent="0" algn="r" rtl="0">
              <a:spcBef>
                <a:spcPts val="0"/>
              </a:spcBef>
              <a:spcAft>
                <a:spcPts val="0"/>
              </a:spcAft>
              <a:buNone/>
              <a:defRPr sz="1200">
                <a:solidFill>
                  <a:srgbClr val="888888"/>
                </a:solidFill>
                <a:latin typeface="Times New Roman"/>
                <a:ea typeface="Times New Roman"/>
                <a:cs typeface="Times New Roman"/>
                <a:sym typeface="Times New Roman"/>
              </a:defRPr>
            </a:lvl7pPr>
            <a:lvl8pPr marL="0" marR="0" lvl="7" indent="0" algn="r" rtl="0">
              <a:spcBef>
                <a:spcPts val="0"/>
              </a:spcBef>
              <a:spcAft>
                <a:spcPts val="0"/>
              </a:spcAft>
              <a:buNone/>
              <a:defRPr sz="1200">
                <a:solidFill>
                  <a:srgbClr val="888888"/>
                </a:solidFill>
                <a:latin typeface="Times New Roman"/>
                <a:ea typeface="Times New Roman"/>
                <a:cs typeface="Times New Roman"/>
                <a:sym typeface="Times New Roman"/>
              </a:defRPr>
            </a:lvl8pPr>
            <a:lvl9pPr marL="0" marR="0" lvl="8" indent="0" algn="r" rtl="0">
              <a:spcBef>
                <a:spcPts val="0"/>
              </a:spcBef>
              <a:spcAft>
                <a:spcPts val="0"/>
              </a:spcAft>
              <a:buNone/>
              <a:defRPr sz="1200">
                <a:solidFill>
                  <a:srgbClr val="888888"/>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fr-FR"/>
              <a:t>‹N°›</a:t>
            </a:fld>
            <a:endParaRPr/>
          </a:p>
        </p:txBody>
      </p:sp>
      <p:sp>
        <p:nvSpPr>
          <p:cNvPr id="247" name="Google Shape;247;p33"/>
          <p:cNvSpPr/>
          <p:nvPr/>
        </p:nvSpPr>
        <p:spPr>
          <a:xfrm>
            <a:off x="88008" y="2934704"/>
            <a:ext cx="2392552" cy="1954381"/>
          </a:xfrm>
          <a:prstGeom prst="rect">
            <a:avLst/>
          </a:prstGeom>
          <a:noFill/>
          <a:ln>
            <a:noFill/>
          </a:ln>
        </p:spPr>
        <p:txBody>
          <a:bodyPr spcFirstLastPara="1" wrap="square" lIns="91425" tIns="0" rIns="91425" bIns="0" anchor="t" anchorCtr="0">
            <a:noAutofit/>
          </a:bodyPr>
          <a:lstStyle/>
          <a:p>
            <a:pPr marL="285750" marR="0" lvl="0" indent="-285750" algn="l" rtl="0">
              <a:lnSpc>
                <a:spcPct val="100000"/>
              </a:lnSpc>
              <a:spcBef>
                <a:spcPts val="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Découverte du Guide PMBOK® </a:t>
            </a:r>
            <a:endParaRPr/>
          </a:p>
          <a:p>
            <a:pPr marL="285750" marR="0" lvl="0" indent="-2857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Structure et contenu du PMBOK®</a:t>
            </a:r>
            <a:endParaRPr/>
          </a:p>
          <a:p>
            <a:pPr marL="285750" marR="0" lvl="0" indent="-2857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Cadre général du management de projet</a:t>
            </a:r>
            <a:endParaRPr/>
          </a:p>
          <a:p>
            <a:pPr marL="285750" marR="0" lvl="0" indent="-2857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Définitions clés du PMBOK®</a:t>
            </a:r>
            <a:endParaRPr/>
          </a:p>
          <a:p>
            <a:pPr marL="285750" marR="0" lvl="0" indent="-2857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Compétences du chef de projet</a:t>
            </a:r>
            <a:endParaRPr/>
          </a:p>
          <a:p>
            <a:pPr marL="285750" marR="0" lvl="0" indent="-285750" algn="just"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Synthèse et références utiles</a:t>
            </a:r>
            <a:endParaRPr/>
          </a:p>
        </p:txBody>
      </p:sp>
      <p:sp>
        <p:nvSpPr>
          <p:cNvPr id="248" name="Google Shape;248;p33"/>
          <p:cNvSpPr txBox="1"/>
          <p:nvPr/>
        </p:nvSpPr>
        <p:spPr>
          <a:xfrm>
            <a:off x="681686" y="2567720"/>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2</a:t>
            </a:r>
            <a:endParaRPr sz="1200" b="1">
              <a:solidFill>
                <a:schemeClr val="dk1"/>
              </a:solidFill>
              <a:latin typeface="Calibri"/>
              <a:ea typeface="Calibri"/>
              <a:cs typeface="Calibri"/>
              <a:sym typeface="Calibri"/>
            </a:endParaRPr>
          </a:p>
        </p:txBody>
      </p:sp>
      <p:sp>
        <p:nvSpPr>
          <p:cNvPr id="249" name="Google Shape;249;p33"/>
          <p:cNvSpPr txBox="1"/>
          <p:nvPr/>
        </p:nvSpPr>
        <p:spPr>
          <a:xfrm>
            <a:off x="-210149" y="419884"/>
            <a:ext cx="2987780"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sp>
        <p:nvSpPr>
          <p:cNvPr id="250" name="Google Shape;250;p33"/>
          <p:cNvSpPr txBox="1"/>
          <p:nvPr/>
        </p:nvSpPr>
        <p:spPr>
          <a:xfrm>
            <a:off x="-210149" y="1456249"/>
            <a:ext cx="2843810" cy="67710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 </a:t>
            </a:r>
            <a:endParaRPr/>
          </a:p>
        </p:txBody>
      </p:sp>
      <p:pic>
        <p:nvPicPr>
          <p:cNvPr id="251" name="Google Shape;251;p33"/>
          <p:cNvPicPr preferRelativeResize="0"/>
          <p:nvPr/>
        </p:nvPicPr>
        <p:blipFill rotWithShape="1">
          <a:blip r:embed="rId2">
            <a:alphaModFix/>
          </a:blip>
          <a:srcRect/>
          <a:stretch/>
        </p:blipFill>
        <p:spPr>
          <a:xfrm>
            <a:off x="732454" y="856878"/>
            <a:ext cx="1024086" cy="490149"/>
          </a:xfrm>
          <a:prstGeom prst="rect">
            <a:avLst/>
          </a:prstGeom>
          <a:noFill/>
          <a:ln>
            <a:noFill/>
          </a:ln>
        </p:spPr>
      </p:pic>
      <p:pic>
        <p:nvPicPr>
          <p:cNvPr id="252" name="Google Shape;252;p33" descr="C:\Users\jean\Desktop\LOGOS Centrale\Logo ECM 10 2012 bleu carré réserve.jpg"/>
          <p:cNvPicPr preferRelativeResize="0"/>
          <p:nvPr/>
        </p:nvPicPr>
        <p:blipFill rotWithShape="1">
          <a:blip r:embed="rId3">
            <a:alphaModFix/>
          </a:blip>
          <a:srcRect/>
          <a:stretch/>
        </p:blipFill>
        <p:spPr>
          <a:xfrm>
            <a:off x="878115" y="1956713"/>
            <a:ext cx="541077" cy="466077"/>
          </a:xfrm>
          <a:prstGeom prst="rect">
            <a:avLst/>
          </a:prstGeom>
          <a:noFill/>
          <a:ln>
            <a:noFill/>
          </a:ln>
        </p:spPr>
      </p:pic>
      <p:pic>
        <p:nvPicPr>
          <p:cNvPr id="253" name="Google Shape;253;p33"/>
          <p:cNvPicPr preferRelativeResize="0"/>
          <p:nvPr/>
        </p:nvPicPr>
        <p:blipFill rotWithShape="1">
          <a:blip r:embed="rId4">
            <a:alphaModFix/>
          </a:blip>
          <a:srcRect/>
          <a:stretch/>
        </p:blipFill>
        <p:spPr>
          <a:xfrm>
            <a:off x="746836" y="5154161"/>
            <a:ext cx="1058009" cy="370172"/>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2_bannière chapitre 2">
  <p:cSld name="2_bannière chapitre 2">
    <p:spTree>
      <p:nvGrpSpPr>
        <p:cNvPr id="1" name="Shape 254"/>
        <p:cNvGrpSpPr/>
        <p:nvPr/>
      </p:nvGrpSpPr>
      <p:grpSpPr>
        <a:xfrm>
          <a:off x="0" y="0"/>
          <a:ext cx="0" cy="0"/>
          <a:chOff x="0" y="0"/>
          <a:chExt cx="0" cy="0"/>
        </a:xfrm>
      </p:grpSpPr>
      <p:sp>
        <p:nvSpPr>
          <p:cNvPr id="255" name="Google Shape;255;p34"/>
          <p:cNvSpPr/>
          <p:nvPr/>
        </p:nvSpPr>
        <p:spPr>
          <a:xfrm>
            <a:off x="-1" y="0"/>
            <a:ext cx="2548800" cy="5715000"/>
          </a:xfrm>
          <a:prstGeom prst="rect">
            <a:avLst/>
          </a:prstGeom>
          <a:gradFill>
            <a:gsLst>
              <a:gs pos="0">
                <a:srgbClr val="538CD5"/>
              </a:gs>
              <a:gs pos="30000">
                <a:srgbClr val="00B0F0"/>
              </a:gs>
              <a:gs pos="100000">
                <a:srgbClr val="00B0F0"/>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sp>
        <p:nvSpPr>
          <p:cNvPr id="256" name="Google Shape;256;p34"/>
          <p:cNvSpPr txBox="1">
            <a:spLocks noGrp="1"/>
          </p:cNvSpPr>
          <p:nvPr>
            <p:ph type="title"/>
          </p:nvPr>
        </p:nvSpPr>
        <p:spPr>
          <a:xfrm>
            <a:off x="2987780" y="228867"/>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7" name="Google Shape;257;p34"/>
          <p:cNvSpPr txBox="1">
            <a:spLocks noGrp="1"/>
          </p:cNvSpPr>
          <p:nvPr>
            <p:ph type="body" idx="1"/>
          </p:nvPr>
        </p:nvSpPr>
        <p:spPr>
          <a:xfrm>
            <a:off x="2843810" y="4585818"/>
            <a:ext cx="6173195" cy="524803"/>
          </a:xfrm>
          <a:prstGeom prst="rect">
            <a:avLst/>
          </a:prstGeom>
          <a:noFill/>
          <a:ln>
            <a:noFill/>
          </a:ln>
        </p:spPr>
        <p:txBody>
          <a:bodyPr spcFirstLastPara="1" wrap="square" lIns="71300" tIns="35650" rIns="71300" bIns="35650" anchor="t" anchorCtr="0"/>
          <a:lstStyle>
            <a:lvl1pPr marL="457200" marR="0" lvl="0" indent="-228600" algn="ctr" rtl="0">
              <a:lnSpc>
                <a:spcPct val="90000"/>
              </a:lnSpc>
              <a:spcBef>
                <a:spcPts val="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58" name="Google Shape;258;p34"/>
          <p:cNvSpPr txBox="1"/>
          <p:nvPr/>
        </p:nvSpPr>
        <p:spPr>
          <a:xfrm>
            <a:off x="0" y="2080353"/>
            <a:ext cx="255814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 </a:t>
            </a:r>
            <a:endParaRPr/>
          </a:p>
        </p:txBody>
      </p:sp>
      <p:pic>
        <p:nvPicPr>
          <p:cNvPr id="259" name="Google Shape;259;p34" descr="C:\Users\jean\Desktop\LOGOS Centrale\Logo ECM 10 2012 bleu carré réserve.jpg"/>
          <p:cNvPicPr preferRelativeResize="0"/>
          <p:nvPr/>
        </p:nvPicPr>
        <p:blipFill rotWithShape="1">
          <a:blip r:embed="rId2">
            <a:alphaModFix/>
          </a:blip>
          <a:srcRect/>
          <a:stretch/>
        </p:blipFill>
        <p:spPr>
          <a:xfrm>
            <a:off x="942142" y="2554970"/>
            <a:ext cx="651876" cy="561518"/>
          </a:xfrm>
          <a:prstGeom prst="rect">
            <a:avLst/>
          </a:prstGeom>
          <a:noFill/>
          <a:ln>
            <a:noFill/>
          </a:ln>
        </p:spPr>
      </p:pic>
      <p:pic>
        <p:nvPicPr>
          <p:cNvPr id="260" name="Google Shape;260;p34"/>
          <p:cNvPicPr preferRelativeResize="0"/>
          <p:nvPr/>
        </p:nvPicPr>
        <p:blipFill rotWithShape="1">
          <a:blip r:embed="rId3">
            <a:alphaModFix/>
          </a:blip>
          <a:srcRect/>
          <a:stretch/>
        </p:blipFill>
        <p:spPr>
          <a:xfrm>
            <a:off x="746836" y="5154161"/>
            <a:ext cx="1058009" cy="370172"/>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3_bannière chapitre 2">
  <p:cSld name="3_bannière chapitre 2">
    <p:spTree>
      <p:nvGrpSpPr>
        <p:cNvPr id="1" name="Shape 261"/>
        <p:cNvGrpSpPr/>
        <p:nvPr/>
      </p:nvGrpSpPr>
      <p:grpSpPr>
        <a:xfrm>
          <a:off x="0" y="0"/>
          <a:ext cx="0" cy="0"/>
          <a:chOff x="0" y="0"/>
          <a:chExt cx="0" cy="0"/>
        </a:xfrm>
      </p:grpSpPr>
      <p:sp>
        <p:nvSpPr>
          <p:cNvPr id="262" name="Google Shape;262;p35"/>
          <p:cNvSpPr/>
          <p:nvPr/>
        </p:nvSpPr>
        <p:spPr>
          <a:xfrm>
            <a:off x="-1" y="0"/>
            <a:ext cx="2548800" cy="5715000"/>
          </a:xfrm>
          <a:prstGeom prst="rect">
            <a:avLst/>
          </a:prstGeom>
          <a:gradFill>
            <a:gsLst>
              <a:gs pos="0">
                <a:srgbClr val="538CD5"/>
              </a:gs>
              <a:gs pos="30000">
                <a:srgbClr val="00B0F0"/>
              </a:gs>
              <a:gs pos="100000">
                <a:srgbClr val="00B0F0"/>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sp>
        <p:nvSpPr>
          <p:cNvPr id="263" name="Google Shape;263;p35"/>
          <p:cNvSpPr txBox="1">
            <a:spLocks noGrp="1"/>
          </p:cNvSpPr>
          <p:nvPr>
            <p:ph type="title"/>
          </p:nvPr>
        </p:nvSpPr>
        <p:spPr>
          <a:xfrm>
            <a:off x="2987780" y="228867"/>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64" name="Google Shape;264;p35"/>
          <p:cNvSpPr txBox="1">
            <a:spLocks noGrp="1"/>
          </p:cNvSpPr>
          <p:nvPr>
            <p:ph type="body" idx="1"/>
          </p:nvPr>
        </p:nvSpPr>
        <p:spPr>
          <a:xfrm>
            <a:off x="2843810" y="4585818"/>
            <a:ext cx="6173195" cy="524803"/>
          </a:xfrm>
          <a:prstGeom prst="rect">
            <a:avLst/>
          </a:prstGeom>
          <a:noFill/>
          <a:ln>
            <a:noFill/>
          </a:ln>
        </p:spPr>
        <p:txBody>
          <a:bodyPr spcFirstLastPara="1" wrap="square" lIns="71300" tIns="35650" rIns="71300" bIns="35650" anchor="t" anchorCtr="0"/>
          <a:lstStyle>
            <a:lvl1pPr marL="457200" marR="0" lvl="0" indent="-228600" algn="ctr" rtl="0">
              <a:lnSpc>
                <a:spcPct val="90000"/>
              </a:lnSpc>
              <a:spcBef>
                <a:spcPts val="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265" name="Google Shape;265;p35"/>
          <p:cNvPicPr preferRelativeResize="0"/>
          <p:nvPr/>
        </p:nvPicPr>
        <p:blipFill rotWithShape="1">
          <a:blip r:embed="rId2">
            <a:alphaModFix/>
          </a:blip>
          <a:srcRect/>
          <a:stretch/>
        </p:blipFill>
        <p:spPr>
          <a:xfrm>
            <a:off x="746836" y="5154161"/>
            <a:ext cx="1058009" cy="370172"/>
          </a:xfrm>
          <a:prstGeom prst="rect">
            <a:avLst/>
          </a:prstGeom>
          <a:noFill/>
          <a:ln>
            <a:noFill/>
          </a:ln>
        </p:spPr>
      </p:pic>
      <p:sp>
        <p:nvSpPr>
          <p:cNvPr id="266" name="Google Shape;266;p35"/>
          <p:cNvSpPr txBox="1"/>
          <p:nvPr/>
        </p:nvSpPr>
        <p:spPr>
          <a:xfrm>
            <a:off x="-1" y="2083432"/>
            <a:ext cx="25488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267" name="Google Shape;267;p35"/>
          <p:cNvPicPr preferRelativeResize="0"/>
          <p:nvPr/>
        </p:nvPicPr>
        <p:blipFill rotWithShape="1">
          <a:blip r:embed="rId3">
            <a:alphaModFix/>
          </a:blip>
          <a:srcRect/>
          <a:stretch/>
        </p:blipFill>
        <p:spPr>
          <a:xfrm>
            <a:off x="746968" y="2563968"/>
            <a:ext cx="1024086" cy="490149"/>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1_bannière chapitre 2">
  <p:cSld name="1_bannière chapitre 2">
    <p:spTree>
      <p:nvGrpSpPr>
        <p:cNvPr id="1" name="Shape 268"/>
        <p:cNvGrpSpPr/>
        <p:nvPr/>
      </p:nvGrpSpPr>
      <p:grpSpPr>
        <a:xfrm>
          <a:off x="0" y="0"/>
          <a:ext cx="0" cy="0"/>
          <a:chOff x="0" y="0"/>
          <a:chExt cx="0" cy="0"/>
        </a:xfrm>
      </p:grpSpPr>
      <p:sp>
        <p:nvSpPr>
          <p:cNvPr id="269" name="Google Shape;269;p36"/>
          <p:cNvSpPr/>
          <p:nvPr/>
        </p:nvSpPr>
        <p:spPr>
          <a:xfrm>
            <a:off x="-1" y="0"/>
            <a:ext cx="2548800" cy="5715000"/>
          </a:xfrm>
          <a:prstGeom prst="rect">
            <a:avLst/>
          </a:prstGeom>
          <a:gradFill>
            <a:gsLst>
              <a:gs pos="0">
                <a:srgbClr val="538CD5"/>
              </a:gs>
              <a:gs pos="30000">
                <a:srgbClr val="00B0F0"/>
              </a:gs>
              <a:gs pos="100000">
                <a:srgbClr val="00B0F0"/>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pic>
        <p:nvPicPr>
          <p:cNvPr id="270" name="Google Shape;270;p36"/>
          <p:cNvPicPr preferRelativeResize="0"/>
          <p:nvPr/>
        </p:nvPicPr>
        <p:blipFill rotWithShape="1">
          <a:blip r:embed="rId2">
            <a:alphaModFix/>
          </a:blip>
          <a:srcRect/>
          <a:stretch/>
        </p:blipFill>
        <p:spPr>
          <a:xfrm>
            <a:off x="746836" y="5110619"/>
            <a:ext cx="1058009" cy="370172"/>
          </a:xfrm>
          <a:prstGeom prst="rect">
            <a:avLst/>
          </a:prstGeom>
          <a:noFill/>
          <a:ln>
            <a:noFill/>
          </a:ln>
        </p:spPr>
      </p:pic>
      <p:sp>
        <p:nvSpPr>
          <p:cNvPr id="271" name="Google Shape;271;p36"/>
          <p:cNvSpPr txBox="1"/>
          <p:nvPr/>
        </p:nvSpPr>
        <p:spPr>
          <a:xfrm>
            <a:off x="9341" y="2080351"/>
            <a:ext cx="2548800" cy="67710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 </a:t>
            </a:r>
            <a:endParaRPr/>
          </a:p>
        </p:txBody>
      </p:sp>
      <p:pic>
        <p:nvPicPr>
          <p:cNvPr id="272" name="Google Shape;272;p36" descr="C:\Users\jean\Desktop\LOGOS Centrale\Logo ECM 10 2012 bleu carré réserve.jpg"/>
          <p:cNvPicPr preferRelativeResize="0"/>
          <p:nvPr/>
        </p:nvPicPr>
        <p:blipFill rotWithShape="1">
          <a:blip r:embed="rId3">
            <a:alphaModFix/>
          </a:blip>
          <a:srcRect/>
          <a:stretch/>
        </p:blipFill>
        <p:spPr>
          <a:xfrm>
            <a:off x="942142" y="2554970"/>
            <a:ext cx="651876" cy="561518"/>
          </a:xfrm>
          <a:prstGeom prst="rect">
            <a:avLst/>
          </a:prstGeom>
          <a:noFill/>
          <a:ln>
            <a:noFill/>
          </a:ln>
        </p:spPr>
      </p:pic>
      <p:sp>
        <p:nvSpPr>
          <p:cNvPr id="273" name="Google Shape;273;p36"/>
          <p:cNvSpPr txBox="1">
            <a:spLocks noGrp="1"/>
          </p:cNvSpPr>
          <p:nvPr>
            <p:ph type="title"/>
          </p:nvPr>
        </p:nvSpPr>
        <p:spPr>
          <a:xfrm>
            <a:off x="2987780" y="40184"/>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4" name="Google Shape;274;p36"/>
          <p:cNvSpPr txBox="1">
            <a:spLocks noGrp="1"/>
          </p:cNvSpPr>
          <p:nvPr>
            <p:ph type="body" idx="1"/>
          </p:nvPr>
        </p:nvSpPr>
        <p:spPr>
          <a:xfrm>
            <a:off x="2843810" y="4680159"/>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75" name="Google Shape;275;p36"/>
          <p:cNvSpPr txBox="1">
            <a:spLocks noGrp="1"/>
          </p:cNvSpPr>
          <p:nvPr>
            <p:ph type="body" idx="2"/>
          </p:nvPr>
        </p:nvSpPr>
        <p:spPr>
          <a:xfrm>
            <a:off x="2843810" y="855678"/>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76" name="Google Shape;276;p36"/>
          <p:cNvSpPr/>
          <p:nvPr/>
        </p:nvSpPr>
        <p:spPr>
          <a:xfrm>
            <a:off x="88008" y="3581931"/>
            <a:ext cx="2470134" cy="1256754"/>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Processus et groupes de processus</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Domaines de connaissance</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Correspondance entre les deux</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Vision d’ensemble </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QCM Chapitre 3</a:t>
            </a:r>
            <a:endParaRPr/>
          </a:p>
        </p:txBody>
      </p:sp>
      <p:sp>
        <p:nvSpPr>
          <p:cNvPr id="277" name="Google Shape;277;p36"/>
          <p:cNvSpPr txBox="1"/>
          <p:nvPr/>
        </p:nvSpPr>
        <p:spPr>
          <a:xfrm>
            <a:off x="93869" y="3243977"/>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3</a:t>
            </a:r>
            <a:endParaRPr sz="1200" b="1">
              <a:solidFill>
                <a:schemeClr val="dk1"/>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10_bannière chapitre 2">
  <p:cSld name="10_bannière chapitre 2">
    <p:spTree>
      <p:nvGrpSpPr>
        <p:cNvPr id="1" name="Shape 278"/>
        <p:cNvGrpSpPr/>
        <p:nvPr/>
      </p:nvGrpSpPr>
      <p:grpSpPr>
        <a:xfrm>
          <a:off x="0" y="0"/>
          <a:ext cx="0" cy="0"/>
          <a:chOff x="0" y="0"/>
          <a:chExt cx="0" cy="0"/>
        </a:xfrm>
      </p:grpSpPr>
      <p:sp>
        <p:nvSpPr>
          <p:cNvPr id="279" name="Google Shape;279;p37"/>
          <p:cNvSpPr/>
          <p:nvPr/>
        </p:nvSpPr>
        <p:spPr>
          <a:xfrm>
            <a:off x="-1" y="0"/>
            <a:ext cx="2548800" cy="5715000"/>
          </a:xfrm>
          <a:prstGeom prst="rect">
            <a:avLst/>
          </a:prstGeom>
          <a:gradFill>
            <a:gsLst>
              <a:gs pos="0">
                <a:srgbClr val="538CD5"/>
              </a:gs>
              <a:gs pos="30000">
                <a:srgbClr val="00B0F0"/>
              </a:gs>
              <a:gs pos="100000">
                <a:srgbClr val="00B0F0"/>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pic>
        <p:nvPicPr>
          <p:cNvPr id="280" name="Google Shape;280;p37"/>
          <p:cNvPicPr preferRelativeResize="0"/>
          <p:nvPr/>
        </p:nvPicPr>
        <p:blipFill rotWithShape="1">
          <a:blip r:embed="rId2">
            <a:alphaModFix/>
          </a:blip>
          <a:srcRect/>
          <a:stretch/>
        </p:blipFill>
        <p:spPr>
          <a:xfrm>
            <a:off x="746836" y="5110619"/>
            <a:ext cx="1058009" cy="370172"/>
          </a:xfrm>
          <a:prstGeom prst="rect">
            <a:avLst/>
          </a:prstGeom>
          <a:noFill/>
          <a:ln>
            <a:noFill/>
          </a:ln>
        </p:spPr>
      </p:pic>
      <p:sp>
        <p:nvSpPr>
          <p:cNvPr id="281" name="Google Shape;281;p37"/>
          <p:cNvSpPr txBox="1">
            <a:spLocks noGrp="1"/>
          </p:cNvSpPr>
          <p:nvPr>
            <p:ph type="title"/>
          </p:nvPr>
        </p:nvSpPr>
        <p:spPr>
          <a:xfrm>
            <a:off x="2987780" y="40184"/>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2" name="Google Shape;282;p37"/>
          <p:cNvSpPr txBox="1">
            <a:spLocks noGrp="1"/>
          </p:cNvSpPr>
          <p:nvPr>
            <p:ph type="body" idx="1"/>
          </p:nvPr>
        </p:nvSpPr>
        <p:spPr>
          <a:xfrm>
            <a:off x="2843810" y="4680159"/>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83" name="Google Shape;283;p37"/>
          <p:cNvSpPr txBox="1">
            <a:spLocks noGrp="1"/>
          </p:cNvSpPr>
          <p:nvPr>
            <p:ph type="body" idx="2"/>
          </p:nvPr>
        </p:nvSpPr>
        <p:spPr>
          <a:xfrm>
            <a:off x="2843810" y="855678"/>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84" name="Google Shape;284;p37"/>
          <p:cNvSpPr/>
          <p:nvPr/>
        </p:nvSpPr>
        <p:spPr>
          <a:xfrm>
            <a:off x="88008" y="3581931"/>
            <a:ext cx="2470134" cy="1256754"/>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Processus et groupes de processus</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Domaines de connaissance</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Correspondance entre les deux</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Vision d’ensemble </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QCM Chapitre 3</a:t>
            </a:r>
            <a:endParaRPr/>
          </a:p>
        </p:txBody>
      </p:sp>
      <p:sp>
        <p:nvSpPr>
          <p:cNvPr id="285" name="Google Shape;285;p37"/>
          <p:cNvSpPr txBox="1"/>
          <p:nvPr/>
        </p:nvSpPr>
        <p:spPr>
          <a:xfrm>
            <a:off x="93869" y="3243977"/>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3</a:t>
            </a:r>
            <a:endParaRPr sz="1200" b="1">
              <a:solidFill>
                <a:schemeClr val="dk1"/>
              </a:solidFill>
              <a:latin typeface="Calibri"/>
              <a:ea typeface="Calibri"/>
              <a:cs typeface="Calibri"/>
              <a:sym typeface="Calibri"/>
            </a:endParaRPr>
          </a:p>
        </p:txBody>
      </p:sp>
      <p:sp>
        <p:nvSpPr>
          <p:cNvPr id="286" name="Google Shape;286;p37"/>
          <p:cNvSpPr txBox="1"/>
          <p:nvPr/>
        </p:nvSpPr>
        <p:spPr>
          <a:xfrm>
            <a:off x="-1" y="2083432"/>
            <a:ext cx="25488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287" name="Google Shape;287;p37"/>
          <p:cNvPicPr preferRelativeResize="0"/>
          <p:nvPr/>
        </p:nvPicPr>
        <p:blipFill rotWithShape="1">
          <a:blip r:embed="rId3">
            <a:alphaModFix/>
          </a:blip>
          <a:srcRect/>
          <a:stretch/>
        </p:blipFill>
        <p:spPr>
          <a:xfrm>
            <a:off x="746968" y="2563968"/>
            <a:ext cx="1024086" cy="490149"/>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6_bannière chapitre 2">
  <p:cSld name="6_bannière chapitre 2">
    <p:spTree>
      <p:nvGrpSpPr>
        <p:cNvPr id="1" name="Shape 288"/>
        <p:cNvGrpSpPr/>
        <p:nvPr/>
      </p:nvGrpSpPr>
      <p:grpSpPr>
        <a:xfrm>
          <a:off x="0" y="0"/>
          <a:ext cx="0" cy="0"/>
          <a:chOff x="0" y="0"/>
          <a:chExt cx="0" cy="0"/>
        </a:xfrm>
      </p:grpSpPr>
      <p:sp>
        <p:nvSpPr>
          <p:cNvPr id="289" name="Google Shape;289;p38"/>
          <p:cNvSpPr/>
          <p:nvPr/>
        </p:nvSpPr>
        <p:spPr>
          <a:xfrm>
            <a:off x="-1" y="0"/>
            <a:ext cx="2548800" cy="5715000"/>
          </a:xfrm>
          <a:prstGeom prst="rect">
            <a:avLst/>
          </a:prstGeom>
          <a:gradFill>
            <a:gsLst>
              <a:gs pos="0">
                <a:srgbClr val="538CD5"/>
              </a:gs>
              <a:gs pos="30000">
                <a:srgbClr val="00B0F0"/>
              </a:gs>
              <a:gs pos="100000">
                <a:srgbClr val="00B0F0"/>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pic>
        <p:nvPicPr>
          <p:cNvPr id="290" name="Google Shape;290;p38"/>
          <p:cNvPicPr preferRelativeResize="0"/>
          <p:nvPr/>
        </p:nvPicPr>
        <p:blipFill rotWithShape="1">
          <a:blip r:embed="rId2">
            <a:alphaModFix/>
          </a:blip>
          <a:srcRect/>
          <a:stretch/>
        </p:blipFill>
        <p:spPr>
          <a:xfrm>
            <a:off x="746836" y="5110619"/>
            <a:ext cx="1058009" cy="370172"/>
          </a:xfrm>
          <a:prstGeom prst="rect">
            <a:avLst/>
          </a:prstGeom>
          <a:noFill/>
          <a:ln>
            <a:noFill/>
          </a:ln>
        </p:spPr>
      </p:pic>
      <p:sp>
        <p:nvSpPr>
          <p:cNvPr id="291" name="Google Shape;291;p38"/>
          <p:cNvSpPr txBox="1"/>
          <p:nvPr/>
        </p:nvSpPr>
        <p:spPr>
          <a:xfrm>
            <a:off x="9341" y="2080351"/>
            <a:ext cx="2548800" cy="67710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 </a:t>
            </a:r>
            <a:endParaRPr/>
          </a:p>
        </p:txBody>
      </p:sp>
      <p:pic>
        <p:nvPicPr>
          <p:cNvPr id="292" name="Google Shape;292;p38" descr="C:\Users\jean\Desktop\LOGOS Centrale\Logo ECM 10 2012 bleu carré réserve.jpg"/>
          <p:cNvPicPr preferRelativeResize="0"/>
          <p:nvPr/>
        </p:nvPicPr>
        <p:blipFill rotWithShape="1">
          <a:blip r:embed="rId3">
            <a:alphaModFix/>
          </a:blip>
          <a:srcRect/>
          <a:stretch/>
        </p:blipFill>
        <p:spPr>
          <a:xfrm>
            <a:off x="942142" y="2554970"/>
            <a:ext cx="651876" cy="561518"/>
          </a:xfrm>
          <a:prstGeom prst="rect">
            <a:avLst/>
          </a:prstGeom>
          <a:noFill/>
          <a:ln>
            <a:noFill/>
          </a:ln>
        </p:spPr>
      </p:pic>
      <p:sp>
        <p:nvSpPr>
          <p:cNvPr id="293" name="Google Shape;293;p38"/>
          <p:cNvSpPr txBox="1">
            <a:spLocks noGrp="1"/>
          </p:cNvSpPr>
          <p:nvPr>
            <p:ph type="title"/>
          </p:nvPr>
        </p:nvSpPr>
        <p:spPr>
          <a:xfrm>
            <a:off x="2699793" y="251050"/>
            <a:ext cx="6313582" cy="571500"/>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4" name="Google Shape;294;p38"/>
          <p:cNvSpPr txBox="1">
            <a:spLocks noGrp="1"/>
          </p:cNvSpPr>
          <p:nvPr>
            <p:ph type="body" idx="1"/>
          </p:nvPr>
        </p:nvSpPr>
        <p:spPr>
          <a:xfrm>
            <a:off x="2843810" y="1270000"/>
            <a:ext cx="6173195" cy="3937000"/>
          </a:xfrm>
          <a:prstGeom prst="rect">
            <a:avLst/>
          </a:prstGeom>
          <a:noFill/>
          <a:ln>
            <a:noFill/>
          </a:ln>
        </p:spPr>
        <p:txBody>
          <a:bodyPr spcFirstLastPara="1" wrap="square" lIns="71300" tIns="35650" rIns="71300" bIns="35650"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95" name="Google Shape;295;p38"/>
          <p:cNvSpPr/>
          <p:nvPr/>
        </p:nvSpPr>
        <p:spPr>
          <a:xfrm>
            <a:off x="88008" y="3581931"/>
            <a:ext cx="2470134" cy="1256754"/>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Processus et groupes de processus</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Domaines de connaissance</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Correspondance entre les deux</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Vision d’ensemble </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QCM Chapitre 3</a:t>
            </a:r>
            <a:endParaRPr/>
          </a:p>
        </p:txBody>
      </p:sp>
      <p:sp>
        <p:nvSpPr>
          <p:cNvPr id="296" name="Google Shape;296;p38"/>
          <p:cNvSpPr txBox="1"/>
          <p:nvPr/>
        </p:nvSpPr>
        <p:spPr>
          <a:xfrm>
            <a:off x="93869" y="3243977"/>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3</a:t>
            </a:r>
            <a:endParaRPr sz="1200" b="1">
              <a:solidFill>
                <a:schemeClr val="dk1"/>
              </a:solidFill>
              <a:latin typeface="Calibri"/>
              <a:ea typeface="Calibri"/>
              <a:cs typeface="Calibri"/>
              <a:sym typeface="Calibri"/>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5_bannière chapitre 2">
  <p:cSld name="5_bannière chapitre 2">
    <p:spTree>
      <p:nvGrpSpPr>
        <p:cNvPr id="1" name="Shape 297"/>
        <p:cNvGrpSpPr/>
        <p:nvPr/>
      </p:nvGrpSpPr>
      <p:grpSpPr>
        <a:xfrm>
          <a:off x="0" y="0"/>
          <a:ext cx="0" cy="0"/>
          <a:chOff x="0" y="0"/>
          <a:chExt cx="0" cy="0"/>
        </a:xfrm>
      </p:grpSpPr>
      <p:sp>
        <p:nvSpPr>
          <p:cNvPr id="298" name="Google Shape;298;p39"/>
          <p:cNvSpPr/>
          <p:nvPr/>
        </p:nvSpPr>
        <p:spPr>
          <a:xfrm>
            <a:off x="-1" y="0"/>
            <a:ext cx="2548800" cy="5715000"/>
          </a:xfrm>
          <a:prstGeom prst="rect">
            <a:avLst/>
          </a:prstGeom>
          <a:gradFill>
            <a:gsLst>
              <a:gs pos="0">
                <a:srgbClr val="538CD5"/>
              </a:gs>
              <a:gs pos="30000">
                <a:srgbClr val="00B0F0"/>
              </a:gs>
              <a:gs pos="100000">
                <a:srgbClr val="00B0F0"/>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pic>
        <p:nvPicPr>
          <p:cNvPr id="299" name="Google Shape;299;p39"/>
          <p:cNvPicPr preferRelativeResize="0"/>
          <p:nvPr/>
        </p:nvPicPr>
        <p:blipFill rotWithShape="1">
          <a:blip r:embed="rId2">
            <a:alphaModFix/>
          </a:blip>
          <a:srcRect/>
          <a:stretch/>
        </p:blipFill>
        <p:spPr>
          <a:xfrm>
            <a:off x="746836" y="5110619"/>
            <a:ext cx="1058009" cy="370172"/>
          </a:xfrm>
          <a:prstGeom prst="rect">
            <a:avLst/>
          </a:prstGeom>
          <a:noFill/>
          <a:ln>
            <a:noFill/>
          </a:ln>
        </p:spPr>
      </p:pic>
      <p:sp>
        <p:nvSpPr>
          <p:cNvPr id="300" name="Google Shape;300;p39"/>
          <p:cNvSpPr txBox="1"/>
          <p:nvPr/>
        </p:nvSpPr>
        <p:spPr>
          <a:xfrm>
            <a:off x="-1" y="2083432"/>
            <a:ext cx="25488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301" name="Google Shape;301;p39"/>
          <p:cNvPicPr preferRelativeResize="0"/>
          <p:nvPr/>
        </p:nvPicPr>
        <p:blipFill rotWithShape="1">
          <a:blip r:embed="rId3">
            <a:alphaModFix/>
          </a:blip>
          <a:srcRect/>
          <a:stretch/>
        </p:blipFill>
        <p:spPr>
          <a:xfrm>
            <a:off x="746968" y="2563968"/>
            <a:ext cx="1024086" cy="490149"/>
          </a:xfrm>
          <a:prstGeom prst="rect">
            <a:avLst/>
          </a:prstGeom>
          <a:noFill/>
          <a:ln>
            <a:noFill/>
          </a:ln>
        </p:spPr>
      </p:pic>
      <p:sp>
        <p:nvSpPr>
          <p:cNvPr id="302" name="Google Shape;302;p39"/>
          <p:cNvSpPr txBox="1">
            <a:spLocks noGrp="1"/>
          </p:cNvSpPr>
          <p:nvPr>
            <p:ph type="title"/>
          </p:nvPr>
        </p:nvSpPr>
        <p:spPr>
          <a:xfrm>
            <a:off x="2699793" y="251050"/>
            <a:ext cx="6313582" cy="571500"/>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03" name="Google Shape;303;p39"/>
          <p:cNvSpPr txBox="1">
            <a:spLocks noGrp="1"/>
          </p:cNvSpPr>
          <p:nvPr>
            <p:ph type="body" idx="1"/>
          </p:nvPr>
        </p:nvSpPr>
        <p:spPr>
          <a:xfrm>
            <a:off x="2843810" y="1270000"/>
            <a:ext cx="6173195" cy="3937000"/>
          </a:xfrm>
          <a:prstGeom prst="rect">
            <a:avLst/>
          </a:prstGeom>
          <a:noFill/>
          <a:ln>
            <a:noFill/>
          </a:ln>
        </p:spPr>
        <p:txBody>
          <a:bodyPr spcFirstLastPara="1" wrap="square" lIns="71300" tIns="35650" rIns="71300" bIns="35650"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04" name="Google Shape;304;p39"/>
          <p:cNvSpPr/>
          <p:nvPr/>
        </p:nvSpPr>
        <p:spPr>
          <a:xfrm>
            <a:off x="88008" y="3581931"/>
            <a:ext cx="2470134" cy="1256754"/>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Processus et groupes de processus</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Domaines de connaissance</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Correspondance entre les deux</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Vision d’ensemble </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QCM Chapitre 3</a:t>
            </a:r>
            <a:endParaRPr/>
          </a:p>
        </p:txBody>
      </p:sp>
      <p:sp>
        <p:nvSpPr>
          <p:cNvPr id="305" name="Google Shape;305;p39"/>
          <p:cNvSpPr txBox="1"/>
          <p:nvPr/>
        </p:nvSpPr>
        <p:spPr>
          <a:xfrm>
            <a:off x="93869" y="3243977"/>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3</a:t>
            </a:r>
            <a:endParaRPr sz="1200" b="1">
              <a:solidFill>
                <a:schemeClr val="dk1"/>
              </a:solidFill>
              <a:latin typeface="Calibri"/>
              <a:ea typeface="Calibri"/>
              <a:cs typeface="Calibri"/>
              <a:sym typeface="Calibri"/>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8_bannière chapitre 2">
  <p:cSld name="8_bannière chapitre 2">
    <p:spTree>
      <p:nvGrpSpPr>
        <p:cNvPr id="1" name="Shape 306"/>
        <p:cNvGrpSpPr/>
        <p:nvPr/>
      </p:nvGrpSpPr>
      <p:grpSpPr>
        <a:xfrm>
          <a:off x="0" y="0"/>
          <a:ext cx="0" cy="0"/>
          <a:chOff x="0" y="0"/>
          <a:chExt cx="0" cy="0"/>
        </a:xfrm>
      </p:grpSpPr>
      <p:sp>
        <p:nvSpPr>
          <p:cNvPr id="307" name="Google Shape;307;p40"/>
          <p:cNvSpPr/>
          <p:nvPr/>
        </p:nvSpPr>
        <p:spPr>
          <a:xfrm>
            <a:off x="-1" y="0"/>
            <a:ext cx="2548800" cy="5715000"/>
          </a:xfrm>
          <a:prstGeom prst="rect">
            <a:avLst/>
          </a:prstGeom>
          <a:gradFill>
            <a:gsLst>
              <a:gs pos="0">
                <a:srgbClr val="538CD5"/>
              </a:gs>
              <a:gs pos="30000">
                <a:srgbClr val="00B0F0"/>
              </a:gs>
              <a:gs pos="100000">
                <a:srgbClr val="00B0F0"/>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pic>
        <p:nvPicPr>
          <p:cNvPr id="308" name="Google Shape;308;p40"/>
          <p:cNvPicPr preferRelativeResize="0"/>
          <p:nvPr/>
        </p:nvPicPr>
        <p:blipFill rotWithShape="1">
          <a:blip r:embed="rId2">
            <a:alphaModFix/>
          </a:blip>
          <a:srcRect/>
          <a:stretch/>
        </p:blipFill>
        <p:spPr>
          <a:xfrm>
            <a:off x="746836" y="5110619"/>
            <a:ext cx="1058009" cy="370172"/>
          </a:xfrm>
          <a:prstGeom prst="rect">
            <a:avLst/>
          </a:prstGeom>
          <a:noFill/>
          <a:ln>
            <a:noFill/>
          </a:ln>
        </p:spPr>
      </p:pic>
      <p:sp>
        <p:nvSpPr>
          <p:cNvPr id="309" name="Google Shape;309;p40"/>
          <p:cNvSpPr txBox="1"/>
          <p:nvPr/>
        </p:nvSpPr>
        <p:spPr>
          <a:xfrm>
            <a:off x="-1" y="2083432"/>
            <a:ext cx="25488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310" name="Google Shape;310;p40"/>
          <p:cNvPicPr preferRelativeResize="0"/>
          <p:nvPr/>
        </p:nvPicPr>
        <p:blipFill rotWithShape="1">
          <a:blip r:embed="rId3">
            <a:alphaModFix/>
          </a:blip>
          <a:srcRect/>
          <a:stretch/>
        </p:blipFill>
        <p:spPr>
          <a:xfrm>
            <a:off x="746968" y="2563968"/>
            <a:ext cx="1024086" cy="490149"/>
          </a:xfrm>
          <a:prstGeom prst="rect">
            <a:avLst/>
          </a:prstGeom>
          <a:noFill/>
          <a:ln>
            <a:noFill/>
          </a:ln>
        </p:spPr>
      </p:pic>
      <p:sp>
        <p:nvSpPr>
          <p:cNvPr id="311" name="Google Shape;311;p40"/>
          <p:cNvSpPr/>
          <p:nvPr/>
        </p:nvSpPr>
        <p:spPr>
          <a:xfrm>
            <a:off x="88008" y="3581931"/>
            <a:ext cx="2470134" cy="1256754"/>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Processus et groupes de processus</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Domaines de connaissance</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Correspondance entre les deux</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Vision d’ensemble </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QCM Chapitre 3</a:t>
            </a:r>
            <a:endParaRPr/>
          </a:p>
        </p:txBody>
      </p:sp>
      <p:sp>
        <p:nvSpPr>
          <p:cNvPr id="312" name="Google Shape;312;p40"/>
          <p:cNvSpPr txBox="1"/>
          <p:nvPr/>
        </p:nvSpPr>
        <p:spPr>
          <a:xfrm>
            <a:off x="93869" y="3243977"/>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3</a:t>
            </a:r>
            <a:endParaRPr sz="1200" b="1">
              <a:solidFill>
                <a:schemeClr val="dk1"/>
              </a:solidFill>
              <a:latin typeface="Calibri"/>
              <a:ea typeface="Calibri"/>
              <a:cs typeface="Calibri"/>
              <a:sym typeface="Calibri"/>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9_bannière chapitre 2">
  <p:cSld name="9_bannière chapitre 2">
    <p:spTree>
      <p:nvGrpSpPr>
        <p:cNvPr id="1" name="Shape 313"/>
        <p:cNvGrpSpPr/>
        <p:nvPr/>
      </p:nvGrpSpPr>
      <p:grpSpPr>
        <a:xfrm>
          <a:off x="0" y="0"/>
          <a:ext cx="0" cy="0"/>
          <a:chOff x="0" y="0"/>
          <a:chExt cx="0" cy="0"/>
        </a:xfrm>
      </p:grpSpPr>
      <p:sp>
        <p:nvSpPr>
          <p:cNvPr id="314" name="Google Shape;314;p41"/>
          <p:cNvSpPr/>
          <p:nvPr/>
        </p:nvSpPr>
        <p:spPr>
          <a:xfrm>
            <a:off x="-1" y="0"/>
            <a:ext cx="2548800" cy="5715000"/>
          </a:xfrm>
          <a:prstGeom prst="rect">
            <a:avLst/>
          </a:prstGeom>
          <a:gradFill>
            <a:gsLst>
              <a:gs pos="0">
                <a:srgbClr val="538CD5"/>
              </a:gs>
              <a:gs pos="30000">
                <a:srgbClr val="00B0F0"/>
              </a:gs>
              <a:gs pos="100000">
                <a:srgbClr val="00B0F0"/>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pic>
        <p:nvPicPr>
          <p:cNvPr id="315" name="Google Shape;315;p41"/>
          <p:cNvPicPr preferRelativeResize="0"/>
          <p:nvPr/>
        </p:nvPicPr>
        <p:blipFill rotWithShape="1">
          <a:blip r:embed="rId2">
            <a:alphaModFix/>
          </a:blip>
          <a:srcRect/>
          <a:stretch/>
        </p:blipFill>
        <p:spPr>
          <a:xfrm>
            <a:off x="746836" y="5110619"/>
            <a:ext cx="1058009" cy="370172"/>
          </a:xfrm>
          <a:prstGeom prst="rect">
            <a:avLst/>
          </a:prstGeom>
          <a:noFill/>
          <a:ln>
            <a:noFill/>
          </a:ln>
        </p:spPr>
      </p:pic>
      <p:sp>
        <p:nvSpPr>
          <p:cNvPr id="316" name="Google Shape;316;p41"/>
          <p:cNvSpPr txBox="1"/>
          <p:nvPr/>
        </p:nvSpPr>
        <p:spPr>
          <a:xfrm>
            <a:off x="9341" y="2080351"/>
            <a:ext cx="2548800" cy="67710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 </a:t>
            </a:r>
            <a:endParaRPr/>
          </a:p>
        </p:txBody>
      </p:sp>
      <p:pic>
        <p:nvPicPr>
          <p:cNvPr id="317" name="Google Shape;317;p41" descr="C:\Users\jean\Desktop\LOGOS Centrale\Logo ECM 10 2012 bleu carré réserve.jpg"/>
          <p:cNvPicPr preferRelativeResize="0"/>
          <p:nvPr/>
        </p:nvPicPr>
        <p:blipFill rotWithShape="1">
          <a:blip r:embed="rId3">
            <a:alphaModFix/>
          </a:blip>
          <a:srcRect/>
          <a:stretch/>
        </p:blipFill>
        <p:spPr>
          <a:xfrm>
            <a:off x="942142" y="2554970"/>
            <a:ext cx="651876" cy="561518"/>
          </a:xfrm>
          <a:prstGeom prst="rect">
            <a:avLst/>
          </a:prstGeom>
          <a:noFill/>
          <a:ln>
            <a:noFill/>
          </a:ln>
        </p:spPr>
      </p:pic>
      <p:sp>
        <p:nvSpPr>
          <p:cNvPr id="318" name="Google Shape;318;p41"/>
          <p:cNvSpPr/>
          <p:nvPr/>
        </p:nvSpPr>
        <p:spPr>
          <a:xfrm>
            <a:off x="88008" y="3581931"/>
            <a:ext cx="2470134" cy="1256754"/>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Processus et groupes de processus</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Domaines de connaissance</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Correspondance entre les deux</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Vision d’ensemble </a:t>
            </a:r>
            <a:endParaRPr/>
          </a:p>
          <a:p>
            <a:pPr marL="285750" marR="0" lvl="0" indent="-198438"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QCM Chapitre 3</a:t>
            </a:r>
            <a:endParaRPr/>
          </a:p>
        </p:txBody>
      </p:sp>
      <p:sp>
        <p:nvSpPr>
          <p:cNvPr id="319" name="Google Shape;319;p41"/>
          <p:cNvSpPr txBox="1"/>
          <p:nvPr/>
        </p:nvSpPr>
        <p:spPr>
          <a:xfrm>
            <a:off x="93869" y="3243977"/>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3</a:t>
            </a:r>
            <a:endParaRPr sz="1200" b="1">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685800" y="317500"/>
            <a:ext cx="7772400" cy="8890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1pPr>
            <a:lvl2pPr marR="0" lvl="1"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2pPr>
            <a:lvl3pPr marR="0" lvl="2"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3pPr>
            <a:lvl4pPr marR="0" lvl="3"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4pPr>
            <a:lvl5pPr marR="0" lvl="4"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5pPr>
            <a:lvl6pPr marR="0" lvl="5"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6pPr>
            <a:lvl7pPr marR="0" lvl="6"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7pPr>
            <a:lvl8pPr marR="0" lvl="7"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8pPr>
            <a:lvl9pPr marR="0" lvl="8" algn="l" rtl="0">
              <a:spcBef>
                <a:spcPts val="0"/>
              </a:spcBef>
              <a:spcAft>
                <a:spcPts val="0"/>
              </a:spcAft>
              <a:buClr>
                <a:srgbClr val="007AC2"/>
              </a:buClr>
              <a:buSzPts val="1400"/>
              <a:buFont typeface="Arial"/>
              <a:buNone/>
              <a:defRPr sz="2100" b="1" i="0" u="none" strike="noStrike" cap="none">
                <a:solidFill>
                  <a:srgbClr val="007AC2"/>
                </a:solidFill>
                <a:latin typeface="Arial"/>
                <a:ea typeface="Arial"/>
                <a:cs typeface="Arial"/>
                <a:sym typeface="Arial"/>
              </a:defRPr>
            </a:lvl9pPr>
          </a:lstStyle>
          <a:p>
            <a:endParaRPr/>
          </a:p>
        </p:txBody>
      </p:sp>
      <p:sp>
        <p:nvSpPr>
          <p:cNvPr id="37" name="Google Shape;37;p6"/>
          <p:cNvSpPr txBox="1">
            <a:spLocks noGrp="1"/>
          </p:cNvSpPr>
          <p:nvPr>
            <p:ph type="body" idx="1"/>
          </p:nvPr>
        </p:nvSpPr>
        <p:spPr>
          <a:xfrm>
            <a:off x="685800" y="1270000"/>
            <a:ext cx="7772400" cy="3556000"/>
          </a:xfrm>
          <a:prstGeom prst="rect">
            <a:avLst/>
          </a:prstGeom>
          <a:noFill/>
          <a:ln>
            <a:noFill/>
          </a:ln>
        </p:spPr>
        <p:txBody>
          <a:bodyPr spcFirstLastPara="1" wrap="square" lIns="91425" tIns="45700" rIns="91425" bIns="45700" anchor="t" anchorCtr="0"/>
          <a:lstStyle>
            <a:lvl1pPr marL="457200" marR="0" lvl="0" indent="-355600" algn="l" rtl="0">
              <a:lnSpc>
                <a:spcPct val="130000"/>
              </a:lnSpc>
              <a:spcBef>
                <a:spcPts val="300"/>
              </a:spcBef>
              <a:spcAft>
                <a:spcPts val="0"/>
              </a:spcAft>
              <a:buClr>
                <a:srgbClr val="007AC2"/>
              </a:buClr>
              <a:buSzPts val="2000"/>
              <a:buFont typeface="Arial"/>
              <a:buChar char="•"/>
              <a:defRPr sz="1500" b="0" i="0" u="none" strike="noStrike" cap="none">
                <a:solidFill>
                  <a:srgbClr val="455560"/>
                </a:solidFill>
                <a:latin typeface="Arial"/>
                <a:ea typeface="Arial"/>
                <a:cs typeface="Arial"/>
                <a:sym typeface="Arial"/>
              </a:defRPr>
            </a:lvl1pPr>
            <a:lvl2pPr marL="914400" marR="0" lvl="1" indent="-355600" algn="l" rtl="0">
              <a:lnSpc>
                <a:spcPct val="110000"/>
              </a:lnSpc>
              <a:spcBef>
                <a:spcPts val="300"/>
              </a:spcBef>
              <a:spcAft>
                <a:spcPts val="0"/>
              </a:spcAft>
              <a:buClr>
                <a:srgbClr val="455560"/>
              </a:buClr>
              <a:buSzPts val="2000"/>
              <a:buFont typeface="Arial"/>
              <a:buChar char="–"/>
              <a:defRPr sz="1500" b="0" i="0" u="none" strike="noStrike" cap="none">
                <a:solidFill>
                  <a:srgbClr val="455560"/>
                </a:solidFill>
                <a:latin typeface="Arial"/>
                <a:ea typeface="Arial"/>
                <a:cs typeface="Arial"/>
                <a:sym typeface="Arial"/>
              </a:defRPr>
            </a:lvl2pPr>
            <a:lvl3pPr marL="1371600" marR="0" lvl="2" indent="-355600" algn="l" rtl="0">
              <a:spcBef>
                <a:spcPts val="300"/>
              </a:spcBef>
              <a:spcAft>
                <a:spcPts val="0"/>
              </a:spcAft>
              <a:buClr>
                <a:srgbClr val="455560"/>
              </a:buClr>
              <a:buSzPts val="2000"/>
              <a:buFont typeface="Arial"/>
              <a:buChar char="•"/>
              <a:defRPr sz="1500" b="0" i="0" u="none" strike="noStrike" cap="none">
                <a:solidFill>
                  <a:srgbClr val="455560"/>
                </a:solidFill>
                <a:latin typeface="Arial"/>
                <a:ea typeface="Arial"/>
                <a:cs typeface="Arial"/>
                <a:sym typeface="Arial"/>
              </a:defRPr>
            </a:lvl3pPr>
            <a:lvl4pPr marL="1828800" marR="0" lvl="3" indent="-355600" algn="l" rtl="0">
              <a:spcBef>
                <a:spcPts val="300"/>
              </a:spcBef>
              <a:spcAft>
                <a:spcPts val="0"/>
              </a:spcAft>
              <a:buClr>
                <a:srgbClr val="455560"/>
              </a:buClr>
              <a:buSzPts val="2000"/>
              <a:buFont typeface="Arial"/>
              <a:buChar char="–"/>
              <a:defRPr sz="1500" b="0" i="0" u="none" strike="noStrike" cap="none">
                <a:solidFill>
                  <a:srgbClr val="455560"/>
                </a:solidFill>
                <a:latin typeface="Arial"/>
                <a:ea typeface="Arial"/>
                <a:cs typeface="Arial"/>
                <a:sym typeface="Arial"/>
              </a:defRPr>
            </a:lvl4pPr>
            <a:lvl5pPr marL="2286000" marR="0" lvl="4" indent="-355600" algn="l" rtl="0">
              <a:spcBef>
                <a:spcPts val="300"/>
              </a:spcBef>
              <a:spcAft>
                <a:spcPts val="0"/>
              </a:spcAft>
              <a:buClr>
                <a:srgbClr val="455560"/>
              </a:buClr>
              <a:buSzPts val="2000"/>
              <a:buFont typeface="Arial"/>
              <a:buChar char="»"/>
              <a:defRPr sz="1500" b="0" i="0" u="none" strike="noStrike" cap="none">
                <a:solidFill>
                  <a:srgbClr val="455560"/>
                </a:solidFill>
                <a:latin typeface="Arial"/>
                <a:ea typeface="Arial"/>
                <a:cs typeface="Arial"/>
                <a:sym typeface="Arial"/>
              </a:defRPr>
            </a:lvl5pPr>
            <a:lvl6pPr marL="2743200" marR="0" lvl="5" indent="-355600" algn="l" rtl="0">
              <a:spcBef>
                <a:spcPts val="300"/>
              </a:spcBef>
              <a:spcAft>
                <a:spcPts val="0"/>
              </a:spcAft>
              <a:buClr>
                <a:srgbClr val="455560"/>
              </a:buClr>
              <a:buSzPts val="2000"/>
              <a:buFont typeface="Arial"/>
              <a:buChar char="»"/>
              <a:defRPr sz="1500" b="0" i="0" u="none" strike="noStrike" cap="none">
                <a:solidFill>
                  <a:srgbClr val="455560"/>
                </a:solidFill>
                <a:latin typeface="Arial"/>
                <a:ea typeface="Arial"/>
                <a:cs typeface="Arial"/>
                <a:sym typeface="Arial"/>
              </a:defRPr>
            </a:lvl6pPr>
            <a:lvl7pPr marL="3200400" marR="0" lvl="6" indent="-355600" algn="l" rtl="0">
              <a:spcBef>
                <a:spcPts val="300"/>
              </a:spcBef>
              <a:spcAft>
                <a:spcPts val="0"/>
              </a:spcAft>
              <a:buClr>
                <a:srgbClr val="455560"/>
              </a:buClr>
              <a:buSzPts val="2000"/>
              <a:buFont typeface="Arial"/>
              <a:buChar char="»"/>
              <a:defRPr sz="1500" b="0" i="0" u="none" strike="noStrike" cap="none">
                <a:solidFill>
                  <a:srgbClr val="455560"/>
                </a:solidFill>
                <a:latin typeface="Arial"/>
                <a:ea typeface="Arial"/>
                <a:cs typeface="Arial"/>
                <a:sym typeface="Arial"/>
              </a:defRPr>
            </a:lvl7pPr>
            <a:lvl8pPr marL="3657600" marR="0" lvl="7" indent="-355600" algn="l" rtl="0">
              <a:spcBef>
                <a:spcPts val="300"/>
              </a:spcBef>
              <a:spcAft>
                <a:spcPts val="0"/>
              </a:spcAft>
              <a:buClr>
                <a:srgbClr val="455560"/>
              </a:buClr>
              <a:buSzPts val="2000"/>
              <a:buFont typeface="Arial"/>
              <a:buChar char="»"/>
              <a:defRPr sz="1500" b="0" i="0" u="none" strike="noStrike" cap="none">
                <a:solidFill>
                  <a:srgbClr val="455560"/>
                </a:solidFill>
                <a:latin typeface="Arial"/>
                <a:ea typeface="Arial"/>
                <a:cs typeface="Arial"/>
                <a:sym typeface="Arial"/>
              </a:defRPr>
            </a:lvl8pPr>
            <a:lvl9pPr marL="4114800" marR="0" lvl="8" indent="-355600" algn="l" rtl="0">
              <a:spcBef>
                <a:spcPts val="300"/>
              </a:spcBef>
              <a:spcAft>
                <a:spcPts val="0"/>
              </a:spcAft>
              <a:buClr>
                <a:srgbClr val="455560"/>
              </a:buClr>
              <a:buSzPts val="2000"/>
              <a:buFont typeface="Arial"/>
              <a:buChar char="»"/>
              <a:defRPr sz="1500" b="0" i="0" u="none" strike="noStrike" cap="none">
                <a:solidFill>
                  <a:srgbClr val="455560"/>
                </a:solidFill>
                <a:latin typeface="Arial"/>
                <a:ea typeface="Arial"/>
                <a:cs typeface="Arial"/>
                <a:sym typeface="Arial"/>
              </a:defRPr>
            </a:lvl9pPr>
          </a:lstStyle>
          <a:p>
            <a:endParaRPr/>
          </a:p>
        </p:txBody>
      </p:sp>
      <p:sp>
        <p:nvSpPr>
          <p:cNvPr id="38" name="Google Shape;38;p6"/>
          <p:cNvSpPr txBox="1">
            <a:spLocks noGrp="1"/>
          </p:cNvSpPr>
          <p:nvPr>
            <p:ph type="dt" idx="10"/>
          </p:nvPr>
        </p:nvSpPr>
        <p:spPr>
          <a:xfrm>
            <a:off x="1524000" y="5476876"/>
            <a:ext cx="2209800" cy="1905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chemeClr val="lt1"/>
              </a:buClr>
              <a:buSzPts val="1400"/>
              <a:buFont typeface="Arial"/>
              <a:buNone/>
              <a:defRPr sz="750" b="0" i="0" u="none" strike="noStrike" cap="none">
                <a:solidFill>
                  <a:schemeClr val="lt1"/>
                </a:solidFill>
                <a:latin typeface="Arial"/>
                <a:ea typeface="Arial"/>
                <a:cs typeface="Arial"/>
                <a:sym typeface="Arial"/>
              </a:defRPr>
            </a:lvl1pPr>
            <a:lvl2pPr marR="0" lvl="1" algn="l" rtl="0">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2pPr>
            <a:lvl3pPr marR="0" lvl="2" algn="l" rtl="0">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3pPr>
            <a:lvl4pPr marR="0" lvl="3" algn="l" rtl="0">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4pPr>
            <a:lvl5pPr marR="0" lvl="4" algn="l" rtl="0">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5pPr>
            <a:lvl6pPr marR="0" lvl="5" algn="l" rtl="0">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6pPr>
            <a:lvl7pPr marR="0" lvl="6" algn="l" rtl="0">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7pPr>
            <a:lvl8pPr marR="0" lvl="7" algn="l" rtl="0">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8pPr>
            <a:lvl9pPr marR="0" lvl="8" algn="l" rtl="0">
              <a:spcBef>
                <a:spcPts val="0"/>
              </a:spcBef>
              <a:spcAft>
                <a:spcPts val="0"/>
              </a:spcAft>
              <a:buClr>
                <a:schemeClr val="dk1"/>
              </a:buClr>
              <a:buSzPts val="1400"/>
              <a:buFont typeface="Arial"/>
              <a:buNone/>
              <a:defRPr sz="135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3_Vide">
  <p:cSld name="3_Vide">
    <p:spTree>
      <p:nvGrpSpPr>
        <p:cNvPr id="1" name="Shape 320"/>
        <p:cNvGrpSpPr/>
        <p:nvPr/>
      </p:nvGrpSpPr>
      <p:grpSpPr>
        <a:xfrm>
          <a:off x="0" y="0"/>
          <a:ext cx="0" cy="0"/>
          <a:chOff x="0" y="0"/>
          <a:chExt cx="0" cy="0"/>
        </a:xfrm>
      </p:grpSpPr>
      <p:sp>
        <p:nvSpPr>
          <p:cNvPr id="321" name="Google Shape;321;p42"/>
          <p:cNvSpPr/>
          <p:nvPr/>
        </p:nvSpPr>
        <p:spPr>
          <a:xfrm>
            <a:off x="-1" y="0"/>
            <a:ext cx="2548800" cy="5715000"/>
          </a:xfrm>
          <a:prstGeom prst="rect">
            <a:avLst/>
          </a:prstGeom>
          <a:gradFill>
            <a:gsLst>
              <a:gs pos="0">
                <a:srgbClr val="00FF00"/>
              </a:gs>
              <a:gs pos="50000">
                <a:srgbClr val="00FF00"/>
              </a:gs>
              <a:gs pos="100000">
                <a:srgbClr val="76923C"/>
              </a:gs>
            </a:gsLst>
            <a:lin ang="135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a:solidFill>
                <a:srgbClr val="F2F2F2"/>
              </a:solidFill>
              <a:latin typeface="Times New Roman"/>
              <a:ea typeface="Times New Roman"/>
              <a:cs typeface="Times New Roman"/>
              <a:sym typeface="Times New Roman"/>
            </a:endParaRPr>
          </a:p>
        </p:txBody>
      </p:sp>
      <p:sp>
        <p:nvSpPr>
          <p:cNvPr id="322" name="Google Shape;322;p42"/>
          <p:cNvSpPr txBox="1">
            <a:spLocks noGrp="1"/>
          </p:cNvSpPr>
          <p:nvPr>
            <p:ph type="title"/>
          </p:nvPr>
        </p:nvSpPr>
        <p:spPr>
          <a:xfrm>
            <a:off x="2987780" y="228867"/>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3" name="Google Shape;323;p42"/>
          <p:cNvSpPr txBox="1">
            <a:spLocks noGrp="1"/>
          </p:cNvSpPr>
          <p:nvPr>
            <p:ph type="body" idx="1"/>
          </p:nvPr>
        </p:nvSpPr>
        <p:spPr>
          <a:xfrm>
            <a:off x="2843810" y="4585818"/>
            <a:ext cx="6173195" cy="524803"/>
          </a:xfrm>
          <a:prstGeom prst="rect">
            <a:avLst/>
          </a:prstGeom>
          <a:noFill/>
          <a:ln>
            <a:noFill/>
          </a:ln>
        </p:spPr>
        <p:txBody>
          <a:bodyPr spcFirstLastPara="1" wrap="square" lIns="71300" tIns="35650" rIns="71300" bIns="35650" anchor="t" anchorCtr="0"/>
          <a:lstStyle>
            <a:lvl1pPr marL="457200" marR="0" lvl="0" indent="-228600" algn="ctr" rtl="0">
              <a:lnSpc>
                <a:spcPct val="90000"/>
              </a:lnSpc>
              <a:spcBef>
                <a:spcPts val="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24" name="Google Shape;324;p42"/>
          <p:cNvSpPr txBox="1"/>
          <p:nvPr/>
        </p:nvSpPr>
        <p:spPr>
          <a:xfrm>
            <a:off x="0" y="2080353"/>
            <a:ext cx="255814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 </a:t>
            </a:r>
            <a:endParaRPr/>
          </a:p>
        </p:txBody>
      </p:sp>
      <p:pic>
        <p:nvPicPr>
          <p:cNvPr id="325" name="Google Shape;325;p42" descr="C:\Users\jean\Desktop\LOGOS Centrale\Logo ECM 10 2012 bleu carré réserve.jpg"/>
          <p:cNvPicPr preferRelativeResize="0"/>
          <p:nvPr/>
        </p:nvPicPr>
        <p:blipFill rotWithShape="1">
          <a:blip r:embed="rId2">
            <a:alphaModFix/>
          </a:blip>
          <a:srcRect/>
          <a:stretch/>
        </p:blipFill>
        <p:spPr>
          <a:xfrm>
            <a:off x="942142" y="2554970"/>
            <a:ext cx="651876" cy="561518"/>
          </a:xfrm>
          <a:prstGeom prst="rect">
            <a:avLst/>
          </a:prstGeom>
          <a:noFill/>
          <a:ln>
            <a:noFill/>
          </a:ln>
        </p:spPr>
      </p:pic>
      <p:pic>
        <p:nvPicPr>
          <p:cNvPr id="326" name="Google Shape;326;p42"/>
          <p:cNvPicPr preferRelativeResize="0"/>
          <p:nvPr/>
        </p:nvPicPr>
        <p:blipFill rotWithShape="1">
          <a:blip r:embed="rId3">
            <a:alphaModFix/>
          </a:blip>
          <a:srcRect/>
          <a:stretch/>
        </p:blipFill>
        <p:spPr>
          <a:xfrm>
            <a:off x="746836" y="5154161"/>
            <a:ext cx="1058009" cy="370172"/>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4_Vide">
  <p:cSld name="4_Vide">
    <p:spTree>
      <p:nvGrpSpPr>
        <p:cNvPr id="1" name="Shape 327"/>
        <p:cNvGrpSpPr/>
        <p:nvPr/>
      </p:nvGrpSpPr>
      <p:grpSpPr>
        <a:xfrm>
          <a:off x="0" y="0"/>
          <a:ext cx="0" cy="0"/>
          <a:chOff x="0" y="0"/>
          <a:chExt cx="0" cy="0"/>
        </a:xfrm>
      </p:grpSpPr>
      <p:sp>
        <p:nvSpPr>
          <p:cNvPr id="328" name="Google Shape;328;p43"/>
          <p:cNvSpPr/>
          <p:nvPr/>
        </p:nvSpPr>
        <p:spPr>
          <a:xfrm>
            <a:off x="-1" y="0"/>
            <a:ext cx="2548800" cy="5715000"/>
          </a:xfrm>
          <a:prstGeom prst="rect">
            <a:avLst/>
          </a:prstGeom>
          <a:gradFill>
            <a:gsLst>
              <a:gs pos="0">
                <a:srgbClr val="00FF00"/>
              </a:gs>
              <a:gs pos="50000">
                <a:srgbClr val="00FF00"/>
              </a:gs>
              <a:gs pos="100000">
                <a:srgbClr val="76923C"/>
              </a:gs>
            </a:gsLst>
            <a:lin ang="135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a:solidFill>
                <a:srgbClr val="F2F2F2"/>
              </a:solidFill>
              <a:latin typeface="Times New Roman"/>
              <a:ea typeface="Times New Roman"/>
              <a:cs typeface="Times New Roman"/>
              <a:sym typeface="Times New Roman"/>
            </a:endParaRPr>
          </a:p>
        </p:txBody>
      </p:sp>
      <p:sp>
        <p:nvSpPr>
          <p:cNvPr id="329" name="Google Shape;329;p43"/>
          <p:cNvSpPr txBox="1">
            <a:spLocks noGrp="1"/>
          </p:cNvSpPr>
          <p:nvPr>
            <p:ph type="title"/>
          </p:nvPr>
        </p:nvSpPr>
        <p:spPr>
          <a:xfrm>
            <a:off x="2987780" y="228867"/>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30" name="Google Shape;330;p43"/>
          <p:cNvSpPr txBox="1">
            <a:spLocks noGrp="1"/>
          </p:cNvSpPr>
          <p:nvPr>
            <p:ph type="body" idx="1"/>
          </p:nvPr>
        </p:nvSpPr>
        <p:spPr>
          <a:xfrm>
            <a:off x="2843810" y="4585818"/>
            <a:ext cx="6173195" cy="524803"/>
          </a:xfrm>
          <a:prstGeom prst="rect">
            <a:avLst/>
          </a:prstGeom>
          <a:noFill/>
          <a:ln>
            <a:noFill/>
          </a:ln>
        </p:spPr>
        <p:txBody>
          <a:bodyPr spcFirstLastPara="1" wrap="square" lIns="71300" tIns="35650" rIns="71300" bIns="35650" anchor="t" anchorCtr="0"/>
          <a:lstStyle>
            <a:lvl1pPr marL="457200" marR="0" lvl="0" indent="-228600" algn="ctr" rtl="0">
              <a:lnSpc>
                <a:spcPct val="90000"/>
              </a:lnSpc>
              <a:spcBef>
                <a:spcPts val="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331" name="Google Shape;331;p43"/>
          <p:cNvPicPr preferRelativeResize="0"/>
          <p:nvPr/>
        </p:nvPicPr>
        <p:blipFill rotWithShape="1">
          <a:blip r:embed="rId2">
            <a:alphaModFix/>
          </a:blip>
          <a:srcRect/>
          <a:stretch/>
        </p:blipFill>
        <p:spPr>
          <a:xfrm>
            <a:off x="746836" y="5154161"/>
            <a:ext cx="1058009" cy="370172"/>
          </a:xfrm>
          <a:prstGeom prst="rect">
            <a:avLst/>
          </a:prstGeom>
          <a:noFill/>
          <a:ln>
            <a:noFill/>
          </a:ln>
        </p:spPr>
      </p:pic>
      <p:sp>
        <p:nvSpPr>
          <p:cNvPr id="332" name="Google Shape;332;p43"/>
          <p:cNvSpPr txBox="1"/>
          <p:nvPr/>
        </p:nvSpPr>
        <p:spPr>
          <a:xfrm>
            <a:off x="-1" y="2083432"/>
            <a:ext cx="25488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333" name="Google Shape;333;p43"/>
          <p:cNvPicPr preferRelativeResize="0"/>
          <p:nvPr/>
        </p:nvPicPr>
        <p:blipFill rotWithShape="1">
          <a:blip r:embed="rId3">
            <a:alphaModFix/>
          </a:blip>
          <a:srcRect/>
          <a:stretch/>
        </p:blipFill>
        <p:spPr>
          <a:xfrm>
            <a:off x="746968" y="2563968"/>
            <a:ext cx="1024086" cy="490149"/>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_bannière chapitre 5">
  <p:cSld name="1_bannière chapitre 5">
    <p:spTree>
      <p:nvGrpSpPr>
        <p:cNvPr id="1" name="Shape 334"/>
        <p:cNvGrpSpPr/>
        <p:nvPr/>
      </p:nvGrpSpPr>
      <p:grpSpPr>
        <a:xfrm>
          <a:off x="0" y="0"/>
          <a:ext cx="0" cy="0"/>
          <a:chOff x="0" y="0"/>
          <a:chExt cx="0" cy="0"/>
        </a:xfrm>
      </p:grpSpPr>
      <p:sp>
        <p:nvSpPr>
          <p:cNvPr id="335" name="Google Shape;335;p44"/>
          <p:cNvSpPr/>
          <p:nvPr/>
        </p:nvSpPr>
        <p:spPr>
          <a:xfrm>
            <a:off x="-1" y="0"/>
            <a:ext cx="2548800" cy="5715000"/>
          </a:xfrm>
          <a:prstGeom prst="rect">
            <a:avLst/>
          </a:prstGeom>
          <a:gradFill>
            <a:gsLst>
              <a:gs pos="0">
                <a:srgbClr val="00FF00"/>
              </a:gs>
              <a:gs pos="50000">
                <a:srgbClr val="00FF00"/>
              </a:gs>
              <a:gs pos="100000">
                <a:srgbClr val="76923C"/>
              </a:gs>
            </a:gsLst>
            <a:lin ang="135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pic>
        <p:nvPicPr>
          <p:cNvPr id="336" name="Google Shape;336;p44"/>
          <p:cNvPicPr preferRelativeResize="0"/>
          <p:nvPr/>
        </p:nvPicPr>
        <p:blipFill rotWithShape="1">
          <a:blip r:embed="rId2">
            <a:alphaModFix/>
          </a:blip>
          <a:srcRect/>
          <a:stretch/>
        </p:blipFill>
        <p:spPr>
          <a:xfrm>
            <a:off x="746836" y="5110619"/>
            <a:ext cx="1058009" cy="370172"/>
          </a:xfrm>
          <a:prstGeom prst="rect">
            <a:avLst/>
          </a:prstGeom>
          <a:noFill/>
          <a:ln>
            <a:noFill/>
          </a:ln>
        </p:spPr>
      </p:pic>
      <p:sp>
        <p:nvSpPr>
          <p:cNvPr id="337" name="Google Shape;337;p44"/>
          <p:cNvSpPr txBox="1"/>
          <p:nvPr/>
        </p:nvSpPr>
        <p:spPr>
          <a:xfrm>
            <a:off x="9341" y="2080353"/>
            <a:ext cx="2548800"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 </a:t>
            </a:r>
            <a:endParaRPr/>
          </a:p>
        </p:txBody>
      </p:sp>
      <p:pic>
        <p:nvPicPr>
          <p:cNvPr id="338" name="Google Shape;338;p44" descr="C:\Users\jean\Desktop\LOGOS Centrale\Logo ECM 10 2012 bleu carré réserve.jpg"/>
          <p:cNvPicPr preferRelativeResize="0"/>
          <p:nvPr/>
        </p:nvPicPr>
        <p:blipFill rotWithShape="1">
          <a:blip r:embed="rId3">
            <a:alphaModFix/>
          </a:blip>
          <a:srcRect/>
          <a:stretch/>
        </p:blipFill>
        <p:spPr>
          <a:xfrm>
            <a:off x="942142" y="2554970"/>
            <a:ext cx="651876" cy="561518"/>
          </a:xfrm>
          <a:prstGeom prst="rect">
            <a:avLst/>
          </a:prstGeom>
          <a:noFill/>
          <a:ln>
            <a:noFill/>
          </a:ln>
        </p:spPr>
      </p:pic>
      <p:sp>
        <p:nvSpPr>
          <p:cNvPr id="339" name="Google Shape;339;p44"/>
          <p:cNvSpPr txBox="1">
            <a:spLocks noGrp="1"/>
          </p:cNvSpPr>
          <p:nvPr>
            <p:ph type="title"/>
          </p:nvPr>
        </p:nvSpPr>
        <p:spPr>
          <a:xfrm>
            <a:off x="2987780" y="40184"/>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40" name="Google Shape;340;p44"/>
          <p:cNvSpPr txBox="1">
            <a:spLocks noGrp="1"/>
          </p:cNvSpPr>
          <p:nvPr>
            <p:ph type="body" idx="1"/>
          </p:nvPr>
        </p:nvSpPr>
        <p:spPr>
          <a:xfrm>
            <a:off x="2843810" y="4680159"/>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41" name="Google Shape;341;p44"/>
          <p:cNvSpPr txBox="1">
            <a:spLocks noGrp="1"/>
          </p:cNvSpPr>
          <p:nvPr>
            <p:ph type="body" idx="2"/>
          </p:nvPr>
        </p:nvSpPr>
        <p:spPr>
          <a:xfrm>
            <a:off x="2843810" y="855678"/>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42" name="Google Shape;342;p44"/>
          <p:cNvSpPr txBox="1"/>
          <p:nvPr/>
        </p:nvSpPr>
        <p:spPr>
          <a:xfrm>
            <a:off x="101126" y="3214949"/>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4</a:t>
            </a:r>
            <a:endParaRPr/>
          </a:p>
        </p:txBody>
      </p:sp>
      <p:sp>
        <p:nvSpPr>
          <p:cNvPr id="343" name="Google Shape;343;p44"/>
          <p:cNvSpPr/>
          <p:nvPr/>
        </p:nvSpPr>
        <p:spPr>
          <a:xfrm>
            <a:off x="88008" y="3537033"/>
            <a:ext cx="2392552" cy="1528624"/>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Définition</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6 processus de l’intégration</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La charte projet</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 plan de management du projet</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Diriger et gérer le travail</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QCM Chapitre 4</a:t>
            </a:r>
            <a:endParaRPr sz="1100">
              <a:solidFill>
                <a:schemeClr val="dk1"/>
              </a:solidFill>
              <a:latin typeface="Calibri"/>
              <a:ea typeface="Calibri"/>
              <a:cs typeface="Calibri"/>
              <a:sym typeface="Calibri"/>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3_bannière chapitre 5">
  <p:cSld name="3_bannière chapitre 5">
    <p:spTree>
      <p:nvGrpSpPr>
        <p:cNvPr id="1" name="Shape 344"/>
        <p:cNvGrpSpPr/>
        <p:nvPr/>
      </p:nvGrpSpPr>
      <p:grpSpPr>
        <a:xfrm>
          <a:off x="0" y="0"/>
          <a:ext cx="0" cy="0"/>
          <a:chOff x="0" y="0"/>
          <a:chExt cx="0" cy="0"/>
        </a:xfrm>
      </p:grpSpPr>
      <p:sp>
        <p:nvSpPr>
          <p:cNvPr id="345" name="Google Shape;345;p45"/>
          <p:cNvSpPr/>
          <p:nvPr/>
        </p:nvSpPr>
        <p:spPr>
          <a:xfrm>
            <a:off x="-1" y="0"/>
            <a:ext cx="2548800" cy="5715000"/>
          </a:xfrm>
          <a:prstGeom prst="rect">
            <a:avLst/>
          </a:prstGeom>
          <a:gradFill>
            <a:gsLst>
              <a:gs pos="0">
                <a:srgbClr val="00FF00"/>
              </a:gs>
              <a:gs pos="50000">
                <a:srgbClr val="00FF00"/>
              </a:gs>
              <a:gs pos="100000">
                <a:srgbClr val="76923C"/>
              </a:gs>
            </a:gsLst>
            <a:lin ang="135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pic>
        <p:nvPicPr>
          <p:cNvPr id="346" name="Google Shape;346;p45"/>
          <p:cNvPicPr preferRelativeResize="0"/>
          <p:nvPr/>
        </p:nvPicPr>
        <p:blipFill rotWithShape="1">
          <a:blip r:embed="rId2">
            <a:alphaModFix/>
          </a:blip>
          <a:srcRect/>
          <a:stretch/>
        </p:blipFill>
        <p:spPr>
          <a:xfrm>
            <a:off x="746836" y="5110619"/>
            <a:ext cx="1058009" cy="370172"/>
          </a:xfrm>
          <a:prstGeom prst="rect">
            <a:avLst/>
          </a:prstGeom>
          <a:noFill/>
          <a:ln>
            <a:noFill/>
          </a:ln>
        </p:spPr>
      </p:pic>
      <p:sp>
        <p:nvSpPr>
          <p:cNvPr id="347" name="Google Shape;347;p45"/>
          <p:cNvSpPr txBox="1">
            <a:spLocks noGrp="1"/>
          </p:cNvSpPr>
          <p:nvPr>
            <p:ph type="title"/>
          </p:nvPr>
        </p:nvSpPr>
        <p:spPr>
          <a:xfrm>
            <a:off x="2987780" y="40184"/>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48" name="Google Shape;348;p45"/>
          <p:cNvSpPr txBox="1">
            <a:spLocks noGrp="1"/>
          </p:cNvSpPr>
          <p:nvPr>
            <p:ph type="body" idx="1"/>
          </p:nvPr>
        </p:nvSpPr>
        <p:spPr>
          <a:xfrm>
            <a:off x="2843810" y="4680159"/>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49" name="Google Shape;349;p45"/>
          <p:cNvSpPr txBox="1">
            <a:spLocks noGrp="1"/>
          </p:cNvSpPr>
          <p:nvPr>
            <p:ph type="body" idx="2"/>
          </p:nvPr>
        </p:nvSpPr>
        <p:spPr>
          <a:xfrm>
            <a:off x="2843810" y="855678"/>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50" name="Google Shape;350;p45"/>
          <p:cNvSpPr txBox="1"/>
          <p:nvPr/>
        </p:nvSpPr>
        <p:spPr>
          <a:xfrm>
            <a:off x="101126" y="3214949"/>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4</a:t>
            </a:r>
            <a:endParaRPr/>
          </a:p>
        </p:txBody>
      </p:sp>
      <p:sp>
        <p:nvSpPr>
          <p:cNvPr id="351" name="Google Shape;351;p45"/>
          <p:cNvSpPr/>
          <p:nvPr/>
        </p:nvSpPr>
        <p:spPr>
          <a:xfrm>
            <a:off x="88008" y="3537033"/>
            <a:ext cx="2392552" cy="1528624"/>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Définition</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6 processus de l’intégration</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La charte projet</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 plan de management du projet</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Diriger et gérer le travail</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QCM Chapitre 4</a:t>
            </a:r>
            <a:endParaRPr sz="1100">
              <a:solidFill>
                <a:schemeClr val="dk1"/>
              </a:solidFill>
              <a:latin typeface="Calibri"/>
              <a:ea typeface="Calibri"/>
              <a:cs typeface="Calibri"/>
              <a:sym typeface="Calibri"/>
            </a:endParaRPr>
          </a:p>
        </p:txBody>
      </p:sp>
      <p:sp>
        <p:nvSpPr>
          <p:cNvPr id="352" name="Google Shape;352;p45"/>
          <p:cNvSpPr txBox="1"/>
          <p:nvPr/>
        </p:nvSpPr>
        <p:spPr>
          <a:xfrm>
            <a:off x="-1" y="2083432"/>
            <a:ext cx="25488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353" name="Google Shape;353;p45"/>
          <p:cNvPicPr preferRelativeResize="0"/>
          <p:nvPr/>
        </p:nvPicPr>
        <p:blipFill rotWithShape="1">
          <a:blip r:embed="rId3">
            <a:alphaModFix/>
          </a:blip>
          <a:srcRect/>
          <a:stretch/>
        </p:blipFill>
        <p:spPr>
          <a:xfrm>
            <a:off x="746968" y="2563968"/>
            <a:ext cx="1024086" cy="490149"/>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4_bannière chapitre 5">
  <p:cSld name="4_bannière chapitre 5">
    <p:spTree>
      <p:nvGrpSpPr>
        <p:cNvPr id="1" name="Shape 354"/>
        <p:cNvGrpSpPr/>
        <p:nvPr/>
      </p:nvGrpSpPr>
      <p:grpSpPr>
        <a:xfrm>
          <a:off x="0" y="0"/>
          <a:ext cx="0" cy="0"/>
          <a:chOff x="0" y="0"/>
          <a:chExt cx="0" cy="0"/>
        </a:xfrm>
      </p:grpSpPr>
      <p:sp>
        <p:nvSpPr>
          <p:cNvPr id="355" name="Google Shape;355;p46"/>
          <p:cNvSpPr/>
          <p:nvPr/>
        </p:nvSpPr>
        <p:spPr>
          <a:xfrm>
            <a:off x="-1" y="0"/>
            <a:ext cx="2548800" cy="5715000"/>
          </a:xfrm>
          <a:prstGeom prst="rect">
            <a:avLst/>
          </a:prstGeom>
          <a:gradFill>
            <a:gsLst>
              <a:gs pos="0">
                <a:srgbClr val="00FF00"/>
              </a:gs>
              <a:gs pos="50000">
                <a:srgbClr val="00FF00"/>
              </a:gs>
              <a:gs pos="100000">
                <a:srgbClr val="76923C"/>
              </a:gs>
            </a:gsLst>
            <a:lin ang="135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pic>
        <p:nvPicPr>
          <p:cNvPr id="356" name="Google Shape;356;p46"/>
          <p:cNvPicPr preferRelativeResize="0"/>
          <p:nvPr/>
        </p:nvPicPr>
        <p:blipFill rotWithShape="1">
          <a:blip r:embed="rId2">
            <a:alphaModFix/>
          </a:blip>
          <a:srcRect/>
          <a:stretch/>
        </p:blipFill>
        <p:spPr>
          <a:xfrm>
            <a:off x="746836" y="5110619"/>
            <a:ext cx="1058009" cy="370172"/>
          </a:xfrm>
          <a:prstGeom prst="rect">
            <a:avLst/>
          </a:prstGeom>
          <a:noFill/>
          <a:ln>
            <a:noFill/>
          </a:ln>
        </p:spPr>
      </p:pic>
      <p:sp>
        <p:nvSpPr>
          <p:cNvPr id="357" name="Google Shape;357;p46"/>
          <p:cNvSpPr txBox="1"/>
          <p:nvPr/>
        </p:nvSpPr>
        <p:spPr>
          <a:xfrm>
            <a:off x="9341" y="2080351"/>
            <a:ext cx="2548800" cy="67710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 </a:t>
            </a:r>
            <a:endParaRPr/>
          </a:p>
        </p:txBody>
      </p:sp>
      <p:pic>
        <p:nvPicPr>
          <p:cNvPr id="358" name="Google Shape;358;p46" descr="C:\Users\jean\Desktop\LOGOS Centrale\Logo ECM 10 2012 bleu carré réserve.jpg"/>
          <p:cNvPicPr preferRelativeResize="0"/>
          <p:nvPr/>
        </p:nvPicPr>
        <p:blipFill rotWithShape="1">
          <a:blip r:embed="rId3">
            <a:alphaModFix/>
          </a:blip>
          <a:srcRect/>
          <a:stretch/>
        </p:blipFill>
        <p:spPr>
          <a:xfrm>
            <a:off x="942142" y="2554970"/>
            <a:ext cx="651876" cy="561518"/>
          </a:xfrm>
          <a:prstGeom prst="rect">
            <a:avLst/>
          </a:prstGeom>
          <a:noFill/>
          <a:ln>
            <a:noFill/>
          </a:ln>
        </p:spPr>
      </p:pic>
      <p:sp>
        <p:nvSpPr>
          <p:cNvPr id="359" name="Google Shape;359;p46"/>
          <p:cNvSpPr txBox="1"/>
          <p:nvPr/>
        </p:nvSpPr>
        <p:spPr>
          <a:xfrm>
            <a:off x="101126" y="3214949"/>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4</a:t>
            </a:r>
            <a:endParaRPr/>
          </a:p>
        </p:txBody>
      </p:sp>
      <p:sp>
        <p:nvSpPr>
          <p:cNvPr id="360" name="Google Shape;360;p46"/>
          <p:cNvSpPr/>
          <p:nvPr/>
        </p:nvSpPr>
        <p:spPr>
          <a:xfrm>
            <a:off x="88008" y="3537033"/>
            <a:ext cx="2392552" cy="1528624"/>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Définition</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6 processus de l’intégration</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La charte projet</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 plan de management du projet</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Diriger et gérer le travail</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QCM Chapitre 4</a:t>
            </a:r>
            <a:endParaRPr sz="1100">
              <a:solidFill>
                <a:schemeClr val="dk1"/>
              </a:solidFill>
              <a:latin typeface="Calibri"/>
              <a:ea typeface="Calibri"/>
              <a:cs typeface="Calibri"/>
              <a:sym typeface="Calibri"/>
            </a:endParaRPr>
          </a:p>
        </p:txBody>
      </p:sp>
      <p:sp>
        <p:nvSpPr>
          <p:cNvPr id="361" name="Google Shape;361;p46"/>
          <p:cNvSpPr txBox="1">
            <a:spLocks noGrp="1"/>
          </p:cNvSpPr>
          <p:nvPr>
            <p:ph type="title"/>
          </p:nvPr>
        </p:nvSpPr>
        <p:spPr>
          <a:xfrm>
            <a:off x="2699793" y="251050"/>
            <a:ext cx="6313582" cy="571500"/>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2" name="Google Shape;362;p46"/>
          <p:cNvSpPr txBox="1">
            <a:spLocks noGrp="1"/>
          </p:cNvSpPr>
          <p:nvPr>
            <p:ph type="body" idx="1"/>
          </p:nvPr>
        </p:nvSpPr>
        <p:spPr>
          <a:xfrm>
            <a:off x="2843810" y="1270000"/>
            <a:ext cx="6173195" cy="3937000"/>
          </a:xfrm>
          <a:prstGeom prst="rect">
            <a:avLst/>
          </a:prstGeom>
          <a:noFill/>
          <a:ln>
            <a:noFill/>
          </a:ln>
        </p:spPr>
        <p:txBody>
          <a:bodyPr spcFirstLastPara="1" wrap="square" lIns="71300" tIns="35650" rIns="71300" bIns="35650"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7_bannière chapitre 5">
  <p:cSld name="7_bannière chapitre 5">
    <p:spTree>
      <p:nvGrpSpPr>
        <p:cNvPr id="1" name="Shape 363"/>
        <p:cNvGrpSpPr/>
        <p:nvPr/>
      </p:nvGrpSpPr>
      <p:grpSpPr>
        <a:xfrm>
          <a:off x="0" y="0"/>
          <a:ext cx="0" cy="0"/>
          <a:chOff x="0" y="0"/>
          <a:chExt cx="0" cy="0"/>
        </a:xfrm>
      </p:grpSpPr>
      <p:sp>
        <p:nvSpPr>
          <p:cNvPr id="364" name="Google Shape;364;p47"/>
          <p:cNvSpPr/>
          <p:nvPr/>
        </p:nvSpPr>
        <p:spPr>
          <a:xfrm>
            <a:off x="-1" y="0"/>
            <a:ext cx="2548800" cy="5715000"/>
          </a:xfrm>
          <a:prstGeom prst="rect">
            <a:avLst/>
          </a:prstGeom>
          <a:gradFill>
            <a:gsLst>
              <a:gs pos="0">
                <a:srgbClr val="00FF00"/>
              </a:gs>
              <a:gs pos="50000">
                <a:srgbClr val="00FF00"/>
              </a:gs>
              <a:gs pos="100000">
                <a:srgbClr val="76923C"/>
              </a:gs>
            </a:gsLst>
            <a:lin ang="135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pic>
        <p:nvPicPr>
          <p:cNvPr id="365" name="Google Shape;365;p47"/>
          <p:cNvPicPr preferRelativeResize="0"/>
          <p:nvPr/>
        </p:nvPicPr>
        <p:blipFill rotWithShape="1">
          <a:blip r:embed="rId2">
            <a:alphaModFix/>
          </a:blip>
          <a:srcRect/>
          <a:stretch/>
        </p:blipFill>
        <p:spPr>
          <a:xfrm>
            <a:off x="746836" y="5110619"/>
            <a:ext cx="1058009" cy="370172"/>
          </a:xfrm>
          <a:prstGeom prst="rect">
            <a:avLst/>
          </a:prstGeom>
          <a:noFill/>
          <a:ln>
            <a:noFill/>
          </a:ln>
        </p:spPr>
      </p:pic>
      <p:sp>
        <p:nvSpPr>
          <p:cNvPr id="366" name="Google Shape;366;p47"/>
          <p:cNvSpPr txBox="1"/>
          <p:nvPr/>
        </p:nvSpPr>
        <p:spPr>
          <a:xfrm>
            <a:off x="101126" y="3214949"/>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4</a:t>
            </a:r>
            <a:endParaRPr/>
          </a:p>
        </p:txBody>
      </p:sp>
      <p:sp>
        <p:nvSpPr>
          <p:cNvPr id="367" name="Google Shape;367;p47"/>
          <p:cNvSpPr/>
          <p:nvPr/>
        </p:nvSpPr>
        <p:spPr>
          <a:xfrm>
            <a:off x="88008" y="3537033"/>
            <a:ext cx="2392552" cy="1528624"/>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Définition</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6 processus de l’intégration</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La charte projet</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 plan de management du projet</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Diriger et gérer le travail</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QCM Chapitre 4</a:t>
            </a:r>
            <a:endParaRPr sz="1100">
              <a:solidFill>
                <a:schemeClr val="dk1"/>
              </a:solidFill>
              <a:latin typeface="Calibri"/>
              <a:ea typeface="Calibri"/>
              <a:cs typeface="Calibri"/>
              <a:sym typeface="Calibri"/>
            </a:endParaRPr>
          </a:p>
        </p:txBody>
      </p:sp>
      <p:sp>
        <p:nvSpPr>
          <p:cNvPr id="368" name="Google Shape;368;p47"/>
          <p:cNvSpPr txBox="1">
            <a:spLocks noGrp="1"/>
          </p:cNvSpPr>
          <p:nvPr>
            <p:ph type="title"/>
          </p:nvPr>
        </p:nvSpPr>
        <p:spPr>
          <a:xfrm>
            <a:off x="2699793" y="251050"/>
            <a:ext cx="6313582" cy="571500"/>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9" name="Google Shape;369;p47"/>
          <p:cNvSpPr txBox="1">
            <a:spLocks noGrp="1"/>
          </p:cNvSpPr>
          <p:nvPr>
            <p:ph type="body" idx="1"/>
          </p:nvPr>
        </p:nvSpPr>
        <p:spPr>
          <a:xfrm>
            <a:off x="2843810" y="1270000"/>
            <a:ext cx="6173195" cy="3937000"/>
          </a:xfrm>
          <a:prstGeom prst="rect">
            <a:avLst/>
          </a:prstGeom>
          <a:noFill/>
          <a:ln>
            <a:noFill/>
          </a:ln>
        </p:spPr>
        <p:txBody>
          <a:bodyPr spcFirstLastPara="1" wrap="square" lIns="71300" tIns="35650" rIns="71300" bIns="35650"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0" name="Google Shape;370;p47"/>
          <p:cNvSpPr txBox="1"/>
          <p:nvPr/>
        </p:nvSpPr>
        <p:spPr>
          <a:xfrm>
            <a:off x="-1" y="2083432"/>
            <a:ext cx="25488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371" name="Google Shape;371;p47"/>
          <p:cNvPicPr preferRelativeResize="0"/>
          <p:nvPr/>
        </p:nvPicPr>
        <p:blipFill rotWithShape="1">
          <a:blip r:embed="rId3">
            <a:alphaModFix/>
          </a:blip>
          <a:srcRect/>
          <a:stretch/>
        </p:blipFill>
        <p:spPr>
          <a:xfrm>
            <a:off x="746968" y="2563968"/>
            <a:ext cx="1024086" cy="490149"/>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2_bannière chapitre 5">
  <p:cSld name="2_bannière chapitre 5">
    <p:spTree>
      <p:nvGrpSpPr>
        <p:cNvPr id="1" name="Shape 372"/>
        <p:cNvGrpSpPr/>
        <p:nvPr/>
      </p:nvGrpSpPr>
      <p:grpSpPr>
        <a:xfrm>
          <a:off x="0" y="0"/>
          <a:ext cx="0" cy="0"/>
          <a:chOff x="0" y="0"/>
          <a:chExt cx="0" cy="0"/>
        </a:xfrm>
      </p:grpSpPr>
      <p:sp>
        <p:nvSpPr>
          <p:cNvPr id="373" name="Google Shape;373;p48"/>
          <p:cNvSpPr/>
          <p:nvPr/>
        </p:nvSpPr>
        <p:spPr>
          <a:xfrm>
            <a:off x="-1" y="0"/>
            <a:ext cx="2548800" cy="5715000"/>
          </a:xfrm>
          <a:prstGeom prst="rect">
            <a:avLst/>
          </a:prstGeom>
          <a:gradFill>
            <a:gsLst>
              <a:gs pos="0">
                <a:srgbClr val="00FF00"/>
              </a:gs>
              <a:gs pos="50000">
                <a:srgbClr val="00FF00"/>
              </a:gs>
              <a:gs pos="100000">
                <a:srgbClr val="76923C"/>
              </a:gs>
            </a:gsLst>
            <a:lin ang="135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pic>
        <p:nvPicPr>
          <p:cNvPr id="374" name="Google Shape;374;p48"/>
          <p:cNvPicPr preferRelativeResize="0"/>
          <p:nvPr/>
        </p:nvPicPr>
        <p:blipFill rotWithShape="1">
          <a:blip r:embed="rId2">
            <a:alphaModFix/>
          </a:blip>
          <a:srcRect/>
          <a:stretch/>
        </p:blipFill>
        <p:spPr>
          <a:xfrm>
            <a:off x="746836" y="5110619"/>
            <a:ext cx="1058009" cy="370172"/>
          </a:xfrm>
          <a:prstGeom prst="rect">
            <a:avLst/>
          </a:prstGeom>
          <a:noFill/>
          <a:ln>
            <a:noFill/>
          </a:ln>
        </p:spPr>
      </p:pic>
      <p:sp>
        <p:nvSpPr>
          <p:cNvPr id="375" name="Google Shape;375;p48"/>
          <p:cNvSpPr txBox="1"/>
          <p:nvPr/>
        </p:nvSpPr>
        <p:spPr>
          <a:xfrm>
            <a:off x="9341" y="2080353"/>
            <a:ext cx="2548800"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 </a:t>
            </a:r>
            <a:endParaRPr/>
          </a:p>
        </p:txBody>
      </p:sp>
      <p:pic>
        <p:nvPicPr>
          <p:cNvPr id="376" name="Google Shape;376;p48" descr="C:\Users\jean\Desktop\LOGOS Centrale\Logo ECM 10 2012 bleu carré réserve.jpg"/>
          <p:cNvPicPr preferRelativeResize="0"/>
          <p:nvPr/>
        </p:nvPicPr>
        <p:blipFill rotWithShape="1">
          <a:blip r:embed="rId3">
            <a:alphaModFix/>
          </a:blip>
          <a:srcRect/>
          <a:stretch/>
        </p:blipFill>
        <p:spPr>
          <a:xfrm>
            <a:off x="942142" y="2554970"/>
            <a:ext cx="651876" cy="561518"/>
          </a:xfrm>
          <a:prstGeom prst="rect">
            <a:avLst/>
          </a:prstGeom>
          <a:noFill/>
          <a:ln>
            <a:noFill/>
          </a:ln>
        </p:spPr>
      </p:pic>
      <p:sp>
        <p:nvSpPr>
          <p:cNvPr id="377" name="Google Shape;377;p48"/>
          <p:cNvSpPr txBox="1"/>
          <p:nvPr/>
        </p:nvSpPr>
        <p:spPr>
          <a:xfrm>
            <a:off x="101126" y="3214949"/>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4</a:t>
            </a:r>
            <a:endParaRPr/>
          </a:p>
        </p:txBody>
      </p:sp>
      <p:sp>
        <p:nvSpPr>
          <p:cNvPr id="378" name="Google Shape;378;p48"/>
          <p:cNvSpPr/>
          <p:nvPr/>
        </p:nvSpPr>
        <p:spPr>
          <a:xfrm>
            <a:off x="88008" y="3537033"/>
            <a:ext cx="2392552" cy="1528624"/>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Définition</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6 processus de l’intégration</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La charte projet</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 plan de management du projet</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Diriger et gérer le travail</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QCM Chapitre 4</a:t>
            </a:r>
            <a:endParaRPr sz="1100">
              <a:solidFill>
                <a:schemeClr val="dk1"/>
              </a:solidFill>
              <a:latin typeface="Calibri"/>
              <a:ea typeface="Calibri"/>
              <a:cs typeface="Calibri"/>
              <a:sym typeface="Calibri"/>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6_bannière chapitre 5">
  <p:cSld name="6_bannière chapitre 5">
    <p:spTree>
      <p:nvGrpSpPr>
        <p:cNvPr id="1" name="Shape 379"/>
        <p:cNvGrpSpPr/>
        <p:nvPr/>
      </p:nvGrpSpPr>
      <p:grpSpPr>
        <a:xfrm>
          <a:off x="0" y="0"/>
          <a:ext cx="0" cy="0"/>
          <a:chOff x="0" y="0"/>
          <a:chExt cx="0" cy="0"/>
        </a:xfrm>
      </p:grpSpPr>
      <p:sp>
        <p:nvSpPr>
          <p:cNvPr id="380" name="Google Shape;380;p49"/>
          <p:cNvSpPr/>
          <p:nvPr/>
        </p:nvSpPr>
        <p:spPr>
          <a:xfrm>
            <a:off x="-1" y="0"/>
            <a:ext cx="2548800" cy="5715000"/>
          </a:xfrm>
          <a:prstGeom prst="rect">
            <a:avLst/>
          </a:prstGeom>
          <a:gradFill>
            <a:gsLst>
              <a:gs pos="0">
                <a:srgbClr val="00FF00"/>
              </a:gs>
              <a:gs pos="50000">
                <a:srgbClr val="00FF00"/>
              </a:gs>
              <a:gs pos="100000">
                <a:srgbClr val="76923C"/>
              </a:gs>
            </a:gsLst>
            <a:lin ang="135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pic>
        <p:nvPicPr>
          <p:cNvPr id="381" name="Google Shape;381;p49"/>
          <p:cNvPicPr preferRelativeResize="0"/>
          <p:nvPr/>
        </p:nvPicPr>
        <p:blipFill rotWithShape="1">
          <a:blip r:embed="rId2">
            <a:alphaModFix/>
          </a:blip>
          <a:srcRect/>
          <a:stretch/>
        </p:blipFill>
        <p:spPr>
          <a:xfrm>
            <a:off x="746836" y="5110619"/>
            <a:ext cx="1058009" cy="370172"/>
          </a:xfrm>
          <a:prstGeom prst="rect">
            <a:avLst/>
          </a:prstGeom>
          <a:noFill/>
          <a:ln>
            <a:noFill/>
          </a:ln>
        </p:spPr>
      </p:pic>
      <p:sp>
        <p:nvSpPr>
          <p:cNvPr id="382" name="Google Shape;382;p49"/>
          <p:cNvSpPr txBox="1"/>
          <p:nvPr/>
        </p:nvSpPr>
        <p:spPr>
          <a:xfrm>
            <a:off x="101126" y="3214949"/>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4</a:t>
            </a:r>
            <a:endParaRPr/>
          </a:p>
        </p:txBody>
      </p:sp>
      <p:sp>
        <p:nvSpPr>
          <p:cNvPr id="383" name="Google Shape;383;p49"/>
          <p:cNvSpPr/>
          <p:nvPr/>
        </p:nvSpPr>
        <p:spPr>
          <a:xfrm>
            <a:off x="88008" y="3537033"/>
            <a:ext cx="2392552" cy="1528624"/>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Définition</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6 processus de l’intégration</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La charte projet</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 plan de management du projet</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Diriger et gérer le travail</a:t>
            </a:r>
            <a:endParaRPr/>
          </a:p>
          <a:p>
            <a:pPr marL="285750" marR="0" lvl="0" indent="-198438" algn="l" rtl="0">
              <a:lnSpc>
                <a:spcPct val="100000"/>
              </a:lnSpc>
              <a:spcBef>
                <a:spcPts val="8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QCM Chapitre 4</a:t>
            </a:r>
            <a:endParaRPr sz="1100">
              <a:solidFill>
                <a:schemeClr val="dk1"/>
              </a:solidFill>
              <a:latin typeface="Calibri"/>
              <a:ea typeface="Calibri"/>
              <a:cs typeface="Calibri"/>
              <a:sym typeface="Calibri"/>
            </a:endParaRPr>
          </a:p>
        </p:txBody>
      </p:sp>
      <p:sp>
        <p:nvSpPr>
          <p:cNvPr id="384" name="Google Shape;384;p49"/>
          <p:cNvSpPr txBox="1"/>
          <p:nvPr/>
        </p:nvSpPr>
        <p:spPr>
          <a:xfrm>
            <a:off x="-1" y="2083432"/>
            <a:ext cx="25488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385" name="Google Shape;385;p49"/>
          <p:cNvPicPr preferRelativeResize="0"/>
          <p:nvPr/>
        </p:nvPicPr>
        <p:blipFill rotWithShape="1">
          <a:blip r:embed="rId3">
            <a:alphaModFix/>
          </a:blip>
          <a:srcRect/>
          <a:stretch/>
        </p:blipFill>
        <p:spPr>
          <a:xfrm>
            <a:off x="746968" y="2563968"/>
            <a:ext cx="1024086" cy="490149"/>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1_chapitre">
  <p:cSld name="1_chapitre">
    <p:spTree>
      <p:nvGrpSpPr>
        <p:cNvPr id="1" name="Shape 386"/>
        <p:cNvGrpSpPr/>
        <p:nvPr/>
      </p:nvGrpSpPr>
      <p:grpSpPr>
        <a:xfrm>
          <a:off x="0" y="0"/>
          <a:ext cx="0" cy="0"/>
          <a:chOff x="0" y="0"/>
          <a:chExt cx="0" cy="0"/>
        </a:xfrm>
      </p:grpSpPr>
      <p:sp>
        <p:nvSpPr>
          <p:cNvPr id="387" name="Google Shape;387;p50"/>
          <p:cNvSpPr/>
          <p:nvPr/>
        </p:nvSpPr>
        <p:spPr>
          <a:xfrm>
            <a:off x="0" y="0"/>
            <a:ext cx="2548800" cy="5715000"/>
          </a:xfrm>
          <a:prstGeom prst="rect">
            <a:avLst/>
          </a:prstGeom>
          <a:gradFill>
            <a:gsLst>
              <a:gs pos="0">
                <a:srgbClr val="FFC000"/>
              </a:gs>
              <a:gs pos="50000">
                <a:srgbClr val="FF9966"/>
              </a:gs>
              <a:gs pos="100000">
                <a:srgbClr val="F2F2F2"/>
              </a:gs>
            </a:gsLst>
            <a:path path="circle">
              <a:fillToRect l="100000" t="100000"/>
            </a:path>
            <a:tileRect r="-100000" b="-10000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pic>
        <p:nvPicPr>
          <p:cNvPr id="388" name="Google Shape;388;p50"/>
          <p:cNvPicPr preferRelativeResize="0"/>
          <p:nvPr/>
        </p:nvPicPr>
        <p:blipFill rotWithShape="1">
          <a:blip r:embed="rId2">
            <a:alphaModFix/>
          </a:blip>
          <a:srcRect/>
          <a:stretch/>
        </p:blipFill>
        <p:spPr>
          <a:xfrm>
            <a:off x="746836" y="5110619"/>
            <a:ext cx="1058009" cy="370172"/>
          </a:xfrm>
          <a:prstGeom prst="rect">
            <a:avLst/>
          </a:prstGeom>
          <a:noFill/>
          <a:ln>
            <a:noFill/>
          </a:ln>
        </p:spPr>
      </p:pic>
      <p:sp>
        <p:nvSpPr>
          <p:cNvPr id="389" name="Google Shape;389;p50"/>
          <p:cNvSpPr txBox="1">
            <a:spLocks noGrp="1"/>
          </p:cNvSpPr>
          <p:nvPr>
            <p:ph type="title"/>
          </p:nvPr>
        </p:nvSpPr>
        <p:spPr>
          <a:xfrm>
            <a:off x="2987780" y="228867"/>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90" name="Google Shape;390;p50"/>
          <p:cNvSpPr txBox="1">
            <a:spLocks noGrp="1"/>
          </p:cNvSpPr>
          <p:nvPr>
            <p:ph type="body" idx="1"/>
          </p:nvPr>
        </p:nvSpPr>
        <p:spPr>
          <a:xfrm>
            <a:off x="2843810" y="4585818"/>
            <a:ext cx="6173195" cy="524803"/>
          </a:xfrm>
          <a:prstGeom prst="rect">
            <a:avLst/>
          </a:prstGeom>
          <a:noFill/>
          <a:ln>
            <a:noFill/>
          </a:ln>
        </p:spPr>
        <p:txBody>
          <a:bodyPr spcFirstLastPara="1" wrap="square" lIns="71300" tIns="35650" rIns="71300" bIns="35650" anchor="t" anchorCtr="0"/>
          <a:lstStyle>
            <a:lvl1pPr marL="457200" marR="0" lvl="0" indent="-228600" algn="ctr" rtl="0">
              <a:lnSpc>
                <a:spcPct val="90000"/>
              </a:lnSpc>
              <a:spcBef>
                <a:spcPts val="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91" name="Google Shape;391;p50"/>
          <p:cNvSpPr txBox="1"/>
          <p:nvPr/>
        </p:nvSpPr>
        <p:spPr>
          <a:xfrm>
            <a:off x="0" y="2080353"/>
            <a:ext cx="255814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 </a:t>
            </a:r>
            <a:endParaRPr/>
          </a:p>
        </p:txBody>
      </p:sp>
      <p:pic>
        <p:nvPicPr>
          <p:cNvPr id="392" name="Google Shape;392;p50" descr="C:\Users\jean\Desktop\LOGOS Centrale\Logo ECM 10 2012 bleu carré réserve.jpg"/>
          <p:cNvPicPr preferRelativeResize="0"/>
          <p:nvPr/>
        </p:nvPicPr>
        <p:blipFill rotWithShape="1">
          <a:blip r:embed="rId3">
            <a:alphaModFix/>
          </a:blip>
          <a:srcRect/>
          <a:stretch/>
        </p:blipFill>
        <p:spPr>
          <a:xfrm>
            <a:off x="942142" y="2554970"/>
            <a:ext cx="651876" cy="561518"/>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4_chapitre">
  <p:cSld name="4_chapitre">
    <p:spTree>
      <p:nvGrpSpPr>
        <p:cNvPr id="1" name="Shape 393"/>
        <p:cNvGrpSpPr/>
        <p:nvPr/>
      </p:nvGrpSpPr>
      <p:grpSpPr>
        <a:xfrm>
          <a:off x="0" y="0"/>
          <a:ext cx="0" cy="0"/>
          <a:chOff x="0" y="0"/>
          <a:chExt cx="0" cy="0"/>
        </a:xfrm>
      </p:grpSpPr>
      <p:sp>
        <p:nvSpPr>
          <p:cNvPr id="394" name="Google Shape;394;p51"/>
          <p:cNvSpPr/>
          <p:nvPr/>
        </p:nvSpPr>
        <p:spPr>
          <a:xfrm>
            <a:off x="0" y="0"/>
            <a:ext cx="2548800" cy="5715000"/>
          </a:xfrm>
          <a:prstGeom prst="rect">
            <a:avLst/>
          </a:prstGeom>
          <a:gradFill>
            <a:gsLst>
              <a:gs pos="0">
                <a:srgbClr val="FFC000"/>
              </a:gs>
              <a:gs pos="50000">
                <a:srgbClr val="FF9966"/>
              </a:gs>
              <a:gs pos="100000">
                <a:srgbClr val="F2F2F2"/>
              </a:gs>
            </a:gsLst>
            <a:path path="circle">
              <a:fillToRect l="100000" t="100000"/>
            </a:path>
            <a:tileRect r="-100000" b="-10000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pic>
        <p:nvPicPr>
          <p:cNvPr id="395" name="Google Shape;395;p51"/>
          <p:cNvPicPr preferRelativeResize="0"/>
          <p:nvPr/>
        </p:nvPicPr>
        <p:blipFill rotWithShape="1">
          <a:blip r:embed="rId2">
            <a:alphaModFix/>
          </a:blip>
          <a:srcRect/>
          <a:stretch/>
        </p:blipFill>
        <p:spPr>
          <a:xfrm>
            <a:off x="746836" y="5110619"/>
            <a:ext cx="1058009" cy="370172"/>
          </a:xfrm>
          <a:prstGeom prst="rect">
            <a:avLst/>
          </a:prstGeom>
          <a:noFill/>
          <a:ln>
            <a:noFill/>
          </a:ln>
        </p:spPr>
      </p:pic>
      <p:sp>
        <p:nvSpPr>
          <p:cNvPr id="396" name="Google Shape;396;p51"/>
          <p:cNvSpPr txBox="1">
            <a:spLocks noGrp="1"/>
          </p:cNvSpPr>
          <p:nvPr>
            <p:ph type="title"/>
          </p:nvPr>
        </p:nvSpPr>
        <p:spPr>
          <a:xfrm>
            <a:off x="2987780" y="228867"/>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97" name="Google Shape;397;p51"/>
          <p:cNvSpPr txBox="1">
            <a:spLocks noGrp="1"/>
          </p:cNvSpPr>
          <p:nvPr>
            <p:ph type="body" idx="1"/>
          </p:nvPr>
        </p:nvSpPr>
        <p:spPr>
          <a:xfrm>
            <a:off x="2843810" y="4585818"/>
            <a:ext cx="6173195" cy="524803"/>
          </a:xfrm>
          <a:prstGeom prst="rect">
            <a:avLst/>
          </a:prstGeom>
          <a:noFill/>
          <a:ln>
            <a:noFill/>
          </a:ln>
        </p:spPr>
        <p:txBody>
          <a:bodyPr spcFirstLastPara="1" wrap="square" lIns="71300" tIns="35650" rIns="71300" bIns="35650" anchor="t" anchorCtr="0"/>
          <a:lstStyle>
            <a:lvl1pPr marL="457200" marR="0" lvl="0" indent="-228600" algn="ctr" rtl="0">
              <a:lnSpc>
                <a:spcPct val="90000"/>
              </a:lnSpc>
              <a:spcBef>
                <a:spcPts val="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98" name="Google Shape;398;p51"/>
          <p:cNvSpPr txBox="1"/>
          <p:nvPr/>
        </p:nvSpPr>
        <p:spPr>
          <a:xfrm>
            <a:off x="-1" y="2083432"/>
            <a:ext cx="25488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399" name="Google Shape;399;p51"/>
          <p:cNvPicPr preferRelativeResize="0"/>
          <p:nvPr/>
        </p:nvPicPr>
        <p:blipFill rotWithShape="1">
          <a:blip r:embed="rId3">
            <a:alphaModFix/>
          </a:blip>
          <a:srcRect/>
          <a:stretch/>
        </p:blipFill>
        <p:spPr>
          <a:xfrm>
            <a:off x="746968" y="2563968"/>
            <a:ext cx="1024086" cy="49014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re et contenu">
  <p:cSld name="Titre et contenu">
    <p:spTree>
      <p:nvGrpSpPr>
        <p:cNvPr id="1" name="Shape 39"/>
        <p:cNvGrpSpPr/>
        <p:nvPr/>
      </p:nvGrpSpPr>
      <p:grpSpPr>
        <a:xfrm>
          <a:off x="0" y="0"/>
          <a:ext cx="0" cy="0"/>
          <a:chOff x="0" y="0"/>
          <a:chExt cx="0" cy="0"/>
        </a:xfrm>
      </p:grpSpPr>
      <p:sp>
        <p:nvSpPr>
          <p:cNvPr id="40" name="Google Shape;40;p7"/>
          <p:cNvSpPr txBox="1">
            <a:spLocks noGrp="1"/>
          </p:cNvSpPr>
          <p:nvPr>
            <p:ph type="title"/>
          </p:nvPr>
        </p:nvSpPr>
        <p:spPr>
          <a:xfrm>
            <a:off x="457200" y="228600"/>
            <a:ext cx="8229600" cy="952500"/>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1" name="Google Shape;41;p7"/>
          <p:cNvSpPr txBox="1">
            <a:spLocks noGrp="1"/>
          </p:cNvSpPr>
          <p:nvPr>
            <p:ph type="ftr" idx="11"/>
          </p:nvPr>
        </p:nvSpPr>
        <p:spPr>
          <a:xfrm>
            <a:off x="3124201" y="5297488"/>
            <a:ext cx="2895600" cy="303212"/>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Times New Roman"/>
                <a:ea typeface="Times New Roman"/>
                <a:cs typeface="Times New Roman"/>
                <a:sym typeface="Times New Roman"/>
              </a:defRPr>
            </a:lvl1pPr>
            <a:lvl2pPr marR="0" lvl="1"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9pPr>
          </a:lstStyle>
          <a:p>
            <a:endParaRPr/>
          </a:p>
        </p:txBody>
      </p:sp>
      <p:sp>
        <p:nvSpPr>
          <p:cNvPr id="42" name="Google Shape;42;p7"/>
          <p:cNvSpPr txBox="1">
            <a:spLocks noGrp="1"/>
          </p:cNvSpPr>
          <p:nvPr>
            <p:ph type="body" idx="1"/>
          </p:nvPr>
        </p:nvSpPr>
        <p:spPr>
          <a:xfrm>
            <a:off x="457200" y="1333500"/>
            <a:ext cx="8229600" cy="3771900"/>
          </a:xfrm>
          <a:prstGeom prst="rect">
            <a:avLst/>
          </a:prstGeom>
          <a:noFill/>
          <a:ln>
            <a:noFill/>
          </a:ln>
        </p:spPr>
        <p:txBody>
          <a:bodyPr spcFirstLastPara="1" wrap="square" lIns="71300" tIns="35650" rIns="71300" bIns="35650"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3" name="Google Shape;43;p7"/>
          <p:cNvSpPr txBox="1">
            <a:spLocks noGrp="1"/>
          </p:cNvSpPr>
          <p:nvPr>
            <p:ph type="dt" idx="10"/>
          </p:nvPr>
        </p:nvSpPr>
        <p:spPr>
          <a:xfrm>
            <a:off x="457201" y="5297488"/>
            <a:ext cx="2133600" cy="303212"/>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Times New Roman"/>
                <a:ea typeface="Times New Roman"/>
                <a:cs typeface="Times New Roman"/>
                <a:sym typeface="Times New Roman"/>
              </a:defRPr>
            </a:lvl1pPr>
            <a:lvl2pPr marR="0" lvl="1"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9pPr>
          </a:lstStyle>
          <a:p>
            <a:endParaRPr/>
          </a:p>
        </p:txBody>
      </p:sp>
      <p:sp>
        <p:nvSpPr>
          <p:cNvPr id="44" name="Google Shape;44;p7"/>
          <p:cNvSpPr txBox="1">
            <a:spLocks noGrp="1"/>
          </p:cNvSpPr>
          <p:nvPr>
            <p:ph type="sldNum" idx="12"/>
          </p:nvPr>
        </p:nvSpPr>
        <p:spPr>
          <a:xfrm>
            <a:off x="6553200" y="5297488"/>
            <a:ext cx="2133600" cy="303212"/>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a:solidFill>
                  <a:srgbClr val="888888"/>
                </a:solidFill>
                <a:latin typeface="Times New Roman"/>
                <a:ea typeface="Times New Roman"/>
                <a:cs typeface="Times New Roman"/>
                <a:sym typeface="Times New Roman"/>
              </a:defRPr>
            </a:lvl1pPr>
            <a:lvl2pPr marL="0" marR="0" lvl="1" indent="0" algn="r" rtl="0">
              <a:spcBef>
                <a:spcPts val="0"/>
              </a:spcBef>
              <a:spcAft>
                <a:spcPts val="0"/>
              </a:spcAft>
              <a:buNone/>
              <a:defRPr sz="1200">
                <a:solidFill>
                  <a:srgbClr val="888888"/>
                </a:solidFill>
                <a:latin typeface="Times New Roman"/>
                <a:ea typeface="Times New Roman"/>
                <a:cs typeface="Times New Roman"/>
                <a:sym typeface="Times New Roman"/>
              </a:defRPr>
            </a:lvl2pPr>
            <a:lvl3pPr marL="0" marR="0" lvl="2" indent="0" algn="r" rtl="0">
              <a:spcBef>
                <a:spcPts val="0"/>
              </a:spcBef>
              <a:spcAft>
                <a:spcPts val="0"/>
              </a:spcAft>
              <a:buNone/>
              <a:defRPr sz="1200">
                <a:solidFill>
                  <a:srgbClr val="888888"/>
                </a:solidFill>
                <a:latin typeface="Times New Roman"/>
                <a:ea typeface="Times New Roman"/>
                <a:cs typeface="Times New Roman"/>
                <a:sym typeface="Times New Roman"/>
              </a:defRPr>
            </a:lvl3pPr>
            <a:lvl4pPr marL="0" marR="0" lvl="3" indent="0" algn="r" rtl="0">
              <a:spcBef>
                <a:spcPts val="0"/>
              </a:spcBef>
              <a:spcAft>
                <a:spcPts val="0"/>
              </a:spcAft>
              <a:buNone/>
              <a:defRPr sz="1200">
                <a:solidFill>
                  <a:srgbClr val="888888"/>
                </a:solidFill>
                <a:latin typeface="Times New Roman"/>
                <a:ea typeface="Times New Roman"/>
                <a:cs typeface="Times New Roman"/>
                <a:sym typeface="Times New Roman"/>
              </a:defRPr>
            </a:lvl4pPr>
            <a:lvl5pPr marL="0" marR="0" lvl="4" indent="0" algn="r" rtl="0">
              <a:spcBef>
                <a:spcPts val="0"/>
              </a:spcBef>
              <a:spcAft>
                <a:spcPts val="0"/>
              </a:spcAft>
              <a:buNone/>
              <a:defRPr sz="1200">
                <a:solidFill>
                  <a:srgbClr val="888888"/>
                </a:solidFill>
                <a:latin typeface="Times New Roman"/>
                <a:ea typeface="Times New Roman"/>
                <a:cs typeface="Times New Roman"/>
                <a:sym typeface="Times New Roman"/>
              </a:defRPr>
            </a:lvl5pPr>
            <a:lvl6pPr marL="0" marR="0" lvl="5" indent="0" algn="r" rtl="0">
              <a:spcBef>
                <a:spcPts val="0"/>
              </a:spcBef>
              <a:spcAft>
                <a:spcPts val="0"/>
              </a:spcAft>
              <a:buNone/>
              <a:defRPr sz="1200">
                <a:solidFill>
                  <a:srgbClr val="888888"/>
                </a:solidFill>
                <a:latin typeface="Times New Roman"/>
                <a:ea typeface="Times New Roman"/>
                <a:cs typeface="Times New Roman"/>
                <a:sym typeface="Times New Roman"/>
              </a:defRPr>
            </a:lvl6pPr>
            <a:lvl7pPr marL="0" marR="0" lvl="6" indent="0" algn="r" rtl="0">
              <a:spcBef>
                <a:spcPts val="0"/>
              </a:spcBef>
              <a:spcAft>
                <a:spcPts val="0"/>
              </a:spcAft>
              <a:buNone/>
              <a:defRPr sz="1200">
                <a:solidFill>
                  <a:srgbClr val="888888"/>
                </a:solidFill>
                <a:latin typeface="Times New Roman"/>
                <a:ea typeface="Times New Roman"/>
                <a:cs typeface="Times New Roman"/>
                <a:sym typeface="Times New Roman"/>
              </a:defRPr>
            </a:lvl7pPr>
            <a:lvl8pPr marL="0" marR="0" lvl="7" indent="0" algn="r" rtl="0">
              <a:spcBef>
                <a:spcPts val="0"/>
              </a:spcBef>
              <a:spcAft>
                <a:spcPts val="0"/>
              </a:spcAft>
              <a:buNone/>
              <a:defRPr sz="1200">
                <a:solidFill>
                  <a:srgbClr val="888888"/>
                </a:solidFill>
                <a:latin typeface="Times New Roman"/>
                <a:ea typeface="Times New Roman"/>
                <a:cs typeface="Times New Roman"/>
                <a:sym typeface="Times New Roman"/>
              </a:defRPr>
            </a:lvl8pPr>
            <a:lvl9pPr marL="0" marR="0" lvl="8" indent="0" algn="r" rtl="0">
              <a:spcBef>
                <a:spcPts val="0"/>
              </a:spcBef>
              <a:spcAft>
                <a:spcPts val="0"/>
              </a:spcAft>
              <a:buNone/>
              <a:defRPr sz="1200">
                <a:solidFill>
                  <a:srgbClr val="888888"/>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3_chapitre">
  <p:cSld name="3_chapitre">
    <p:spTree>
      <p:nvGrpSpPr>
        <p:cNvPr id="1" name="Shape 400"/>
        <p:cNvGrpSpPr/>
        <p:nvPr/>
      </p:nvGrpSpPr>
      <p:grpSpPr>
        <a:xfrm>
          <a:off x="0" y="0"/>
          <a:ext cx="0" cy="0"/>
          <a:chOff x="0" y="0"/>
          <a:chExt cx="0" cy="0"/>
        </a:xfrm>
      </p:grpSpPr>
      <p:sp>
        <p:nvSpPr>
          <p:cNvPr id="401" name="Google Shape;401;p52"/>
          <p:cNvSpPr/>
          <p:nvPr/>
        </p:nvSpPr>
        <p:spPr>
          <a:xfrm>
            <a:off x="0" y="0"/>
            <a:ext cx="2548800" cy="5715000"/>
          </a:xfrm>
          <a:prstGeom prst="rect">
            <a:avLst/>
          </a:prstGeom>
          <a:gradFill>
            <a:gsLst>
              <a:gs pos="0">
                <a:srgbClr val="FFC000"/>
              </a:gs>
              <a:gs pos="50000">
                <a:srgbClr val="FF9966"/>
              </a:gs>
              <a:gs pos="100000">
                <a:srgbClr val="F2F2F2"/>
              </a:gs>
            </a:gsLst>
            <a:path path="circle">
              <a:fillToRect l="100000" t="100000"/>
            </a:path>
            <a:tileRect r="-100000" b="-10000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pic>
        <p:nvPicPr>
          <p:cNvPr id="402" name="Google Shape;402;p52"/>
          <p:cNvPicPr preferRelativeResize="0"/>
          <p:nvPr/>
        </p:nvPicPr>
        <p:blipFill rotWithShape="1">
          <a:blip r:embed="rId2">
            <a:alphaModFix/>
          </a:blip>
          <a:srcRect/>
          <a:stretch/>
        </p:blipFill>
        <p:spPr>
          <a:xfrm>
            <a:off x="746836" y="5110619"/>
            <a:ext cx="1058009" cy="370172"/>
          </a:xfrm>
          <a:prstGeom prst="rect">
            <a:avLst/>
          </a:prstGeom>
          <a:noFill/>
          <a:ln>
            <a:noFill/>
          </a:ln>
        </p:spPr>
      </p:pic>
      <p:sp>
        <p:nvSpPr>
          <p:cNvPr id="403" name="Google Shape;403;p52"/>
          <p:cNvSpPr txBox="1"/>
          <p:nvPr/>
        </p:nvSpPr>
        <p:spPr>
          <a:xfrm>
            <a:off x="0" y="2080353"/>
            <a:ext cx="255814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 </a:t>
            </a:r>
            <a:endParaRPr/>
          </a:p>
        </p:txBody>
      </p:sp>
      <p:pic>
        <p:nvPicPr>
          <p:cNvPr id="404" name="Google Shape;404;p52" descr="C:\Users\jean\Desktop\LOGOS Centrale\Logo ECM 10 2012 bleu carré réserve.jpg"/>
          <p:cNvPicPr preferRelativeResize="0"/>
          <p:nvPr/>
        </p:nvPicPr>
        <p:blipFill rotWithShape="1">
          <a:blip r:embed="rId3">
            <a:alphaModFix/>
          </a:blip>
          <a:srcRect/>
          <a:stretch/>
        </p:blipFill>
        <p:spPr>
          <a:xfrm>
            <a:off x="942142" y="2554970"/>
            <a:ext cx="651876" cy="561518"/>
          </a:xfrm>
          <a:prstGeom prst="rect">
            <a:avLst/>
          </a:prstGeom>
          <a:noFill/>
          <a:ln>
            <a:noFill/>
          </a:ln>
        </p:spPr>
      </p:pic>
      <p:sp>
        <p:nvSpPr>
          <p:cNvPr id="405" name="Google Shape;405;p52"/>
          <p:cNvSpPr txBox="1"/>
          <p:nvPr/>
        </p:nvSpPr>
        <p:spPr>
          <a:xfrm>
            <a:off x="9341" y="2080353"/>
            <a:ext cx="2548800"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 </a:t>
            </a:r>
            <a:endParaRPr/>
          </a:p>
        </p:txBody>
      </p:sp>
      <p:pic>
        <p:nvPicPr>
          <p:cNvPr id="406" name="Google Shape;406;p52" descr="C:\Users\jean\Desktop\LOGOS Centrale\Logo ECM 10 2012 bleu carré réserve.jpg"/>
          <p:cNvPicPr preferRelativeResize="0"/>
          <p:nvPr/>
        </p:nvPicPr>
        <p:blipFill rotWithShape="1">
          <a:blip r:embed="rId3">
            <a:alphaModFix/>
          </a:blip>
          <a:srcRect/>
          <a:stretch/>
        </p:blipFill>
        <p:spPr>
          <a:xfrm>
            <a:off x="942142" y="2554970"/>
            <a:ext cx="651876" cy="561518"/>
          </a:xfrm>
          <a:prstGeom prst="rect">
            <a:avLst/>
          </a:prstGeom>
          <a:noFill/>
          <a:ln>
            <a:noFill/>
          </a:ln>
        </p:spPr>
      </p:pic>
      <p:sp>
        <p:nvSpPr>
          <p:cNvPr id="407" name="Google Shape;407;p52"/>
          <p:cNvSpPr txBox="1">
            <a:spLocks noGrp="1"/>
          </p:cNvSpPr>
          <p:nvPr>
            <p:ph type="title"/>
          </p:nvPr>
        </p:nvSpPr>
        <p:spPr>
          <a:xfrm>
            <a:off x="2987780" y="40184"/>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08" name="Google Shape;408;p52"/>
          <p:cNvSpPr txBox="1">
            <a:spLocks noGrp="1"/>
          </p:cNvSpPr>
          <p:nvPr>
            <p:ph type="body" idx="1"/>
          </p:nvPr>
        </p:nvSpPr>
        <p:spPr>
          <a:xfrm>
            <a:off x="2843810" y="4680159"/>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09" name="Google Shape;409;p52"/>
          <p:cNvSpPr txBox="1">
            <a:spLocks noGrp="1"/>
          </p:cNvSpPr>
          <p:nvPr>
            <p:ph type="body" idx="2"/>
          </p:nvPr>
        </p:nvSpPr>
        <p:spPr>
          <a:xfrm>
            <a:off x="2843810" y="855678"/>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10" name="Google Shape;410;p52"/>
          <p:cNvSpPr txBox="1"/>
          <p:nvPr/>
        </p:nvSpPr>
        <p:spPr>
          <a:xfrm>
            <a:off x="101116" y="3220869"/>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5</a:t>
            </a:r>
            <a:endParaRPr sz="1200" b="1">
              <a:solidFill>
                <a:schemeClr val="dk1"/>
              </a:solidFill>
              <a:latin typeface="Calibri"/>
              <a:ea typeface="Calibri"/>
              <a:cs typeface="Calibri"/>
              <a:sym typeface="Calibri"/>
            </a:endParaRPr>
          </a:p>
        </p:txBody>
      </p:sp>
      <p:sp>
        <p:nvSpPr>
          <p:cNvPr id="411" name="Google Shape;411;p52"/>
          <p:cNvSpPr/>
          <p:nvPr/>
        </p:nvSpPr>
        <p:spPr>
          <a:xfrm>
            <a:off x="103180" y="3558806"/>
            <a:ext cx="2689625" cy="1461939"/>
          </a:xfrm>
          <a:prstGeom prst="rect">
            <a:avLst/>
          </a:prstGeom>
          <a:noFill/>
          <a:ln>
            <a:noFill/>
          </a:ln>
        </p:spPr>
        <p:txBody>
          <a:bodyPr spcFirstLastPara="1" wrap="square" lIns="91425" tIns="0" rIns="91425" bIns="0" anchor="t" anchorCtr="0">
            <a:noAutofit/>
          </a:bodyPr>
          <a:lstStyle/>
          <a:p>
            <a:pPr marL="268288" marR="0" lvl="0" indent="-180975" algn="l" rtl="0">
              <a:lnSpc>
                <a:spcPct val="100000"/>
              </a:lnSpc>
              <a:spcBef>
                <a:spcPts val="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Surveiller et maîtriser le travail</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Maitrise intégrée des  modifications</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Clôture du projet</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Vue d’ensemble des 6 processus</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QCM Chapitre 5</a:t>
            </a:r>
            <a:endParaRPr sz="1100">
              <a:solidFill>
                <a:schemeClr val="dk1"/>
              </a:solidFill>
              <a:latin typeface="Calibri"/>
              <a:ea typeface="Calibri"/>
              <a:cs typeface="Calibri"/>
              <a:sym typeface="Calibri"/>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5_chapitre">
  <p:cSld name="5_chapitre">
    <p:spTree>
      <p:nvGrpSpPr>
        <p:cNvPr id="1" name="Shape 412"/>
        <p:cNvGrpSpPr/>
        <p:nvPr/>
      </p:nvGrpSpPr>
      <p:grpSpPr>
        <a:xfrm>
          <a:off x="0" y="0"/>
          <a:ext cx="0" cy="0"/>
          <a:chOff x="0" y="0"/>
          <a:chExt cx="0" cy="0"/>
        </a:xfrm>
      </p:grpSpPr>
      <p:sp>
        <p:nvSpPr>
          <p:cNvPr id="413" name="Google Shape;413;p53"/>
          <p:cNvSpPr/>
          <p:nvPr/>
        </p:nvSpPr>
        <p:spPr>
          <a:xfrm>
            <a:off x="0" y="0"/>
            <a:ext cx="2548800" cy="5715000"/>
          </a:xfrm>
          <a:prstGeom prst="rect">
            <a:avLst/>
          </a:prstGeom>
          <a:gradFill>
            <a:gsLst>
              <a:gs pos="0">
                <a:srgbClr val="FFC000"/>
              </a:gs>
              <a:gs pos="50000">
                <a:srgbClr val="FF9966"/>
              </a:gs>
              <a:gs pos="100000">
                <a:srgbClr val="F2F2F2"/>
              </a:gs>
            </a:gsLst>
            <a:path path="circle">
              <a:fillToRect l="100000" t="100000"/>
            </a:path>
            <a:tileRect r="-100000" b="-10000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pic>
        <p:nvPicPr>
          <p:cNvPr id="414" name="Google Shape;414;p53"/>
          <p:cNvPicPr preferRelativeResize="0"/>
          <p:nvPr/>
        </p:nvPicPr>
        <p:blipFill rotWithShape="1">
          <a:blip r:embed="rId2">
            <a:alphaModFix/>
          </a:blip>
          <a:srcRect/>
          <a:stretch/>
        </p:blipFill>
        <p:spPr>
          <a:xfrm>
            <a:off x="746836" y="5110619"/>
            <a:ext cx="1058009" cy="370172"/>
          </a:xfrm>
          <a:prstGeom prst="rect">
            <a:avLst/>
          </a:prstGeom>
          <a:noFill/>
          <a:ln>
            <a:noFill/>
          </a:ln>
        </p:spPr>
      </p:pic>
      <p:sp>
        <p:nvSpPr>
          <p:cNvPr id="415" name="Google Shape;415;p53"/>
          <p:cNvSpPr txBox="1">
            <a:spLocks noGrp="1"/>
          </p:cNvSpPr>
          <p:nvPr>
            <p:ph type="title"/>
          </p:nvPr>
        </p:nvSpPr>
        <p:spPr>
          <a:xfrm>
            <a:off x="2987780" y="40184"/>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800"/>
              <a:buFont typeface="Calibri"/>
              <a:buNone/>
              <a:defRPr sz="28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16" name="Google Shape;416;p53"/>
          <p:cNvSpPr txBox="1">
            <a:spLocks noGrp="1"/>
          </p:cNvSpPr>
          <p:nvPr>
            <p:ph type="body" idx="1"/>
          </p:nvPr>
        </p:nvSpPr>
        <p:spPr>
          <a:xfrm>
            <a:off x="2843810" y="4680159"/>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17" name="Google Shape;417;p53"/>
          <p:cNvSpPr txBox="1">
            <a:spLocks noGrp="1"/>
          </p:cNvSpPr>
          <p:nvPr>
            <p:ph type="body" idx="2"/>
          </p:nvPr>
        </p:nvSpPr>
        <p:spPr>
          <a:xfrm>
            <a:off x="2843810" y="855678"/>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18" name="Google Shape;418;p53"/>
          <p:cNvSpPr txBox="1"/>
          <p:nvPr/>
        </p:nvSpPr>
        <p:spPr>
          <a:xfrm>
            <a:off x="101116" y="3220869"/>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5</a:t>
            </a:r>
            <a:endParaRPr sz="1200" b="1">
              <a:solidFill>
                <a:schemeClr val="dk1"/>
              </a:solidFill>
              <a:latin typeface="Calibri"/>
              <a:ea typeface="Calibri"/>
              <a:cs typeface="Calibri"/>
              <a:sym typeface="Calibri"/>
            </a:endParaRPr>
          </a:p>
        </p:txBody>
      </p:sp>
      <p:sp>
        <p:nvSpPr>
          <p:cNvPr id="419" name="Google Shape;419;p53"/>
          <p:cNvSpPr/>
          <p:nvPr/>
        </p:nvSpPr>
        <p:spPr>
          <a:xfrm>
            <a:off x="103180" y="3558806"/>
            <a:ext cx="2689625" cy="1461939"/>
          </a:xfrm>
          <a:prstGeom prst="rect">
            <a:avLst/>
          </a:prstGeom>
          <a:noFill/>
          <a:ln>
            <a:noFill/>
          </a:ln>
        </p:spPr>
        <p:txBody>
          <a:bodyPr spcFirstLastPara="1" wrap="square" lIns="91425" tIns="0" rIns="91425" bIns="0" anchor="t" anchorCtr="0">
            <a:noAutofit/>
          </a:bodyPr>
          <a:lstStyle/>
          <a:p>
            <a:pPr marL="268288" marR="0" lvl="0" indent="-180975" algn="l" rtl="0">
              <a:lnSpc>
                <a:spcPct val="100000"/>
              </a:lnSpc>
              <a:spcBef>
                <a:spcPts val="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Surveiller et maîtriser le travail</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Maitrise intégrée des  modifications</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Clôture du projet</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Vue d’ensemble des 6 processus</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QCM Chapitre 5</a:t>
            </a:r>
            <a:endParaRPr sz="1100">
              <a:solidFill>
                <a:schemeClr val="dk1"/>
              </a:solidFill>
              <a:latin typeface="Calibri"/>
              <a:ea typeface="Calibri"/>
              <a:cs typeface="Calibri"/>
              <a:sym typeface="Calibri"/>
            </a:endParaRPr>
          </a:p>
        </p:txBody>
      </p:sp>
      <p:sp>
        <p:nvSpPr>
          <p:cNvPr id="420" name="Google Shape;420;p53"/>
          <p:cNvSpPr txBox="1"/>
          <p:nvPr/>
        </p:nvSpPr>
        <p:spPr>
          <a:xfrm>
            <a:off x="-1" y="2083432"/>
            <a:ext cx="25488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421" name="Google Shape;421;p53"/>
          <p:cNvPicPr preferRelativeResize="0"/>
          <p:nvPr/>
        </p:nvPicPr>
        <p:blipFill rotWithShape="1">
          <a:blip r:embed="rId3">
            <a:alphaModFix/>
          </a:blip>
          <a:srcRect/>
          <a:stretch/>
        </p:blipFill>
        <p:spPr>
          <a:xfrm>
            <a:off x="746968" y="2563968"/>
            <a:ext cx="1024086" cy="490149"/>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6_chapitre">
  <p:cSld name="6_chapitre">
    <p:spTree>
      <p:nvGrpSpPr>
        <p:cNvPr id="1" name="Shape 422"/>
        <p:cNvGrpSpPr/>
        <p:nvPr/>
      </p:nvGrpSpPr>
      <p:grpSpPr>
        <a:xfrm>
          <a:off x="0" y="0"/>
          <a:ext cx="0" cy="0"/>
          <a:chOff x="0" y="0"/>
          <a:chExt cx="0" cy="0"/>
        </a:xfrm>
      </p:grpSpPr>
      <p:sp>
        <p:nvSpPr>
          <p:cNvPr id="423" name="Google Shape;423;p54"/>
          <p:cNvSpPr/>
          <p:nvPr/>
        </p:nvSpPr>
        <p:spPr>
          <a:xfrm>
            <a:off x="0" y="0"/>
            <a:ext cx="2548800" cy="5715000"/>
          </a:xfrm>
          <a:prstGeom prst="rect">
            <a:avLst/>
          </a:prstGeom>
          <a:gradFill>
            <a:gsLst>
              <a:gs pos="0">
                <a:srgbClr val="FFC000"/>
              </a:gs>
              <a:gs pos="50000">
                <a:srgbClr val="FF9966"/>
              </a:gs>
              <a:gs pos="100000">
                <a:srgbClr val="F2F2F2"/>
              </a:gs>
            </a:gsLst>
            <a:path path="circle">
              <a:fillToRect l="100000" t="100000"/>
            </a:path>
            <a:tileRect r="-100000" b="-10000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pic>
        <p:nvPicPr>
          <p:cNvPr id="424" name="Google Shape;424;p54"/>
          <p:cNvPicPr preferRelativeResize="0"/>
          <p:nvPr/>
        </p:nvPicPr>
        <p:blipFill rotWithShape="1">
          <a:blip r:embed="rId2">
            <a:alphaModFix/>
          </a:blip>
          <a:srcRect/>
          <a:stretch/>
        </p:blipFill>
        <p:spPr>
          <a:xfrm>
            <a:off x="746836" y="5110619"/>
            <a:ext cx="1058009" cy="370172"/>
          </a:xfrm>
          <a:prstGeom prst="rect">
            <a:avLst/>
          </a:prstGeom>
          <a:noFill/>
          <a:ln>
            <a:noFill/>
          </a:ln>
        </p:spPr>
      </p:pic>
      <p:sp>
        <p:nvSpPr>
          <p:cNvPr id="425" name="Google Shape;425;p54"/>
          <p:cNvSpPr txBox="1"/>
          <p:nvPr/>
        </p:nvSpPr>
        <p:spPr>
          <a:xfrm>
            <a:off x="101116" y="3220869"/>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5</a:t>
            </a:r>
            <a:endParaRPr sz="1200" b="1">
              <a:solidFill>
                <a:schemeClr val="dk1"/>
              </a:solidFill>
              <a:latin typeface="Calibri"/>
              <a:ea typeface="Calibri"/>
              <a:cs typeface="Calibri"/>
              <a:sym typeface="Calibri"/>
            </a:endParaRPr>
          </a:p>
        </p:txBody>
      </p:sp>
      <p:sp>
        <p:nvSpPr>
          <p:cNvPr id="426" name="Google Shape;426;p54"/>
          <p:cNvSpPr/>
          <p:nvPr/>
        </p:nvSpPr>
        <p:spPr>
          <a:xfrm>
            <a:off x="103180" y="3558806"/>
            <a:ext cx="2689625" cy="1461939"/>
          </a:xfrm>
          <a:prstGeom prst="rect">
            <a:avLst/>
          </a:prstGeom>
          <a:noFill/>
          <a:ln>
            <a:noFill/>
          </a:ln>
        </p:spPr>
        <p:txBody>
          <a:bodyPr spcFirstLastPara="1" wrap="square" lIns="91425" tIns="0" rIns="91425" bIns="0" anchor="t" anchorCtr="0">
            <a:noAutofit/>
          </a:bodyPr>
          <a:lstStyle/>
          <a:p>
            <a:pPr marL="268288" marR="0" lvl="0" indent="-180975" algn="l" rtl="0">
              <a:lnSpc>
                <a:spcPct val="100000"/>
              </a:lnSpc>
              <a:spcBef>
                <a:spcPts val="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Surveiller et maîtriser le travail</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Maitrise intégrée des  modifications</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Clôture du projet</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Vue d’ensemble des 6 processus</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QCM Chapitre 5</a:t>
            </a:r>
            <a:endParaRPr sz="1100">
              <a:solidFill>
                <a:schemeClr val="dk1"/>
              </a:solidFill>
              <a:latin typeface="Calibri"/>
              <a:ea typeface="Calibri"/>
              <a:cs typeface="Calibri"/>
              <a:sym typeface="Calibri"/>
            </a:endParaRPr>
          </a:p>
        </p:txBody>
      </p:sp>
      <p:sp>
        <p:nvSpPr>
          <p:cNvPr id="427" name="Google Shape;427;p54"/>
          <p:cNvSpPr txBox="1">
            <a:spLocks noGrp="1"/>
          </p:cNvSpPr>
          <p:nvPr>
            <p:ph type="title"/>
          </p:nvPr>
        </p:nvSpPr>
        <p:spPr>
          <a:xfrm>
            <a:off x="2699793" y="251050"/>
            <a:ext cx="6313582" cy="571500"/>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28" name="Google Shape;428;p54"/>
          <p:cNvSpPr txBox="1">
            <a:spLocks noGrp="1"/>
          </p:cNvSpPr>
          <p:nvPr>
            <p:ph type="body" idx="1"/>
          </p:nvPr>
        </p:nvSpPr>
        <p:spPr>
          <a:xfrm>
            <a:off x="2843810" y="1270000"/>
            <a:ext cx="6173195" cy="3937000"/>
          </a:xfrm>
          <a:prstGeom prst="rect">
            <a:avLst/>
          </a:prstGeom>
          <a:noFill/>
          <a:ln>
            <a:noFill/>
          </a:ln>
        </p:spPr>
        <p:txBody>
          <a:bodyPr spcFirstLastPara="1" wrap="square" lIns="71300" tIns="35650" rIns="71300" bIns="35650"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29" name="Google Shape;429;p54"/>
          <p:cNvSpPr txBox="1"/>
          <p:nvPr/>
        </p:nvSpPr>
        <p:spPr>
          <a:xfrm>
            <a:off x="9341" y="2080353"/>
            <a:ext cx="2548800"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 </a:t>
            </a:r>
            <a:endParaRPr/>
          </a:p>
        </p:txBody>
      </p:sp>
      <p:pic>
        <p:nvPicPr>
          <p:cNvPr id="430" name="Google Shape;430;p54" descr="C:\Users\jean\Desktop\LOGOS Centrale\Logo ECM 10 2012 bleu carré réserve.jpg"/>
          <p:cNvPicPr preferRelativeResize="0"/>
          <p:nvPr/>
        </p:nvPicPr>
        <p:blipFill rotWithShape="1">
          <a:blip r:embed="rId3">
            <a:alphaModFix/>
          </a:blip>
          <a:srcRect/>
          <a:stretch/>
        </p:blipFill>
        <p:spPr>
          <a:xfrm>
            <a:off x="942142" y="2554970"/>
            <a:ext cx="651876" cy="561518"/>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7_chapitre">
  <p:cSld name="7_chapitre">
    <p:spTree>
      <p:nvGrpSpPr>
        <p:cNvPr id="1" name="Shape 431"/>
        <p:cNvGrpSpPr/>
        <p:nvPr/>
      </p:nvGrpSpPr>
      <p:grpSpPr>
        <a:xfrm>
          <a:off x="0" y="0"/>
          <a:ext cx="0" cy="0"/>
          <a:chOff x="0" y="0"/>
          <a:chExt cx="0" cy="0"/>
        </a:xfrm>
      </p:grpSpPr>
      <p:sp>
        <p:nvSpPr>
          <p:cNvPr id="432" name="Google Shape;432;p55"/>
          <p:cNvSpPr/>
          <p:nvPr/>
        </p:nvSpPr>
        <p:spPr>
          <a:xfrm>
            <a:off x="0" y="0"/>
            <a:ext cx="2548800" cy="5715000"/>
          </a:xfrm>
          <a:prstGeom prst="rect">
            <a:avLst/>
          </a:prstGeom>
          <a:gradFill>
            <a:gsLst>
              <a:gs pos="0">
                <a:srgbClr val="FFC000"/>
              </a:gs>
              <a:gs pos="50000">
                <a:srgbClr val="FF9966"/>
              </a:gs>
              <a:gs pos="100000">
                <a:srgbClr val="F2F2F2"/>
              </a:gs>
            </a:gsLst>
            <a:path path="circle">
              <a:fillToRect l="100000" t="100000"/>
            </a:path>
            <a:tileRect r="-100000" b="-10000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pic>
        <p:nvPicPr>
          <p:cNvPr id="433" name="Google Shape;433;p55"/>
          <p:cNvPicPr preferRelativeResize="0"/>
          <p:nvPr/>
        </p:nvPicPr>
        <p:blipFill rotWithShape="1">
          <a:blip r:embed="rId2">
            <a:alphaModFix/>
          </a:blip>
          <a:srcRect/>
          <a:stretch/>
        </p:blipFill>
        <p:spPr>
          <a:xfrm>
            <a:off x="746836" y="5110619"/>
            <a:ext cx="1058009" cy="370172"/>
          </a:xfrm>
          <a:prstGeom prst="rect">
            <a:avLst/>
          </a:prstGeom>
          <a:noFill/>
          <a:ln>
            <a:noFill/>
          </a:ln>
        </p:spPr>
      </p:pic>
      <p:sp>
        <p:nvSpPr>
          <p:cNvPr id="434" name="Google Shape;434;p55"/>
          <p:cNvSpPr txBox="1"/>
          <p:nvPr/>
        </p:nvSpPr>
        <p:spPr>
          <a:xfrm>
            <a:off x="101116" y="3220869"/>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5</a:t>
            </a:r>
            <a:endParaRPr sz="1200" b="1">
              <a:solidFill>
                <a:schemeClr val="dk1"/>
              </a:solidFill>
              <a:latin typeface="Calibri"/>
              <a:ea typeface="Calibri"/>
              <a:cs typeface="Calibri"/>
              <a:sym typeface="Calibri"/>
            </a:endParaRPr>
          </a:p>
        </p:txBody>
      </p:sp>
      <p:sp>
        <p:nvSpPr>
          <p:cNvPr id="435" name="Google Shape;435;p55"/>
          <p:cNvSpPr/>
          <p:nvPr/>
        </p:nvSpPr>
        <p:spPr>
          <a:xfrm>
            <a:off x="103180" y="3558806"/>
            <a:ext cx="2689625" cy="1461939"/>
          </a:xfrm>
          <a:prstGeom prst="rect">
            <a:avLst/>
          </a:prstGeom>
          <a:noFill/>
          <a:ln>
            <a:noFill/>
          </a:ln>
        </p:spPr>
        <p:txBody>
          <a:bodyPr spcFirstLastPara="1" wrap="square" lIns="91425" tIns="0" rIns="91425" bIns="0" anchor="t" anchorCtr="0">
            <a:noAutofit/>
          </a:bodyPr>
          <a:lstStyle/>
          <a:p>
            <a:pPr marL="268288" marR="0" lvl="0" indent="-180975" algn="l" rtl="0">
              <a:lnSpc>
                <a:spcPct val="100000"/>
              </a:lnSpc>
              <a:spcBef>
                <a:spcPts val="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Surveiller et maîtriser le travail</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Maitrise intégrée des  modifications</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Clôture du projet</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Vue d’ensemble des 6 processus</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QCM Chapitre 5</a:t>
            </a:r>
            <a:endParaRPr sz="1100">
              <a:solidFill>
                <a:schemeClr val="dk1"/>
              </a:solidFill>
              <a:latin typeface="Calibri"/>
              <a:ea typeface="Calibri"/>
              <a:cs typeface="Calibri"/>
              <a:sym typeface="Calibri"/>
            </a:endParaRPr>
          </a:p>
        </p:txBody>
      </p:sp>
      <p:sp>
        <p:nvSpPr>
          <p:cNvPr id="436" name="Google Shape;436;p55"/>
          <p:cNvSpPr txBox="1"/>
          <p:nvPr/>
        </p:nvSpPr>
        <p:spPr>
          <a:xfrm>
            <a:off x="-1" y="2083432"/>
            <a:ext cx="25488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437" name="Google Shape;437;p55"/>
          <p:cNvPicPr preferRelativeResize="0"/>
          <p:nvPr/>
        </p:nvPicPr>
        <p:blipFill rotWithShape="1">
          <a:blip r:embed="rId3">
            <a:alphaModFix/>
          </a:blip>
          <a:srcRect/>
          <a:stretch/>
        </p:blipFill>
        <p:spPr>
          <a:xfrm>
            <a:off x="746968" y="2563968"/>
            <a:ext cx="1024086" cy="490149"/>
          </a:xfrm>
          <a:prstGeom prst="rect">
            <a:avLst/>
          </a:prstGeom>
          <a:noFill/>
          <a:ln>
            <a:noFill/>
          </a:ln>
        </p:spPr>
      </p:pic>
      <p:sp>
        <p:nvSpPr>
          <p:cNvPr id="438" name="Google Shape;438;p55"/>
          <p:cNvSpPr txBox="1">
            <a:spLocks noGrp="1"/>
          </p:cNvSpPr>
          <p:nvPr>
            <p:ph type="title"/>
          </p:nvPr>
        </p:nvSpPr>
        <p:spPr>
          <a:xfrm>
            <a:off x="2699793" y="251050"/>
            <a:ext cx="6313582" cy="571500"/>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39" name="Google Shape;439;p55"/>
          <p:cNvSpPr txBox="1">
            <a:spLocks noGrp="1"/>
          </p:cNvSpPr>
          <p:nvPr>
            <p:ph type="body" idx="1"/>
          </p:nvPr>
        </p:nvSpPr>
        <p:spPr>
          <a:xfrm>
            <a:off x="2843810" y="1270000"/>
            <a:ext cx="6173195" cy="3937000"/>
          </a:xfrm>
          <a:prstGeom prst="rect">
            <a:avLst/>
          </a:prstGeom>
          <a:noFill/>
          <a:ln>
            <a:noFill/>
          </a:ln>
        </p:spPr>
        <p:txBody>
          <a:bodyPr spcFirstLastPara="1" wrap="square" lIns="71300" tIns="35650" rIns="71300" bIns="35650"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8_chapitre">
  <p:cSld name="8_chapitre">
    <p:spTree>
      <p:nvGrpSpPr>
        <p:cNvPr id="1" name="Shape 440"/>
        <p:cNvGrpSpPr/>
        <p:nvPr/>
      </p:nvGrpSpPr>
      <p:grpSpPr>
        <a:xfrm>
          <a:off x="0" y="0"/>
          <a:ext cx="0" cy="0"/>
          <a:chOff x="0" y="0"/>
          <a:chExt cx="0" cy="0"/>
        </a:xfrm>
      </p:grpSpPr>
      <p:sp>
        <p:nvSpPr>
          <p:cNvPr id="441" name="Google Shape;441;p56"/>
          <p:cNvSpPr/>
          <p:nvPr/>
        </p:nvSpPr>
        <p:spPr>
          <a:xfrm>
            <a:off x="0" y="0"/>
            <a:ext cx="2548800" cy="5715000"/>
          </a:xfrm>
          <a:prstGeom prst="rect">
            <a:avLst/>
          </a:prstGeom>
          <a:gradFill>
            <a:gsLst>
              <a:gs pos="0">
                <a:srgbClr val="FFC000"/>
              </a:gs>
              <a:gs pos="50000">
                <a:srgbClr val="FF9966"/>
              </a:gs>
              <a:gs pos="100000">
                <a:srgbClr val="F2F2F2"/>
              </a:gs>
            </a:gsLst>
            <a:path path="circle">
              <a:fillToRect l="100000" t="100000"/>
            </a:path>
            <a:tileRect r="-100000" b="-10000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pic>
        <p:nvPicPr>
          <p:cNvPr id="442" name="Google Shape;442;p56"/>
          <p:cNvPicPr preferRelativeResize="0"/>
          <p:nvPr/>
        </p:nvPicPr>
        <p:blipFill rotWithShape="1">
          <a:blip r:embed="rId2">
            <a:alphaModFix/>
          </a:blip>
          <a:srcRect/>
          <a:stretch/>
        </p:blipFill>
        <p:spPr>
          <a:xfrm>
            <a:off x="746836" y="5110619"/>
            <a:ext cx="1058009" cy="370172"/>
          </a:xfrm>
          <a:prstGeom prst="rect">
            <a:avLst/>
          </a:prstGeom>
          <a:noFill/>
          <a:ln>
            <a:noFill/>
          </a:ln>
        </p:spPr>
      </p:pic>
      <p:sp>
        <p:nvSpPr>
          <p:cNvPr id="443" name="Google Shape;443;p56"/>
          <p:cNvSpPr txBox="1"/>
          <p:nvPr/>
        </p:nvSpPr>
        <p:spPr>
          <a:xfrm>
            <a:off x="101116" y="3220869"/>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5</a:t>
            </a:r>
            <a:endParaRPr sz="1200" b="1">
              <a:solidFill>
                <a:schemeClr val="dk1"/>
              </a:solidFill>
              <a:latin typeface="Calibri"/>
              <a:ea typeface="Calibri"/>
              <a:cs typeface="Calibri"/>
              <a:sym typeface="Calibri"/>
            </a:endParaRPr>
          </a:p>
        </p:txBody>
      </p:sp>
      <p:sp>
        <p:nvSpPr>
          <p:cNvPr id="444" name="Google Shape;444;p56"/>
          <p:cNvSpPr/>
          <p:nvPr/>
        </p:nvSpPr>
        <p:spPr>
          <a:xfrm>
            <a:off x="103180" y="3558806"/>
            <a:ext cx="2689625" cy="1461939"/>
          </a:xfrm>
          <a:prstGeom prst="rect">
            <a:avLst/>
          </a:prstGeom>
          <a:noFill/>
          <a:ln>
            <a:noFill/>
          </a:ln>
        </p:spPr>
        <p:txBody>
          <a:bodyPr spcFirstLastPara="1" wrap="square" lIns="91425" tIns="0" rIns="91425" bIns="0" anchor="t" anchorCtr="0">
            <a:noAutofit/>
          </a:bodyPr>
          <a:lstStyle/>
          <a:p>
            <a:pPr marL="268288" marR="0" lvl="0" indent="-180975" algn="l" rtl="0">
              <a:lnSpc>
                <a:spcPct val="100000"/>
              </a:lnSpc>
              <a:spcBef>
                <a:spcPts val="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Surveiller et maîtriser le travail</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Maitrise intégrée des  modifications</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Clôture du projet</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Vue d’ensemble des 6 processus</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QCM Chapitre 5</a:t>
            </a:r>
            <a:endParaRPr sz="1100">
              <a:solidFill>
                <a:schemeClr val="dk1"/>
              </a:solidFill>
              <a:latin typeface="Calibri"/>
              <a:ea typeface="Calibri"/>
              <a:cs typeface="Calibri"/>
              <a:sym typeface="Calibri"/>
            </a:endParaRPr>
          </a:p>
        </p:txBody>
      </p:sp>
      <p:sp>
        <p:nvSpPr>
          <p:cNvPr id="445" name="Google Shape;445;p56"/>
          <p:cNvSpPr txBox="1"/>
          <p:nvPr/>
        </p:nvSpPr>
        <p:spPr>
          <a:xfrm>
            <a:off x="9341" y="2080353"/>
            <a:ext cx="2548800"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 </a:t>
            </a:r>
            <a:endParaRPr/>
          </a:p>
        </p:txBody>
      </p:sp>
      <p:pic>
        <p:nvPicPr>
          <p:cNvPr id="446" name="Google Shape;446;p56" descr="C:\Users\jean\Desktop\LOGOS Centrale\Logo ECM 10 2012 bleu carré réserve.jpg"/>
          <p:cNvPicPr preferRelativeResize="0"/>
          <p:nvPr/>
        </p:nvPicPr>
        <p:blipFill rotWithShape="1">
          <a:blip r:embed="rId3">
            <a:alphaModFix/>
          </a:blip>
          <a:srcRect/>
          <a:stretch/>
        </p:blipFill>
        <p:spPr>
          <a:xfrm>
            <a:off x="942142" y="2554970"/>
            <a:ext cx="651876" cy="561518"/>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9_chapitre">
  <p:cSld name="9_chapitre">
    <p:spTree>
      <p:nvGrpSpPr>
        <p:cNvPr id="1" name="Shape 447"/>
        <p:cNvGrpSpPr/>
        <p:nvPr/>
      </p:nvGrpSpPr>
      <p:grpSpPr>
        <a:xfrm>
          <a:off x="0" y="0"/>
          <a:ext cx="0" cy="0"/>
          <a:chOff x="0" y="0"/>
          <a:chExt cx="0" cy="0"/>
        </a:xfrm>
      </p:grpSpPr>
      <p:sp>
        <p:nvSpPr>
          <p:cNvPr id="448" name="Google Shape;448;p57"/>
          <p:cNvSpPr/>
          <p:nvPr/>
        </p:nvSpPr>
        <p:spPr>
          <a:xfrm>
            <a:off x="0" y="0"/>
            <a:ext cx="2548800" cy="5715000"/>
          </a:xfrm>
          <a:prstGeom prst="rect">
            <a:avLst/>
          </a:prstGeom>
          <a:gradFill>
            <a:gsLst>
              <a:gs pos="0">
                <a:srgbClr val="FFC000"/>
              </a:gs>
              <a:gs pos="50000">
                <a:srgbClr val="FF9966"/>
              </a:gs>
              <a:gs pos="100000">
                <a:srgbClr val="F2F2F2"/>
              </a:gs>
            </a:gsLst>
            <a:path path="circle">
              <a:fillToRect l="100000" t="100000"/>
            </a:path>
            <a:tileRect r="-100000" b="-10000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pic>
        <p:nvPicPr>
          <p:cNvPr id="449" name="Google Shape;449;p57"/>
          <p:cNvPicPr preferRelativeResize="0"/>
          <p:nvPr/>
        </p:nvPicPr>
        <p:blipFill rotWithShape="1">
          <a:blip r:embed="rId2">
            <a:alphaModFix/>
          </a:blip>
          <a:srcRect/>
          <a:stretch/>
        </p:blipFill>
        <p:spPr>
          <a:xfrm>
            <a:off x="746836" y="5110619"/>
            <a:ext cx="1058009" cy="370172"/>
          </a:xfrm>
          <a:prstGeom prst="rect">
            <a:avLst/>
          </a:prstGeom>
          <a:noFill/>
          <a:ln>
            <a:noFill/>
          </a:ln>
        </p:spPr>
      </p:pic>
      <p:sp>
        <p:nvSpPr>
          <p:cNvPr id="450" name="Google Shape;450;p57"/>
          <p:cNvSpPr txBox="1"/>
          <p:nvPr/>
        </p:nvSpPr>
        <p:spPr>
          <a:xfrm>
            <a:off x="101116" y="3220869"/>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5</a:t>
            </a:r>
            <a:endParaRPr sz="1200" b="1">
              <a:solidFill>
                <a:schemeClr val="dk1"/>
              </a:solidFill>
              <a:latin typeface="Calibri"/>
              <a:ea typeface="Calibri"/>
              <a:cs typeface="Calibri"/>
              <a:sym typeface="Calibri"/>
            </a:endParaRPr>
          </a:p>
        </p:txBody>
      </p:sp>
      <p:sp>
        <p:nvSpPr>
          <p:cNvPr id="451" name="Google Shape;451;p57"/>
          <p:cNvSpPr/>
          <p:nvPr/>
        </p:nvSpPr>
        <p:spPr>
          <a:xfrm>
            <a:off x="103180" y="3558806"/>
            <a:ext cx="2689625" cy="1461939"/>
          </a:xfrm>
          <a:prstGeom prst="rect">
            <a:avLst/>
          </a:prstGeom>
          <a:noFill/>
          <a:ln>
            <a:noFill/>
          </a:ln>
        </p:spPr>
        <p:txBody>
          <a:bodyPr spcFirstLastPara="1" wrap="square" lIns="91425" tIns="0" rIns="91425" bIns="0" anchor="t" anchorCtr="0">
            <a:noAutofit/>
          </a:bodyPr>
          <a:lstStyle/>
          <a:p>
            <a:pPr marL="268288" marR="0" lvl="0" indent="-180975" algn="l" rtl="0">
              <a:lnSpc>
                <a:spcPct val="100000"/>
              </a:lnSpc>
              <a:spcBef>
                <a:spcPts val="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Surveiller et maîtriser le travail</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Maitrise intégrée des  modifications</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Clôture du projet</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Vue d’ensemble des 6 processus</a:t>
            </a:r>
            <a:endParaRPr/>
          </a:p>
          <a:p>
            <a:pPr marL="268288" marR="0" lvl="0" indent="-180975"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QCM Chapitre 5</a:t>
            </a:r>
            <a:endParaRPr sz="1100">
              <a:solidFill>
                <a:schemeClr val="dk1"/>
              </a:solidFill>
              <a:latin typeface="Calibri"/>
              <a:ea typeface="Calibri"/>
              <a:cs typeface="Calibri"/>
              <a:sym typeface="Calibri"/>
            </a:endParaRPr>
          </a:p>
        </p:txBody>
      </p:sp>
      <p:sp>
        <p:nvSpPr>
          <p:cNvPr id="452" name="Google Shape;452;p57"/>
          <p:cNvSpPr txBox="1"/>
          <p:nvPr/>
        </p:nvSpPr>
        <p:spPr>
          <a:xfrm>
            <a:off x="-1" y="2083432"/>
            <a:ext cx="25488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453" name="Google Shape;453;p57"/>
          <p:cNvPicPr preferRelativeResize="0"/>
          <p:nvPr/>
        </p:nvPicPr>
        <p:blipFill rotWithShape="1">
          <a:blip r:embed="rId3">
            <a:alphaModFix/>
          </a:blip>
          <a:srcRect/>
          <a:stretch/>
        </p:blipFill>
        <p:spPr>
          <a:xfrm>
            <a:off x="746968" y="2563968"/>
            <a:ext cx="1024086" cy="490149"/>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2_bannière chapitre 4">
  <p:cSld name="2_bannière chapitre 4">
    <p:spTree>
      <p:nvGrpSpPr>
        <p:cNvPr id="1" name="Shape 454"/>
        <p:cNvGrpSpPr/>
        <p:nvPr/>
      </p:nvGrpSpPr>
      <p:grpSpPr>
        <a:xfrm>
          <a:off x="0" y="0"/>
          <a:ext cx="0" cy="0"/>
          <a:chOff x="0" y="0"/>
          <a:chExt cx="0" cy="0"/>
        </a:xfrm>
      </p:grpSpPr>
      <p:sp>
        <p:nvSpPr>
          <p:cNvPr id="455" name="Google Shape;455;p58"/>
          <p:cNvSpPr/>
          <p:nvPr/>
        </p:nvSpPr>
        <p:spPr>
          <a:xfrm>
            <a:off x="-1" y="0"/>
            <a:ext cx="2548800" cy="5715000"/>
          </a:xfrm>
          <a:prstGeom prst="rect">
            <a:avLst/>
          </a:prstGeom>
          <a:gradFill>
            <a:gsLst>
              <a:gs pos="0">
                <a:srgbClr val="FF3399"/>
              </a:gs>
              <a:gs pos="42000">
                <a:srgbClr val="FF71DA"/>
              </a:gs>
              <a:gs pos="100000">
                <a:srgbClr val="FF3399"/>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sp>
        <p:nvSpPr>
          <p:cNvPr id="456" name="Google Shape;456;p58"/>
          <p:cNvSpPr txBox="1">
            <a:spLocks noGrp="1"/>
          </p:cNvSpPr>
          <p:nvPr>
            <p:ph type="title"/>
          </p:nvPr>
        </p:nvSpPr>
        <p:spPr>
          <a:xfrm>
            <a:off x="2987780" y="228867"/>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57" name="Google Shape;457;p58"/>
          <p:cNvSpPr txBox="1">
            <a:spLocks noGrp="1"/>
          </p:cNvSpPr>
          <p:nvPr>
            <p:ph type="body" idx="1"/>
          </p:nvPr>
        </p:nvSpPr>
        <p:spPr>
          <a:xfrm>
            <a:off x="2843810" y="4585818"/>
            <a:ext cx="6173195" cy="524803"/>
          </a:xfrm>
          <a:prstGeom prst="rect">
            <a:avLst/>
          </a:prstGeom>
          <a:noFill/>
          <a:ln>
            <a:noFill/>
          </a:ln>
        </p:spPr>
        <p:txBody>
          <a:bodyPr spcFirstLastPara="1" wrap="square" lIns="71300" tIns="35650" rIns="71300" bIns="35650" anchor="t" anchorCtr="0"/>
          <a:lstStyle>
            <a:lvl1pPr marL="457200" marR="0" lvl="0" indent="-228600" algn="ctr" rtl="0">
              <a:lnSpc>
                <a:spcPct val="90000"/>
              </a:lnSpc>
              <a:spcBef>
                <a:spcPts val="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458" name="Google Shape;458;p58"/>
          <p:cNvPicPr preferRelativeResize="0"/>
          <p:nvPr/>
        </p:nvPicPr>
        <p:blipFill rotWithShape="1">
          <a:blip r:embed="rId2">
            <a:alphaModFix/>
          </a:blip>
          <a:srcRect/>
          <a:stretch/>
        </p:blipFill>
        <p:spPr>
          <a:xfrm>
            <a:off x="746836" y="5154161"/>
            <a:ext cx="1058009" cy="370172"/>
          </a:xfrm>
          <a:prstGeom prst="rect">
            <a:avLst/>
          </a:prstGeom>
          <a:noFill/>
          <a:ln>
            <a:noFill/>
          </a:ln>
        </p:spPr>
      </p:pic>
      <p:sp>
        <p:nvSpPr>
          <p:cNvPr id="459" name="Google Shape;459;p58"/>
          <p:cNvSpPr txBox="1"/>
          <p:nvPr/>
        </p:nvSpPr>
        <p:spPr>
          <a:xfrm>
            <a:off x="-1" y="2083432"/>
            <a:ext cx="25488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460" name="Google Shape;460;p58"/>
          <p:cNvPicPr preferRelativeResize="0"/>
          <p:nvPr/>
        </p:nvPicPr>
        <p:blipFill rotWithShape="1">
          <a:blip r:embed="rId3">
            <a:alphaModFix/>
          </a:blip>
          <a:srcRect/>
          <a:stretch/>
        </p:blipFill>
        <p:spPr>
          <a:xfrm>
            <a:off x="746968" y="2563968"/>
            <a:ext cx="1024086" cy="490149"/>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1_bannière chapitre 4">
  <p:cSld name="1_bannière chapitre 4">
    <p:spTree>
      <p:nvGrpSpPr>
        <p:cNvPr id="1" name="Shape 461"/>
        <p:cNvGrpSpPr/>
        <p:nvPr/>
      </p:nvGrpSpPr>
      <p:grpSpPr>
        <a:xfrm>
          <a:off x="0" y="0"/>
          <a:ext cx="0" cy="0"/>
          <a:chOff x="0" y="0"/>
          <a:chExt cx="0" cy="0"/>
        </a:xfrm>
      </p:grpSpPr>
      <p:sp>
        <p:nvSpPr>
          <p:cNvPr id="462" name="Google Shape;462;p59"/>
          <p:cNvSpPr/>
          <p:nvPr/>
        </p:nvSpPr>
        <p:spPr>
          <a:xfrm>
            <a:off x="-1" y="0"/>
            <a:ext cx="2548800" cy="5715000"/>
          </a:xfrm>
          <a:prstGeom prst="rect">
            <a:avLst/>
          </a:prstGeom>
          <a:gradFill>
            <a:gsLst>
              <a:gs pos="0">
                <a:srgbClr val="FF3399"/>
              </a:gs>
              <a:gs pos="42000">
                <a:srgbClr val="FF71DA"/>
              </a:gs>
              <a:gs pos="100000">
                <a:srgbClr val="FF3399"/>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sp>
        <p:nvSpPr>
          <p:cNvPr id="463" name="Google Shape;463;p59"/>
          <p:cNvSpPr txBox="1"/>
          <p:nvPr/>
        </p:nvSpPr>
        <p:spPr>
          <a:xfrm>
            <a:off x="9341" y="2080353"/>
            <a:ext cx="2548800"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 </a:t>
            </a:r>
            <a:endParaRPr/>
          </a:p>
        </p:txBody>
      </p:sp>
      <p:pic>
        <p:nvPicPr>
          <p:cNvPr id="464" name="Google Shape;464;p59" descr="C:\Users\jean\Desktop\LOGOS Centrale\Logo ECM 10 2012 bleu carré réserve.jpg"/>
          <p:cNvPicPr preferRelativeResize="0"/>
          <p:nvPr/>
        </p:nvPicPr>
        <p:blipFill rotWithShape="1">
          <a:blip r:embed="rId2">
            <a:alphaModFix/>
          </a:blip>
          <a:srcRect/>
          <a:stretch/>
        </p:blipFill>
        <p:spPr>
          <a:xfrm>
            <a:off x="942142" y="2554970"/>
            <a:ext cx="651876" cy="561518"/>
          </a:xfrm>
          <a:prstGeom prst="rect">
            <a:avLst/>
          </a:prstGeom>
          <a:noFill/>
          <a:ln>
            <a:noFill/>
          </a:ln>
        </p:spPr>
      </p:pic>
      <p:sp>
        <p:nvSpPr>
          <p:cNvPr id="465" name="Google Shape;465;p59"/>
          <p:cNvSpPr txBox="1">
            <a:spLocks noGrp="1"/>
          </p:cNvSpPr>
          <p:nvPr>
            <p:ph type="title"/>
          </p:nvPr>
        </p:nvSpPr>
        <p:spPr>
          <a:xfrm>
            <a:off x="2987780" y="40184"/>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66" name="Google Shape;466;p59"/>
          <p:cNvSpPr txBox="1">
            <a:spLocks noGrp="1"/>
          </p:cNvSpPr>
          <p:nvPr>
            <p:ph type="body" idx="1"/>
          </p:nvPr>
        </p:nvSpPr>
        <p:spPr>
          <a:xfrm>
            <a:off x="2843810" y="4680159"/>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67" name="Google Shape;467;p59"/>
          <p:cNvSpPr txBox="1">
            <a:spLocks noGrp="1"/>
          </p:cNvSpPr>
          <p:nvPr>
            <p:ph type="body" idx="2"/>
          </p:nvPr>
        </p:nvSpPr>
        <p:spPr>
          <a:xfrm>
            <a:off x="2843810" y="855678"/>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68" name="Google Shape;468;p59"/>
          <p:cNvSpPr txBox="1"/>
          <p:nvPr/>
        </p:nvSpPr>
        <p:spPr>
          <a:xfrm>
            <a:off x="101117" y="3220869"/>
            <a:ext cx="885179"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Conclusion</a:t>
            </a:r>
            <a:endParaRPr/>
          </a:p>
        </p:txBody>
      </p:sp>
      <p:sp>
        <p:nvSpPr>
          <p:cNvPr id="469" name="Google Shape;469;p59"/>
          <p:cNvSpPr/>
          <p:nvPr/>
        </p:nvSpPr>
        <p:spPr>
          <a:xfrm>
            <a:off x="102521" y="3558806"/>
            <a:ext cx="2392552" cy="815608"/>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certifications</a:t>
            </a:r>
            <a:endParaRPr/>
          </a:p>
          <a:p>
            <a:pPr marL="285750" marR="0" lvl="0" indent="-198438"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certifications PMP® et CAPM®</a:t>
            </a:r>
            <a:endParaRPr/>
          </a:p>
          <a:p>
            <a:pPr marL="285750" marR="0" lvl="0" indent="-198438"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liens et documents utiles</a:t>
            </a:r>
            <a:endParaRPr/>
          </a:p>
        </p:txBody>
      </p:sp>
      <p:pic>
        <p:nvPicPr>
          <p:cNvPr id="470" name="Google Shape;470;p59"/>
          <p:cNvPicPr preferRelativeResize="0"/>
          <p:nvPr/>
        </p:nvPicPr>
        <p:blipFill rotWithShape="1">
          <a:blip r:embed="rId3">
            <a:alphaModFix/>
          </a:blip>
          <a:srcRect/>
          <a:stretch/>
        </p:blipFill>
        <p:spPr>
          <a:xfrm>
            <a:off x="746836" y="5154161"/>
            <a:ext cx="1058009" cy="370172"/>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7_bannière chapitre 4">
  <p:cSld name="7_bannière chapitre 4">
    <p:spTree>
      <p:nvGrpSpPr>
        <p:cNvPr id="1" name="Shape 471"/>
        <p:cNvGrpSpPr/>
        <p:nvPr/>
      </p:nvGrpSpPr>
      <p:grpSpPr>
        <a:xfrm>
          <a:off x="0" y="0"/>
          <a:ext cx="0" cy="0"/>
          <a:chOff x="0" y="0"/>
          <a:chExt cx="0" cy="0"/>
        </a:xfrm>
      </p:grpSpPr>
      <p:sp>
        <p:nvSpPr>
          <p:cNvPr id="472" name="Google Shape;472;p60"/>
          <p:cNvSpPr/>
          <p:nvPr/>
        </p:nvSpPr>
        <p:spPr>
          <a:xfrm>
            <a:off x="-1" y="0"/>
            <a:ext cx="2548800" cy="5715000"/>
          </a:xfrm>
          <a:prstGeom prst="rect">
            <a:avLst/>
          </a:prstGeom>
          <a:gradFill>
            <a:gsLst>
              <a:gs pos="0">
                <a:srgbClr val="FF3399"/>
              </a:gs>
              <a:gs pos="42000">
                <a:srgbClr val="FF71DA"/>
              </a:gs>
              <a:gs pos="100000">
                <a:srgbClr val="FF3399"/>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sp>
        <p:nvSpPr>
          <p:cNvPr id="473" name="Google Shape;473;p60"/>
          <p:cNvSpPr txBox="1">
            <a:spLocks noGrp="1"/>
          </p:cNvSpPr>
          <p:nvPr>
            <p:ph type="title"/>
          </p:nvPr>
        </p:nvSpPr>
        <p:spPr>
          <a:xfrm>
            <a:off x="2987780" y="40184"/>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74" name="Google Shape;474;p60"/>
          <p:cNvSpPr txBox="1">
            <a:spLocks noGrp="1"/>
          </p:cNvSpPr>
          <p:nvPr>
            <p:ph type="body" idx="1"/>
          </p:nvPr>
        </p:nvSpPr>
        <p:spPr>
          <a:xfrm>
            <a:off x="2843810" y="4680159"/>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75" name="Google Shape;475;p60"/>
          <p:cNvSpPr txBox="1">
            <a:spLocks noGrp="1"/>
          </p:cNvSpPr>
          <p:nvPr>
            <p:ph type="body" idx="2"/>
          </p:nvPr>
        </p:nvSpPr>
        <p:spPr>
          <a:xfrm>
            <a:off x="2843810" y="855678"/>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76" name="Google Shape;476;p60"/>
          <p:cNvSpPr txBox="1"/>
          <p:nvPr/>
        </p:nvSpPr>
        <p:spPr>
          <a:xfrm>
            <a:off x="101117" y="3220869"/>
            <a:ext cx="885179"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Conclusion</a:t>
            </a:r>
            <a:endParaRPr/>
          </a:p>
        </p:txBody>
      </p:sp>
      <p:sp>
        <p:nvSpPr>
          <p:cNvPr id="477" name="Google Shape;477;p60"/>
          <p:cNvSpPr/>
          <p:nvPr/>
        </p:nvSpPr>
        <p:spPr>
          <a:xfrm>
            <a:off x="102521" y="3558804"/>
            <a:ext cx="2392552" cy="815608"/>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certifications du PMI®</a:t>
            </a:r>
            <a:endParaRPr/>
          </a:p>
          <a:p>
            <a:pPr marL="285750" marR="0" lvl="0" indent="-198438"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certifications PMP® et CAPM®</a:t>
            </a:r>
            <a:endParaRPr/>
          </a:p>
          <a:p>
            <a:pPr marL="285750" marR="0" lvl="0" indent="-198438"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liens et documents utiles</a:t>
            </a:r>
            <a:endParaRPr/>
          </a:p>
        </p:txBody>
      </p:sp>
      <p:pic>
        <p:nvPicPr>
          <p:cNvPr id="478" name="Google Shape;478;p60"/>
          <p:cNvPicPr preferRelativeResize="0"/>
          <p:nvPr/>
        </p:nvPicPr>
        <p:blipFill rotWithShape="1">
          <a:blip r:embed="rId2">
            <a:alphaModFix/>
          </a:blip>
          <a:srcRect/>
          <a:stretch/>
        </p:blipFill>
        <p:spPr>
          <a:xfrm>
            <a:off x="746836" y="5154161"/>
            <a:ext cx="1058009" cy="370172"/>
          </a:xfrm>
          <a:prstGeom prst="rect">
            <a:avLst/>
          </a:prstGeom>
          <a:noFill/>
          <a:ln>
            <a:noFill/>
          </a:ln>
        </p:spPr>
      </p:pic>
      <p:sp>
        <p:nvSpPr>
          <p:cNvPr id="479" name="Google Shape;479;p60"/>
          <p:cNvSpPr txBox="1"/>
          <p:nvPr/>
        </p:nvSpPr>
        <p:spPr>
          <a:xfrm>
            <a:off x="-1" y="2083432"/>
            <a:ext cx="25488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480" name="Google Shape;480;p60"/>
          <p:cNvPicPr preferRelativeResize="0"/>
          <p:nvPr/>
        </p:nvPicPr>
        <p:blipFill rotWithShape="1">
          <a:blip r:embed="rId3">
            <a:alphaModFix/>
          </a:blip>
          <a:srcRect/>
          <a:stretch/>
        </p:blipFill>
        <p:spPr>
          <a:xfrm>
            <a:off x="746968" y="2563968"/>
            <a:ext cx="1024086" cy="490149"/>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6_bannière chapitre 4">
  <p:cSld name="6_bannière chapitre 4">
    <p:spTree>
      <p:nvGrpSpPr>
        <p:cNvPr id="1" name="Shape 481"/>
        <p:cNvGrpSpPr/>
        <p:nvPr/>
      </p:nvGrpSpPr>
      <p:grpSpPr>
        <a:xfrm>
          <a:off x="0" y="0"/>
          <a:ext cx="0" cy="0"/>
          <a:chOff x="0" y="0"/>
          <a:chExt cx="0" cy="0"/>
        </a:xfrm>
      </p:grpSpPr>
      <p:sp>
        <p:nvSpPr>
          <p:cNvPr id="482" name="Google Shape;482;p61"/>
          <p:cNvSpPr/>
          <p:nvPr/>
        </p:nvSpPr>
        <p:spPr>
          <a:xfrm>
            <a:off x="-1" y="0"/>
            <a:ext cx="2548800" cy="5715000"/>
          </a:xfrm>
          <a:prstGeom prst="rect">
            <a:avLst/>
          </a:prstGeom>
          <a:gradFill>
            <a:gsLst>
              <a:gs pos="0">
                <a:srgbClr val="FF3399"/>
              </a:gs>
              <a:gs pos="42000">
                <a:srgbClr val="FF71DA"/>
              </a:gs>
              <a:gs pos="100000">
                <a:srgbClr val="FF3399"/>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sp>
        <p:nvSpPr>
          <p:cNvPr id="483" name="Google Shape;483;p61"/>
          <p:cNvSpPr txBox="1"/>
          <p:nvPr/>
        </p:nvSpPr>
        <p:spPr>
          <a:xfrm>
            <a:off x="9341" y="2080353"/>
            <a:ext cx="2548800"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 </a:t>
            </a:r>
            <a:endParaRPr/>
          </a:p>
        </p:txBody>
      </p:sp>
      <p:pic>
        <p:nvPicPr>
          <p:cNvPr id="484" name="Google Shape;484;p61" descr="C:\Users\jean\Desktop\LOGOS Centrale\Logo ECM 10 2012 bleu carré réserve.jpg"/>
          <p:cNvPicPr preferRelativeResize="0"/>
          <p:nvPr/>
        </p:nvPicPr>
        <p:blipFill rotWithShape="1">
          <a:blip r:embed="rId2">
            <a:alphaModFix/>
          </a:blip>
          <a:srcRect/>
          <a:stretch/>
        </p:blipFill>
        <p:spPr>
          <a:xfrm>
            <a:off x="942142" y="2554970"/>
            <a:ext cx="651876" cy="561518"/>
          </a:xfrm>
          <a:prstGeom prst="rect">
            <a:avLst/>
          </a:prstGeom>
          <a:noFill/>
          <a:ln>
            <a:noFill/>
          </a:ln>
        </p:spPr>
      </p:pic>
      <p:sp>
        <p:nvSpPr>
          <p:cNvPr id="485" name="Google Shape;485;p61"/>
          <p:cNvSpPr txBox="1"/>
          <p:nvPr/>
        </p:nvSpPr>
        <p:spPr>
          <a:xfrm>
            <a:off x="101117" y="3220869"/>
            <a:ext cx="885179"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Conclusion</a:t>
            </a:r>
            <a:endParaRPr/>
          </a:p>
        </p:txBody>
      </p:sp>
      <p:sp>
        <p:nvSpPr>
          <p:cNvPr id="486" name="Google Shape;486;p61"/>
          <p:cNvSpPr/>
          <p:nvPr/>
        </p:nvSpPr>
        <p:spPr>
          <a:xfrm>
            <a:off x="102521" y="3558804"/>
            <a:ext cx="2392552" cy="815608"/>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certifications du PMI®</a:t>
            </a:r>
            <a:endParaRPr/>
          </a:p>
          <a:p>
            <a:pPr marL="285750" marR="0" lvl="0" indent="-198438"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certifications PMP® et CAPM®</a:t>
            </a:r>
            <a:endParaRPr/>
          </a:p>
          <a:p>
            <a:pPr marL="285750" marR="0" lvl="0" indent="-198438"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liens et documents utiles</a:t>
            </a:r>
            <a:endParaRPr/>
          </a:p>
        </p:txBody>
      </p:sp>
      <p:pic>
        <p:nvPicPr>
          <p:cNvPr id="487" name="Google Shape;487;p61"/>
          <p:cNvPicPr preferRelativeResize="0"/>
          <p:nvPr/>
        </p:nvPicPr>
        <p:blipFill rotWithShape="1">
          <a:blip r:embed="rId3">
            <a:alphaModFix/>
          </a:blip>
          <a:srcRect/>
          <a:stretch/>
        </p:blipFill>
        <p:spPr>
          <a:xfrm>
            <a:off x="746836" y="5154161"/>
            <a:ext cx="1058009" cy="370172"/>
          </a:xfrm>
          <a:prstGeom prst="rect">
            <a:avLst/>
          </a:prstGeom>
          <a:noFill/>
          <a:ln>
            <a:noFill/>
          </a:ln>
        </p:spPr>
      </p:pic>
      <p:sp>
        <p:nvSpPr>
          <p:cNvPr id="488" name="Google Shape;488;p61"/>
          <p:cNvSpPr txBox="1">
            <a:spLocks noGrp="1"/>
          </p:cNvSpPr>
          <p:nvPr>
            <p:ph type="title"/>
          </p:nvPr>
        </p:nvSpPr>
        <p:spPr>
          <a:xfrm>
            <a:off x="2699793" y="251050"/>
            <a:ext cx="6313582" cy="571500"/>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89" name="Google Shape;489;p61"/>
          <p:cNvSpPr txBox="1">
            <a:spLocks noGrp="1"/>
          </p:cNvSpPr>
          <p:nvPr>
            <p:ph type="body" idx="1"/>
          </p:nvPr>
        </p:nvSpPr>
        <p:spPr>
          <a:xfrm>
            <a:off x="2843810" y="1270000"/>
            <a:ext cx="6173195" cy="3937000"/>
          </a:xfrm>
          <a:prstGeom prst="rect">
            <a:avLst/>
          </a:prstGeom>
          <a:noFill/>
          <a:ln>
            <a:noFill/>
          </a:ln>
        </p:spPr>
        <p:txBody>
          <a:bodyPr spcFirstLastPara="1" wrap="square" lIns="71300" tIns="35650" rIns="71300" bIns="35650"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Diapositive de titre">
  <p:cSld name="2_Diapositive de titre">
    <p:spTree>
      <p:nvGrpSpPr>
        <p:cNvPr id="1" name="Shape 45"/>
        <p:cNvGrpSpPr/>
        <p:nvPr/>
      </p:nvGrpSpPr>
      <p:grpSpPr>
        <a:xfrm>
          <a:off x="0" y="0"/>
          <a:ext cx="0" cy="0"/>
          <a:chOff x="0" y="0"/>
          <a:chExt cx="0" cy="0"/>
        </a:xfrm>
      </p:grpSpPr>
      <p:sp>
        <p:nvSpPr>
          <p:cNvPr id="46" name="Google Shape;46;p8"/>
          <p:cNvSpPr/>
          <p:nvPr/>
        </p:nvSpPr>
        <p:spPr>
          <a:xfrm>
            <a:off x="1" y="2"/>
            <a:ext cx="2548800" cy="5714999"/>
          </a:xfrm>
          <a:prstGeom prst="rect">
            <a:avLst/>
          </a:prstGeom>
          <a:gradFill>
            <a:gsLst>
              <a:gs pos="0">
                <a:srgbClr val="663300"/>
              </a:gs>
              <a:gs pos="50000">
                <a:srgbClr val="F27900"/>
              </a:gs>
              <a:gs pos="100000">
                <a:srgbClr val="663300"/>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000000"/>
              </a:solidFill>
              <a:latin typeface="Calibri"/>
              <a:ea typeface="Calibri"/>
              <a:cs typeface="Calibri"/>
              <a:sym typeface="Calibri"/>
            </a:endParaRPr>
          </a:p>
        </p:txBody>
      </p:sp>
      <p:sp>
        <p:nvSpPr>
          <p:cNvPr id="47" name="Google Shape;47;p8"/>
          <p:cNvSpPr txBox="1">
            <a:spLocks noGrp="1"/>
          </p:cNvSpPr>
          <p:nvPr>
            <p:ph type="title"/>
          </p:nvPr>
        </p:nvSpPr>
        <p:spPr>
          <a:xfrm>
            <a:off x="2987780" y="40184"/>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8" name="Google Shape;48;p8"/>
          <p:cNvSpPr txBox="1">
            <a:spLocks noGrp="1"/>
          </p:cNvSpPr>
          <p:nvPr>
            <p:ph type="body" idx="1"/>
          </p:nvPr>
        </p:nvSpPr>
        <p:spPr>
          <a:xfrm>
            <a:off x="2843810" y="4680159"/>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9" name="Google Shape;49;p8"/>
          <p:cNvSpPr txBox="1">
            <a:spLocks noGrp="1"/>
          </p:cNvSpPr>
          <p:nvPr>
            <p:ph type="body" idx="2"/>
          </p:nvPr>
        </p:nvSpPr>
        <p:spPr>
          <a:xfrm>
            <a:off x="2843810" y="855678"/>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0" name="Google Shape;50;p8"/>
          <p:cNvSpPr txBox="1"/>
          <p:nvPr/>
        </p:nvSpPr>
        <p:spPr>
          <a:xfrm>
            <a:off x="0" y="2119717"/>
            <a:ext cx="2558142"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51" name="Google Shape;51;p8"/>
          <p:cNvPicPr preferRelativeResize="0"/>
          <p:nvPr/>
        </p:nvPicPr>
        <p:blipFill rotWithShape="1">
          <a:blip r:embed="rId2">
            <a:alphaModFix/>
          </a:blip>
          <a:srcRect/>
          <a:stretch/>
        </p:blipFill>
        <p:spPr>
          <a:xfrm>
            <a:off x="746968" y="2600253"/>
            <a:ext cx="1024086" cy="490149"/>
          </a:xfrm>
          <a:prstGeom prst="rect">
            <a:avLst/>
          </a:prstGeom>
          <a:noFill/>
          <a:ln>
            <a:noFill/>
          </a:ln>
        </p:spPr>
      </p:pic>
      <p:pic>
        <p:nvPicPr>
          <p:cNvPr id="52" name="Google Shape;52;p8"/>
          <p:cNvPicPr preferRelativeResize="0"/>
          <p:nvPr/>
        </p:nvPicPr>
        <p:blipFill rotWithShape="1">
          <a:blip r:embed="rId3">
            <a:alphaModFix/>
          </a:blip>
          <a:srcRect/>
          <a:stretch/>
        </p:blipFill>
        <p:spPr>
          <a:xfrm>
            <a:off x="746836" y="5154161"/>
            <a:ext cx="1058009" cy="370172"/>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4_bannière chapitre 4">
  <p:cSld name="4_bannière chapitre 4">
    <p:spTree>
      <p:nvGrpSpPr>
        <p:cNvPr id="1" name="Shape 490"/>
        <p:cNvGrpSpPr/>
        <p:nvPr/>
      </p:nvGrpSpPr>
      <p:grpSpPr>
        <a:xfrm>
          <a:off x="0" y="0"/>
          <a:ext cx="0" cy="0"/>
          <a:chOff x="0" y="0"/>
          <a:chExt cx="0" cy="0"/>
        </a:xfrm>
      </p:grpSpPr>
      <p:sp>
        <p:nvSpPr>
          <p:cNvPr id="491" name="Google Shape;491;p62"/>
          <p:cNvSpPr/>
          <p:nvPr/>
        </p:nvSpPr>
        <p:spPr>
          <a:xfrm>
            <a:off x="-1" y="0"/>
            <a:ext cx="2548800" cy="5715000"/>
          </a:xfrm>
          <a:prstGeom prst="rect">
            <a:avLst/>
          </a:prstGeom>
          <a:gradFill>
            <a:gsLst>
              <a:gs pos="0">
                <a:srgbClr val="FF3399"/>
              </a:gs>
              <a:gs pos="42000">
                <a:srgbClr val="FF71DA"/>
              </a:gs>
              <a:gs pos="100000">
                <a:srgbClr val="FF3399"/>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sp>
        <p:nvSpPr>
          <p:cNvPr id="492" name="Google Shape;492;p62"/>
          <p:cNvSpPr txBox="1"/>
          <p:nvPr/>
        </p:nvSpPr>
        <p:spPr>
          <a:xfrm>
            <a:off x="101117" y="3220869"/>
            <a:ext cx="885179"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Conclusion</a:t>
            </a:r>
            <a:endParaRPr/>
          </a:p>
        </p:txBody>
      </p:sp>
      <p:sp>
        <p:nvSpPr>
          <p:cNvPr id="493" name="Google Shape;493;p62"/>
          <p:cNvSpPr/>
          <p:nvPr/>
        </p:nvSpPr>
        <p:spPr>
          <a:xfrm>
            <a:off x="102521" y="3558804"/>
            <a:ext cx="2392552" cy="815608"/>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certifications du PMI®</a:t>
            </a:r>
            <a:endParaRPr/>
          </a:p>
          <a:p>
            <a:pPr marL="285750" marR="0" lvl="0" indent="-198438"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certifications PMP® et CAPM®</a:t>
            </a:r>
            <a:endParaRPr/>
          </a:p>
          <a:p>
            <a:pPr marL="285750" marR="0" lvl="0" indent="-198438"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liens et documents utiles</a:t>
            </a:r>
            <a:endParaRPr/>
          </a:p>
        </p:txBody>
      </p:sp>
      <p:pic>
        <p:nvPicPr>
          <p:cNvPr id="494" name="Google Shape;494;p62"/>
          <p:cNvPicPr preferRelativeResize="0"/>
          <p:nvPr/>
        </p:nvPicPr>
        <p:blipFill rotWithShape="1">
          <a:blip r:embed="rId2">
            <a:alphaModFix/>
          </a:blip>
          <a:srcRect/>
          <a:stretch/>
        </p:blipFill>
        <p:spPr>
          <a:xfrm>
            <a:off x="746836" y="5154161"/>
            <a:ext cx="1058009" cy="370172"/>
          </a:xfrm>
          <a:prstGeom prst="rect">
            <a:avLst/>
          </a:prstGeom>
          <a:noFill/>
          <a:ln>
            <a:noFill/>
          </a:ln>
        </p:spPr>
      </p:pic>
      <p:sp>
        <p:nvSpPr>
          <p:cNvPr id="495" name="Google Shape;495;p62"/>
          <p:cNvSpPr txBox="1">
            <a:spLocks noGrp="1"/>
          </p:cNvSpPr>
          <p:nvPr>
            <p:ph type="title"/>
          </p:nvPr>
        </p:nvSpPr>
        <p:spPr>
          <a:xfrm>
            <a:off x="2699793" y="251050"/>
            <a:ext cx="6313582" cy="571500"/>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96" name="Google Shape;496;p62"/>
          <p:cNvSpPr txBox="1">
            <a:spLocks noGrp="1"/>
          </p:cNvSpPr>
          <p:nvPr>
            <p:ph type="body" idx="1"/>
          </p:nvPr>
        </p:nvSpPr>
        <p:spPr>
          <a:xfrm>
            <a:off x="2843810" y="1270000"/>
            <a:ext cx="6173195" cy="3937000"/>
          </a:xfrm>
          <a:prstGeom prst="rect">
            <a:avLst/>
          </a:prstGeom>
          <a:noFill/>
          <a:ln>
            <a:noFill/>
          </a:ln>
        </p:spPr>
        <p:txBody>
          <a:bodyPr spcFirstLastPara="1" wrap="square" lIns="71300" tIns="35650" rIns="71300" bIns="35650"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97" name="Google Shape;497;p62"/>
          <p:cNvSpPr txBox="1"/>
          <p:nvPr/>
        </p:nvSpPr>
        <p:spPr>
          <a:xfrm>
            <a:off x="-1" y="2083432"/>
            <a:ext cx="25488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498" name="Google Shape;498;p62"/>
          <p:cNvPicPr preferRelativeResize="0"/>
          <p:nvPr/>
        </p:nvPicPr>
        <p:blipFill rotWithShape="1">
          <a:blip r:embed="rId3">
            <a:alphaModFix/>
          </a:blip>
          <a:srcRect/>
          <a:stretch/>
        </p:blipFill>
        <p:spPr>
          <a:xfrm>
            <a:off x="746968" y="2563968"/>
            <a:ext cx="1024086" cy="490149"/>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3_bannière chapitre 4">
  <p:cSld name="3_bannière chapitre 4">
    <p:spTree>
      <p:nvGrpSpPr>
        <p:cNvPr id="1" name="Shape 499"/>
        <p:cNvGrpSpPr/>
        <p:nvPr/>
      </p:nvGrpSpPr>
      <p:grpSpPr>
        <a:xfrm>
          <a:off x="0" y="0"/>
          <a:ext cx="0" cy="0"/>
          <a:chOff x="0" y="0"/>
          <a:chExt cx="0" cy="0"/>
        </a:xfrm>
      </p:grpSpPr>
      <p:sp>
        <p:nvSpPr>
          <p:cNvPr id="500" name="Google Shape;500;p63"/>
          <p:cNvSpPr/>
          <p:nvPr/>
        </p:nvSpPr>
        <p:spPr>
          <a:xfrm>
            <a:off x="-1" y="0"/>
            <a:ext cx="2548800" cy="5715000"/>
          </a:xfrm>
          <a:prstGeom prst="rect">
            <a:avLst/>
          </a:prstGeom>
          <a:gradFill>
            <a:gsLst>
              <a:gs pos="0">
                <a:srgbClr val="FF3399"/>
              </a:gs>
              <a:gs pos="42000">
                <a:srgbClr val="FF71DA"/>
              </a:gs>
              <a:gs pos="100000">
                <a:srgbClr val="FF3399"/>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sp>
        <p:nvSpPr>
          <p:cNvPr id="501" name="Google Shape;501;p63"/>
          <p:cNvSpPr txBox="1"/>
          <p:nvPr/>
        </p:nvSpPr>
        <p:spPr>
          <a:xfrm>
            <a:off x="9341" y="2080353"/>
            <a:ext cx="2548800"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 </a:t>
            </a:r>
            <a:endParaRPr/>
          </a:p>
        </p:txBody>
      </p:sp>
      <p:pic>
        <p:nvPicPr>
          <p:cNvPr id="502" name="Google Shape;502;p63" descr="C:\Users\jean\Desktop\LOGOS Centrale\Logo ECM 10 2012 bleu carré réserve.jpg"/>
          <p:cNvPicPr preferRelativeResize="0"/>
          <p:nvPr/>
        </p:nvPicPr>
        <p:blipFill rotWithShape="1">
          <a:blip r:embed="rId2">
            <a:alphaModFix/>
          </a:blip>
          <a:srcRect/>
          <a:stretch/>
        </p:blipFill>
        <p:spPr>
          <a:xfrm>
            <a:off x="942142" y="2554970"/>
            <a:ext cx="651876" cy="561518"/>
          </a:xfrm>
          <a:prstGeom prst="rect">
            <a:avLst/>
          </a:prstGeom>
          <a:noFill/>
          <a:ln>
            <a:noFill/>
          </a:ln>
        </p:spPr>
      </p:pic>
      <p:sp>
        <p:nvSpPr>
          <p:cNvPr id="503" name="Google Shape;503;p63"/>
          <p:cNvSpPr txBox="1"/>
          <p:nvPr/>
        </p:nvSpPr>
        <p:spPr>
          <a:xfrm>
            <a:off x="101117" y="3220869"/>
            <a:ext cx="885179"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Conclusion</a:t>
            </a:r>
            <a:endParaRPr/>
          </a:p>
        </p:txBody>
      </p:sp>
      <p:sp>
        <p:nvSpPr>
          <p:cNvPr id="504" name="Google Shape;504;p63"/>
          <p:cNvSpPr/>
          <p:nvPr/>
        </p:nvSpPr>
        <p:spPr>
          <a:xfrm>
            <a:off x="102521" y="3558806"/>
            <a:ext cx="2392552" cy="1138773"/>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certifications du PMI®</a:t>
            </a:r>
            <a:endParaRPr/>
          </a:p>
          <a:p>
            <a:pPr marL="285750" marR="0" lvl="0" indent="-198438"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certifications PMP® et CAPM®</a:t>
            </a:r>
            <a:endParaRPr/>
          </a:p>
          <a:p>
            <a:pPr marL="285750" marR="0" lvl="0" indent="-198438"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liens et documents utiles</a:t>
            </a:r>
            <a:endParaRPr/>
          </a:p>
          <a:p>
            <a:pPr marL="285750" marR="0" lvl="0" indent="-198438"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Allez plus loin avec les SPOC</a:t>
            </a:r>
            <a:endParaRPr/>
          </a:p>
        </p:txBody>
      </p:sp>
      <p:pic>
        <p:nvPicPr>
          <p:cNvPr id="505" name="Google Shape;505;p63"/>
          <p:cNvPicPr preferRelativeResize="0"/>
          <p:nvPr/>
        </p:nvPicPr>
        <p:blipFill rotWithShape="1">
          <a:blip r:embed="rId3">
            <a:alphaModFix/>
          </a:blip>
          <a:srcRect/>
          <a:stretch/>
        </p:blipFill>
        <p:spPr>
          <a:xfrm>
            <a:off x="746836" y="5154161"/>
            <a:ext cx="1058009" cy="370172"/>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5_bannière chapitre 4">
  <p:cSld name="5_bannière chapitre 4">
    <p:spTree>
      <p:nvGrpSpPr>
        <p:cNvPr id="1" name="Shape 506"/>
        <p:cNvGrpSpPr/>
        <p:nvPr/>
      </p:nvGrpSpPr>
      <p:grpSpPr>
        <a:xfrm>
          <a:off x="0" y="0"/>
          <a:ext cx="0" cy="0"/>
          <a:chOff x="0" y="0"/>
          <a:chExt cx="0" cy="0"/>
        </a:xfrm>
      </p:grpSpPr>
      <p:sp>
        <p:nvSpPr>
          <p:cNvPr id="507" name="Google Shape;507;p64"/>
          <p:cNvSpPr/>
          <p:nvPr/>
        </p:nvSpPr>
        <p:spPr>
          <a:xfrm>
            <a:off x="-1" y="0"/>
            <a:ext cx="2548800" cy="5715000"/>
          </a:xfrm>
          <a:prstGeom prst="rect">
            <a:avLst/>
          </a:prstGeom>
          <a:gradFill>
            <a:gsLst>
              <a:gs pos="0">
                <a:srgbClr val="FF3399"/>
              </a:gs>
              <a:gs pos="42000">
                <a:srgbClr val="FF71DA"/>
              </a:gs>
              <a:gs pos="100000">
                <a:srgbClr val="FF3399"/>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sp>
        <p:nvSpPr>
          <p:cNvPr id="508" name="Google Shape;508;p64"/>
          <p:cNvSpPr txBox="1"/>
          <p:nvPr/>
        </p:nvSpPr>
        <p:spPr>
          <a:xfrm>
            <a:off x="101117" y="3220869"/>
            <a:ext cx="885179"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Conclusion</a:t>
            </a:r>
            <a:endParaRPr/>
          </a:p>
        </p:txBody>
      </p:sp>
      <p:sp>
        <p:nvSpPr>
          <p:cNvPr id="509" name="Google Shape;509;p64"/>
          <p:cNvSpPr/>
          <p:nvPr/>
        </p:nvSpPr>
        <p:spPr>
          <a:xfrm>
            <a:off x="102521" y="3558806"/>
            <a:ext cx="2392552" cy="815608"/>
          </a:xfrm>
          <a:prstGeom prst="rect">
            <a:avLst/>
          </a:prstGeom>
          <a:noFill/>
          <a:ln>
            <a:noFill/>
          </a:ln>
        </p:spPr>
        <p:txBody>
          <a:bodyPr spcFirstLastPara="1" wrap="square" lIns="91425" tIns="0" rIns="91425" bIns="0" anchor="t" anchorCtr="0">
            <a:noAutofit/>
          </a:bodyPr>
          <a:lstStyle/>
          <a:p>
            <a:pPr marL="285750" marR="0" lvl="0" indent="-198438" algn="l" rtl="0">
              <a:lnSpc>
                <a:spcPct val="100000"/>
              </a:lnSpc>
              <a:spcBef>
                <a:spcPts val="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certifications du PMI®</a:t>
            </a:r>
            <a:endParaRPr/>
          </a:p>
          <a:p>
            <a:pPr marL="285750" marR="0" lvl="0" indent="-198438"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certifications PMP® et CAPM®</a:t>
            </a:r>
            <a:endParaRPr/>
          </a:p>
          <a:p>
            <a:pPr marL="285750" marR="0" lvl="0" indent="-198438" algn="l" rtl="0">
              <a:lnSpc>
                <a:spcPct val="100000"/>
              </a:lnSpc>
              <a:spcBef>
                <a:spcPts val="120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Les liens et documents utiles</a:t>
            </a:r>
            <a:endParaRPr/>
          </a:p>
        </p:txBody>
      </p:sp>
      <p:pic>
        <p:nvPicPr>
          <p:cNvPr id="510" name="Google Shape;510;p64"/>
          <p:cNvPicPr preferRelativeResize="0"/>
          <p:nvPr/>
        </p:nvPicPr>
        <p:blipFill rotWithShape="1">
          <a:blip r:embed="rId2">
            <a:alphaModFix/>
          </a:blip>
          <a:srcRect/>
          <a:stretch/>
        </p:blipFill>
        <p:spPr>
          <a:xfrm>
            <a:off x="746836" y="5154161"/>
            <a:ext cx="1058009" cy="370172"/>
          </a:xfrm>
          <a:prstGeom prst="rect">
            <a:avLst/>
          </a:prstGeom>
          <a:noFill/>
          <a:ln>
            <a:noFill/>
          </a:ln>
        </p:spPr>
      </p:pic>
      <p:sp>
        <p:nvSpPr>
          <p:cNvPr id="511" name="Google Shape;511;p64"/>
          <p:cNvSpPr txBox="1"/>
          <p:nvPr/>
        </p:nvSpPr>
        <p:spPr>
          <a:xfrm>
            <a:off x="2752257" y="3312584"/>
            <a:ext cx="254880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512" name="Google Shape;512;p64"/>
          <p:cNvPicPr preferRelativeResize="0"/>
          <p:nvPr/>
        </p:nvPicPr>
        <p:blipFill rotWithShape="1">
          <a:blip r:embed="rId3">
            <a:alphaModFix/>
          </a:blip>
          <a:srcRect/>
          <a:stretch/>
        </p:blipFill>
        <p:spPr>
          <a:xfrm>
            <a:off x="3499226" y="3820584"/>
            <a:ext cx="1024086" cy="490149"/>
          </a:xfrm>
          <a:prstGeom prst="rect">
            <a:avLst/>
          </a:prstGeom>
          <a:noFill/>
          <a:ln>
            <a:noFill/>
          </a:ln>
        </p:spPr>
      </p:pic>
      <p:sp>
        <p:nvSpPr>
          <p:cNvPr id="513" name="Google Shape;513;p64"/>
          <p:cNvSpPr txBox="1"/>
          <p:nvPr/>
        </p:nvSpPr>
        <p:spPr>
          <a:xfrm>
            <a:off x="6109058" y="3312584"/>
            <a:ext cx="2548800"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 </a:t>
            </a:r>
            <a:endParaRPr/>
          </a:p>
        </p:txBody>
      </p:sp>
      <p:pic>
        <p:nvPicPr>
          <p:cNvPr id="514" name="Google Shape;514;p64" descr="C:\Users\jean\Desktop\LOGOS Centrale\Logo ECM 10 2012 bleu carré réserve.jpg"/>
          <p:cNvPicPr preferRelativeResize="0"/>
          <p:nvPr/>
        </p:nvPicPr>
        <p:blipFill rotWithShape="1">
          <a:blip r:embed="rId4">
            <a:alphaModFix/>
          </a:blip>
          <a:srcRect/>
          <a:stretch/>
        </p:blipFill>
        <p:spPr>
          <a:xfrm>
            <a:off x="7041859" y="3820584"/>
            <a:ext cx="651876" cy="561518"/>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4_Bannière chapitre 3">
  <p:cSld name="4_Bannière chapitre 3">
    <p:spTree>
      <p:nvGrpSpPr>
        <p:cNvPr id="1" name="Shape 515"/>
        <p:cNvGrpSpPr/>
        <p:nvPr/>
      </p:nvGrpSpPr>
      <p:grpSpPr>
        <a:xfrm>
          <a:off x="0" y="0"/>
          <a:ext cx="0" cy="0"/>
          <a:chOff x="0" y="0"/>
          <a:chExt cx="0" cy="0"/>
        </a:xfrm>
      </p:grpSpPr>
      <p:sp>
        <p:nvSpPr>
          <p:cNvPr id="516" name="Google Shape;516;p65"/>
          <p:cNvSpPr/>
          <p:nvPr/>
        </p:nvSpPr>
        <p:spPr>
          <a:xfrm>
            <a:off x="-1" y="-3770"/>
            <a:ext cx="2548800" cy="5715000"/>
          </a:xfrm>
          <a:prstGeom prst="rect">
            <a:avLst/>
          </a:prstGeom>
          <a:gradFill>
            <a:gsLst>
              <a:gs pos="0">
                <a:schemeClr val="accent4"/>
              </a:gs>
              <a:gs pos="50000">
                <a:srgbClr val="E0D7EB"/>
              </a:gs>
              <a:gs pos="100000">
                <a:srgbClr val="7030A0"/>
              </a:gs>
            </a:gsLst>
            <a:path path="circle">
              <a:fillToRect l="100000" t="100000"/>
            </a:path>
            <a:tileRect r="-100000" b="-10000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pic>
        <p:nvPicPr>
          <p:cNvPr id="517" name="Google Shape;517;p65"/>
          <p:cNvPicPr preferRelativeResize="0"/>
          <p:nvPr/>
        </p:nvPicPr>
        <p:blipFill rotWithShape="1">
          <a:blip r:embed="rId2">
            <a:alphaModFix/>
          </a:blip>
          <a:srcRect/>
          <a:stretch/>
        </p:blipFill>
        <p:spPr>
          <a:xfrm>
            <a:off x="746836" y="5110619"/>
            <a:ext cx="1058009" cy="370172"/>
          </a:xfrm>
          <a:prstGeom prst="rect">
            <a:avLst/>
          </a:prstGeom>
          <a:noFill/>
          <a:ln>
            <a:noFill/>
          </a:ln>
        </p:spPr>
      </p:pic>
      <p:sp>
        <p:nvSpPr>
          <p:cNvPr id="518" name="Google Shape;518;p65"/>
          <p:cNvSpPr txBox="1">
            <a:spLocks noGrp="1"/>
          </p:cNvSpPr>
          <p:nvPr>
            <p:ph type="title"/>
          </p:nvPr>
        </p:nvSpPr>
        <p:spPr>
          <a:xfrm>
            <a:off x="2699793" y="134938"/>
            <a:ext cx="6313582" cy="571500"/>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19" name="Google Shape;519;p65"/>
          <p:cNvSpPr txBox="1">
            <a:spLocks noGrp="1"/>
          </p:cNvSpPr>
          <p:nvPr>
            <p:ph type="body" idx="1"/>
          </p:nvPr>
        </p:nvSpPr>
        <p:spPr>
          <a:xfrm>
            <a:off x="2843810" y="1270000"/>
            <a:ext cx="6173195" cy="3937000"/>
          </a:xfrm>
          <a:prstGeom prst="rect">
            <a:avLst/>
          </a:prstGeom>
          <a:noFill/>
          <a:ln>
            <a:noFill/>
          </a:ln>
        </p:spPr>
        <p:txBody>
          <a:bodyPr spcFirstLastPara="1" wrap="square" lIns="71300" tIns="35650" rIns="71300" bIns="35650"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20" name="Google Shape;520;p65"/>
          <p:cNvSpPr txBox="1">
            <a:spLocks noGrp="1"/>
          </p:cNvSpPr>
          <p:nvPr>
            <p:ph type="ftr" idx="11"/>
          </p:nvPr>
        </p:nvSpPr>
        <p:spPr>
          <a:xfrm>
            <a:off x="3124201" y="5296961"/>
            <a:ext cx="2895600" cy="304271"/>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Times New Roman"/>
                <a:ea typeface="Times New Roman"/>
                <a:cs typeface="Times New Roman"/>
                <a:sym typeface="Times New Roman"/>
              </a:defRPr>
            </a:lvl1pPr>
            <a:lvl2pPr marR="0" lvl="1"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9pPr>
          </a:lstStyle>
          <a:p>
            <a:endParaRPr/>
          </a:p>
        </p:txBody>
      </p:sp>
      <p:sp>
        <p:nvSpPr>
          <p:cNvPr id="521" name="Google Shape;521;p65"/>
          <p:cNvSpPr txBox="1">
            <a:spLocks noGrp="1"/>
          </p:cNvSpPr>
          <p:nvPr>
            <p:ph type="sldNum" idx="12"/>
          </p:nvPr>
        </p:nvSpPr>
        <p:spPr>
          <a:xfrm>
            <a:off x="6553200" y="5296961"/>
            <a:ext cx="2133600" cy="304271"/>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a:solidFill>
                  <a:srgbClr val="888888"/>
                </a:solidFill>
                <a:latin typeface="Times New Roman"/>
                <a:ea typeface="Times New Roman"/>
                <a:cs typeface="Times New Roman"/>
                <a:sym typeface="Times New Roman"/>
              </a:defRPr>
            </a:lvl1pPr>
            <a:lvl2pPr marL="0" marR="0" lvl="1" indent="0" algn="r" rtl="0">
              <a:spcBef>
                <a:spcPts val="0"/>
              </a:spcBef>
              <a:spcAft>
                <a:spcPts val="0"/>
              </a:spcAft>
              <a:buNone/>
              <a:defRPr sz="1200">
                <a:solidFill>
                  <a:srgbClr val="888888"/>
                </a:solidFill>
                <a:latin typeface="Times New Roman"/>
                <a:ea typeface="Times New Roman"/>
                <a:cs typeface="Times New Roman"/>
                <a:sym typeface="Times New Roman"/>
              </a:defRPr>
            </a:lvl2pPr>
            <a:lvl3pPr marL="0" marR="0" lvl="2" indent="0" algn="r" rtl="0">
              <a:spcBef>
                <a:spcPts val="0"/>
              </a:spcBef>
              <a:spcAft>
                <a:spcPts val="0"/>
              </a:spcAft>
              <a:buNone/>
              <a:defRPr sz="1200">
                <a:solidFill>
                  <a:srgbClr val="888888"/>
                </a:solidFill>
                <a:latin typeface="Times New Roman"/>
                <a:ea typeface="Times New Roman"/>
                <a:cs typeface="Times New Roman"/>
                <a:sym typeface="Times New Roman"/>
              </a:defRPr>
            </a:lvl3pPr>
            <a:lvl4pPr marL="0" marR="0" lvl="3" indent="0" algn="r" rtl="0">
              <a:spcBef>
                <a:spcPts val="0"/>
              </a:spcBef>
              <a:spcAft>
                <a:spcPts val="0"/>
              </a:spcAft>
              <a:buNone/>
              <a:defRPr sz="1200">
                <a:solidFill>
                  <a:srgbClr val="888888"/>
                </a:solidFill>
                <a:latin typeface="Times New Roman"/>
                <a:ea typeface="Times New Roman"/>
                <a:cs typeface="Times New Roman"/>
                <a:sym typeface="Times New Roman"/>
              </a:defRPr>
            </a:lvl4pPr>
            <a:lvl5pPr marL="0" marR="0" lvl="4" indent="0" algn="r" rtl="0">
              <a:spcBef>
                <a:spcPts val="0"/>
              </a:spcBef>
              <a:spcAft>
                <a:spcPts val="0"/>
              </a:spcAft>
              <a:buNone/>
              <a:defRPr sz="1200">
                <a:solidFill>
                  <a:srgbClr val="888888"/>
                </a:solidFill>
                <a:latin typeface="Times New Roman"/>
                <a:ea typeface="Times New Roman"/>
                <a:cs typeface="Times New Roman"/>
                <a:sym typeface="Times New Roman"/>
              </a:defRPr>
            </a:lvl5pPr>
            <a:lvl6pPr marL="0" marR="0" lvl="5" indent="0" algn="r" rtl="0">
              <a:spcBef>
                <a:spcPts val="0"/>
              </a:spcBef>
              <a:spcAft>
                <a:spcPts val="0"/>
              </a:spcAft>
              <a:buNone/>
              <a:defRPr sz="1200">
                <a:solidFill>
                  <a:srgbClr val="888888"/>
                </a:solidFill>
                <a:latin typeface="Times New Roman"/>
                <a:ea typeface="Times New Roman"/>
                <a:cs typeface="Times New Roman"/>
                <a:sym typeface="Times New Roman"/>
              </a:defRPr>
            </a:lvl6pPr>
            <a:lvl7pPr marL="0" marR="0" lvl="6" indent="0" algn="r" rtl="0">
              <a:spcBef>
                <a:spcPts val="0"/>
              </a:spcBef>
              <a:spcAft>
                <a:spcPts val="0"/>
              </a:spcAft>
              <a:buNone/>
              <a:defRPr sz="1200">
                <a:solidFill>
                  <a:srgbClr val="888888"/>
                </a:solidFill>
                <a:latin typeface="Times New Roman"/>
                <a:ea typeface="Times New Roman"/>
                <a:cs typeface="Times New Roman"/>
                <a:sym typeface="Times New Roman"/>
              </a:defRPr>
            </a:lvl7pPr>
            <a:lvl8pPr marL="0" marR="0" lvl="7" indent="0" algn="r" rtl="0">
              <a:spcBef>
                <a:spcPts val="0"/>
              </a:spcBef>
              <a:spcAft>
                <a:spcPts val="0"/>
              </a:spcAft>
              <a:buNone/>
              <a:defRPr sz="1200">
                <a:solidFill>
                  <a:srgbClr val="888888"/>
                </a:solidFill>
                <a:latin typeface="Times New Roman"/>
                <a:ea typeface="Times New Roman"/>
                <a:cs typeface="Times New Roman"/>
                <a:sym typeface="Times New Roman"/>
              </a:defRPr>
            </a:lvl8pPr>
            <a:lvl9pPr marL="0" marR="0" lvl="8" indent="0" algn="r" rtl="0">
              <a:spcBef>
                <a:spcPts val="0"/>
              </a:spcBef>
              <a:spcAft>
                <a:spcPts val="0"/>
              </a:spcAft>
              <a:buNone/>
              <a:defRPr sz="1200">
                <a:solidFill>
                  <a:srgbClr val="888888"/>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fr-FR"/>
              <a:t>‹N°›</a:t>
            </a:fld>
            <a:endParaRPr/>
          </a:p>
        </p:txBody>
      </p:sp>
      <p:sp>
        <p:nvSpPr>
          <p:cNvPr id="522" name="Google Shape;522;p65"/>
          <p:cNvSpPr/>
          <p:nvPr/>
        </p:nvSpPr>
        <p:spPr>
          <a:xfrm>
            <a:off x="88008" y="2934704"/>
            <a:ext cx="2392552" cy="1954381"/>
          </a:xfrm>
          <a:prstGeom prst="rect">
            <a:avLst/>
          </a:prstGeom>
          <a:noFill/>
          <a:ln>
            <a:noFill/>
          </a:ln>
        </p:spPr>
        <p:txBody>
          <a:bodyPr spcFirstLastPara="1" wrap="square" lIns="91425" tIns="0" rIns="91425" bIns="0" anchor="t" anchorCtr="0">
            <a:noAutofit/>
          </a:bodyPr>
          <a:lstStyle/>
          <a:p>
            <a:pPr marL="285750" marR="0" lvl="0" indent="-285750" algn="l" rtl="0">
              <a:lnSpc>
                <a:spcPct val="100000"/>
              </a:lnSpc>
              <a:spcBef>
                <a:spcPts val="0"/>
              </a:spcBef>
              <a:spcAft>
                <a:spcPts val="0"/>
              </a:spcAft>
              <a:buClr>
                <a:srgbClr val="000000"/>
              </a:buClr>
              <a:buSzPts val="1100"/>
              <a:buFont typeface="Noto Sans Symbols"/>
              <a:buChar char="❑"/>
            </a:pPr>
            <a:r>
              <a:rPr lang="fr-FR" sz="1100" b="0" i="0" u="none" strike="noStrike" cap="none">
                <a:solidFill>
                  <a:srgbClr val="000000"/>
                </a:solidFill>
                <a:latin typeface="Calibri"/>
                <a:ea typeface="Calibri"/>
                <a:cs typeface="Calibri"/>
                <a:sym typeface="Calibri"/>
              </a:rPr>
              <a:t>Découverte du Guide PMBOK® </a:t>
            </a:r>
            <a:endParaRPr/>
          </a:p>
          <a:p>
            <a:pPr marL="285750" marR="0" lvl="0" indent="-2857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Structure et contenu du PMBOK®</a:t>
            </a:r>
            <a:endParaRPr/>
          </a:p>
          <a:p>
            <a:pPr marL="285750" marR="0" lvl="0" indent="-2857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Cadre général du management de projet</a:t>
            </a:r>
            <a:endParaRPr/>
          </a:p>
          <a:p>
            <a:pPr marL="285750" marR="0" lvl="0" indent="-2857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Définitions clés du PMBOK®</a:t>
            </a:r>
            <a:endParaRPr/>
          </a:p>
          <a:p>
            <a:pPr marL="285750" marR="0" lvl="0" indent="-2857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Compétences du Chef de Projet</a:t>
            </a:r>
            <a:endParaRPr/>
          </a:p>
          <a:p>
            <a:pPr marL="285750" marR="0" lvl="0" indent="-285750" algn="just"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Synthèse et références utiles</a:t>
            </a:r>
            <a:endParaRPr/>
          </a:p>
        </p:txBody>
      </p:sp>
      <p:sp>
        <p:nvSpPr>
          <p:cNvPr id="523" name="Google Shape;523;p65"/>
          <p:cNvSpPr txBox="1"/>
          <p:nvPr/>
        </p:nvSpPr>
        <p:spPr>
          <a:xfrm>
            <a:off x="681686" y="2567720"/>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2</a:t>
            </a:r>
            <a:endParaRPr sz="1200" b="1">
              <a:solidFill>
                <a:schemeClr val="dk1"/>
              </a:solidFill>
              <a:latin typeface="Calibri"/>
              <a:ea typeface="Calibri"/>
              <a:cs typeface="Calibri"/>
              <a:sym typeface="Calibri"/>
            </a:endParaRPr>
          </a:p>
        </p:txBody>
      </p:sp>
      <p:sp>
        <p:nvSpPr>
          <p:cNvPr id="524" name="Google Shape;524;p65"/>
          <p:cNvSpPr txBox="1"/>
          <p:nvPr/>
        </p:nvSpPr>
        <p:spPr>
          <a:xfrm>
            <a:off x="-210149" y="419884"/>
            <a:ext cx="2987780"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sp>
        <p:nvSpPr>
          <p:cNvPr id="525" name="Google Shape;525;p65"/>
          <p:cNvSpPr txBox="1"/>
          <p:nvPr/>
        </p:nvSpPr>
        <p:spPr>
          <a:xfrm>
            <a:off x="-210149" y="1456249"/>
            <a:ext cx="2843810" cy="67710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 </a:t>
            </a:r>
            <a:endParaRPr/>
          </a:p>
        </p:txBody>
      </p:sp>
      <p:pic>
        <p:nvPicPr>
          <p:cNvPr id="526" name="Google Shape;526;p65"/>
          <p:cNvPicPr preferRelativeResize="0"/>
          <p:nvPr/>
        </p:nvPicPr>
        <p:blipFill rotWithShape="1">
          <a:blip r:embed="rId3">
            <a:alphaModFix/>
          </a:blip>
          <a:srcRect/>
          <a:stretch/>
        </p:blipFill>
        <p:spPr>
          <a:xfrm>
            <a:off x="732454" y="856878"/>
            <a:ext cx="1024086" cy="490149"/>
          </a:xfrm>
          <a:prstGeom prst="rect">
            <a:avLst/>
          </a:prstGeom>
          <a:noFill/>
          <a:ln>
            <a:noFill/>
          </a:ln>
        </p:spPr>
      </p:pic>
      <p:pic>
        <p:nvPicPr>
          <p:cNvPr id="527" name="Google Shape;527;p65" descr="C:\Users\jean\Desktop\LOGOS Centrale\Logo ECM 10 2012 bleu carré réserve.jpg"/>
          <p:cNvPicPr preferRelativeResize="0"/>
          <p:nvPr/>
        </p:nvPicPr>
        <p:blipFill rotWithShape="1">
          <a:blip r:embed="rId4">
            <a:alphaModFix/>
          </a:blip>
          <a:srcRect/>
          <a:stretch/>
        </p:blipFill>
        <p:spPr>
          <a:xfrm>
            <a:off x="878115" y="1956713"/>
            <a:ext cx="541077" cy="466077"/>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4_bannière chapitre 2">
  <p:cSld name="4_bannière chapitre 2">
    <p:spTree>
      <p:nvGrpSpPr>
        <p:cNvPr id="1" name="Shape 528"/>
        <p:cNvGrpSpPr/>
        <p:nvPr/>
      </p:nvGrpSpPr>
      <p:grpSpPr>
        <a:xfrm>
          <a:off x="0" y="0"/>
          <a:ext cx="0" cy="0"/>
          <a:chOff x="0" y="0"/>
          <a:chExt cx="0" cy="0"/>
        </a:xfrm>
      </p:grpSpPr>
      <p:sp>
        <p:nvSpPr>
          <p:cNvPr id="529" name="Google Shape;529;p66"/>
          <p:cNvSpPr/>
          <p:nvPr/>
        </p:nvSpPr>
        <p:spPr>
          <a:xfrm>
            <a:off x="-1" y="0"/>
            <a:ext cx="2548800" cy="5715000"/>
          </a:xfrm>
          <a:prstGeom prst="rect">
            <a:avLst/>
          </a:prstGeom>
          <a:gradFill>
            <a:gsLst>
              <a:gs pos="0">
                <a:srgbClr val="538CD5"/>
              </a:gs>
              <a:gs pos="30000">
                <a:srgbClr val="00B0F0"/>
              </a:gs>
              <a:gs pos="100000">
                <a:srgbClr val="00B0F0"/>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F2F2F2"/>
              </a:solidFill>
              <a:latin typeface="Times New Roman"/>
              <a:ea typeface="Times New Roman"/>
              <a:cs typeface="Times New Roman"/>
              <a:sym typeface="Times New Roman"/>
            </a:endParaRPr>
          </a:p>
        </p:txBody>
      </p:sp>
      <p:sp>
        <p:nvSpPr>
          <p:cNvPr id="530" name="Google Shape;530;p66"/>
          <p:cNvSpPr/>
          <p:nvPr/>
        </p:nvSpPr>
        <p:spPr>
          <a:xfrm>
            <a:off x="88008" y="2928801"/>
            <a:ext cx="2392552" cy="1256754"/>
          </a:xfrm>
          <a:prstGeom prst="rect">
            <a:avLst/>
          </a:prstGeom>
          <a:noFill/>
          <a:ln>
            <a:noFill/>
          </a:ln>
        </p:spPr>
        <p:txBody>
          <a:bodyPr spcFirstLastPara="1" wrap="square" lIns="91425" tIns="0" rIns="91425" bIns="0" anchor="t" anchorCtr="0">
            <a:noAutofit/>
          </a:bodyPr>
          <a:lstStyle/>
          <a:p>
            <a:pPr marL="203200" marR="0" lvl="0" indent="-203200"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Processus et groupes de processus</a:t>
            </a:r>
            <a:endParaRPr/>
          </a:p>
          <a:p>
            <a:pPr marL="203200" marR="0" lvl="0" indent="-203200"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Domaines de connaissance</a:t>
            </a:r>
            <a:endParaRPr/>
          </a:p>
          <a:p>
            <a:pPr marL="203200" marR="0" lvl="0" indent="-203200"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Correspondance entre les deux</a:t>
            </a:r>
            <a:endParaRPr/>
          </a:p>
          <a:p>
            <a:pPr marL="203200" marR="0" lvl="0" indent="-203200"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Vision d’ensemble </a:t>
            </a:r>
            <a:endParaRPr/>
          </a:p>
          <a:p>
            <a:pPr marL="203200" marR="0" lvl="0" indent="-203200" algn="l" rtl="0">
              <a:lnSpc>
                <a:spcPct val="100000"/>
              </a:lnSpc>
              <a:spcBef>
                <a:spcPts val="8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QCM Chapitre 3</a:t>
            </a:r>
            <a:endParaRPr/>
          </a:p>
        </p:txBody>
      </p:sp>
      <p:pic>
        <p:nvPicPr>
          <p:cNvPr id="531" name="Google Shape;531;p66"/>
          <p:cNvPicPr preferRelativeResize="0"/>
          <p:nvPr/>
        </p:nvPicPr>
        <p:blipFill rotWithShape="1">
          <a:blip r:embed="rId2">
            <a:alphaModFix/>
          </a:blip>
          <a:srcRect/>
          <a:stretch/>
        </p:blipFill>
        <p:spPr>
          <a:xfrm>
            <a:off x="746836" y="5110619"/>
            <a:ext cx="1058009" cy="370172"/>
          </a:xfrm>
          <a:prstGeom prst="rect">
            <a:avLst/>
          </a:prstGeom>
          <a:noFill/>
          <a:ln>
            <a:noFill/>
          </a:ln>
        </p:spPr>
      </p:pic>
      <p:sp>
        <p:nvSpPr>
          <p:cNvPr id="532" name="Google Shape;532;p66"/>
          <p:cNvSpPr txBox="1">
            <a:spLocks noGrp="1"/>
          </p:cNvSpPr>
          <p:nvPr>
            <p:ph type="title"/>
          </p:nvPr>
        </p:nvSpPr>
        <p:spPr>
          <a:xfrm>
            <a:off x="2699793" y="134938"/>
            <a:ext cx="6313582" cy="571500"/>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33" name="Google Shape;533;p66"/>
          <p:cNvSpPr txBox="1">
            <a:spLocks noGrp="1"/>
          </p:cNvSpPr>
          <p:nvPr>
            <p:ph type="body" idx="1"/>
          </p:nvPr>
        </p:nvSpPr>
        <p:spPr>
          <a:xfrm>
            <a:off x="2843810" y="1270000"/>
            <a:ext cx="6173195" cy="3937000"/>
          </a:xfrm>
          <a:prstGeom prst="rect">
            <a:avLst/>
          </a:prstGeom>
          <a:noFill/>
          <a:ln>
            <a:noFill/>
          </a:ln>
        </p:spPr>
        <p:txBody>
          <a:bodyPr spcFirstLastPara="1" wrap="square" lIns="71300" tIns="35650" rIns="71300" bIns="35650"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34" name="Google Shape;534;p66"/>
          <p:cNvSpPr txBox="1"/>
          <p:nvPr/>
        </p:nvSpPr>
        <p:spPr>
          <a:xfrm>
            <a:off x="681686" y="2561819"/>
            <a:ext cx="843372"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Chapitre 3</a:t>
            </a:r>
            <a:endParaRPr sz="1200" b="1">
              <a:solidFill>
                <a:schemeClr val="dk1"/>
              </a:solidFill>
              <a:latin typeface="Calibri"/>
              <a:ea typeface="Calibri"/>
              <a:cs typeface="Calibri"/>
              <a:sym typeface="Calibri"/>
            </a:endParaRPr>
          </a:p>
        </p:txBody>
      </p:sp>
      <p:sp>
        <p:nvSpPr>
          <p:cNvPr id="535" name="Google Shape;535;p66"/>
          <p:cNvSpPr txBox="1">
            <a:spLocks noGrp="1"/>
          </p:cNvSpPr>
          <p:nvPr>
            <p:ph type="ftr" idx="11"/>
          </p:nvPr>
        </p:nvSpPr>
        <p:spPr>
          <a:xfrm>
            <a:off x="3124201" y="5296961"/>
            <a:ext cx="2895600" cy="304271"/>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Times New Roman"/>
                <a:ea typeface="Times New Roman"/>
                <a:cs typeface="Times New Roman"/>
                <a:sym typeface="Times New Roman"/>
              </a:defRPr>
            </a:lvl1pPr>
            <a:lvl2pPr marR="0" lvl="1"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9pPr>
          </a:lstStyle>
          <a:p>
            <a:endParaRPr/>
          </a:p>
        </p:txBody>
      </p:sp>
      <p:sp>
        <p:nvSpPr>
          <p:cNvPr id="536" name="Google Shape;536;p66"/>
          <p:cNvSpPr txBox="1">
            <a:spLocks noGrp="1"/>
          </p:cNvSpPr>
          <p:nvPr>
            <p:ph type="sldNum" idx="12"/>
          </p:nvPr>
        </p:nvSpPr>
        <p:spPr>
          <a:xfrm>
            <a:off x="6553200" y="5296961"/>
            <a:ext cx="2133600" cy="304271"/>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a:solidFill>
                  <a:srgbClr val="888888"/>
                </a:solidFill>
                <a:latin typeface="Times New Roman"/>
                <a:ea typeface="Times New Roman"/>
                <a:cs typeface="Times New Roman"/>
                <a:sym typeface="Times New Roman"/>
              </a:defRPr>
            </a:lvl1pPr>
            <a:lvl2pPr marL="0" marR="0" lvl="1" indent="0" algn="r" rtl="0">
              <a:spcBef>
                <a:spcPts val="0"/>
              </a:spcBef>
              <a:spcAft>
                <a:spcPts val="0"/>
              </a:spcAft>
              <a:buNone/>
              <a:defRPr sz="1200">
                <a:solidFill>
                  <a:srgbClr val="888888"/>
                </a:solidFill>
                <a:latin typeface="Times New Roman"/>
                <a:ea typeface="Times New Roman"/>
                <a:cs typeface="Times New Roman"/>
                <a:sym typeface="Times New Roman"/>
              </a:defRPr>
            </a:lvl2pPr>
            <a:lvl3pPr marL="0" marR="0" lvl="2" indent="0" algn="r" rtl="0">
              <a:spcBef>
                <a:spcPts val="0"/>
              </a:spcBef>
              <a:spcAft>
                <a:spcPts val="0"/>
              </a:spcAft>
              <a:buNone/>
              <a:defRPr sz="1200">
                <a:solidFill>
                  <a:srgbClr val="888888"/>
                </a:solidFill>
                <a:latin typeface="Times New Roman"/>
                <a:ea typeface="Times New Roman"/>
                <a:cs typeface="Times New Roman"/>
                <a:sym typeface="Times New Roman"/>
              </a:defRPr>
            </a:lvl3pPr>
            <a:lvl4pPr marL="0" marR="0" lvl="3" indent="0" algn="r" rtl="0">
              <a:spcBef>
                <a:spcPts val="0"/>
              </a:spcBef>
              <a:spcAft>
                <a:spcPts val="0"/>
              </a:spcAft>
              <a:buNone/>
              <a:defRPr sz="1200">
                <a:solidFill>
                  <a:srgbClr val="888888"/>
                </a:solidFill>
                <a:latin typeface="Times New Roman"/>
                <a:ea typeface="Times New Roman"/>
                <a:cs typeface="Times New Roman"/>
                <a:sym typeface="Times New Roman"/>
              </a:defRPr>
            </a:lvl4pPr>
            <a:lvl5pPr marL="0" marR="0" lvl="4" indent="0" algn="r" rtl="0">
              <a:spcBef>
                <a:spcPts val="0"/>
              </a:spcBef>
              <a:spcAft>
                <a:spcPts val="0"/>
              </a:spcAft>
              <a:buNone/>
              <a:defRPr sz="1200">
                <a:solidFill>
                  <a:srgbClr val="888888"/>
                </a:solidFill>
                <a:latin typeface="Times New Roman"/>
                <a:ea typeface="Times New Roman"/>
                <a:cs typeface="Times New Roman"/>
                <a:sym typeface="Times New Roman"/>
              </a:defRPr>
            </a:lvl5pPr>
            <a:lvl6pPr marL="0" marR="0" lvl="5" indent="0" algn="r" rtl="0">
              <a:spcBef>
                <a:spcPts val="0"/>
              </a:spcBef>
              <a:spcAft>
                <a:spcPts val="0"/>
              </a:spcAft>
              <a:buNone/>
              <a:defRPr sz="1200">
                <a:solidFill>
                  <a:srgbClr val="888888"/>
                </a:solidFill>
                <a:latin typeface="Times New Roman"/>
                <a:ea typeface="Times New Roman"/>
                <a:cs typeface="Times New Roman"/>
                <a:sym typeface="Times New Roman"/>
              </a:defRPr>
            </a:lvl6pPr>
            <a:lvl7pPr marL="0" marR="0" lvl="6" indent="0" algn="r" rtl="0">
              <a:spcBef>
                <a:spcPts val="0"/>
              </a:spcBef>
              <a:spcAft>
                <a:spcPts val="0"/>
              </a:spcAft>
              <a:buNone/>
              <a:defRPr sz="1200">
                <a:solidFill>
                  <a:srgbClr val="888888"/>
                </a:solidFill>
                <a:latin typeface="Times New Roman"/>
                <a:ea typeface="Times New Roman"/>
                <a:cs typeface="Times New Roman"/>
                <a:sym typeface="Times New Roman"/>
              </a:defRPr>
            </a:lvl7pPr>
            <a:lvl8pPr marL="0" marR="0" lvl="7" indent="0" algn="r" rtl="0">
              <a:spcBef>
                <a:spcPts val="0"/>
              </a:spcBef>
              <a:spcAft>
                <a:spcPts val="0"/>
              </a:spcAft>
              <a:buNone/>
              <a:defRPr sz="1200">
                <a:solidFill>
                  <a:srgbClr val="888888"/>
                </a:solidFill>
                <a:latin typeface="Times New Roman"/>
                <a:ea typeface="Times New Roman"/>
                <a:cs typeface="Times New Roman"/>
                <a:sym typeface="Times New Roman"/>
              </a:defRPr>
            </a:lvl8pPr>
            <a:lvl9pPr marL="0" marR="0" lvl="8" indent="0" algn="r" rtl="0">
              <a:spcBef>
                <a:spcPts val="0"/>
              </a:spcBef>
              <a:spcAft>
                <a:spcPts val="0"/>
              </a:spcAft>
              <a:buNone/>
              <a:defRPr sz="1200">
                <a:solidFill>
                  <a:srgbClr val="888888"/>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fr-FR"/>
              <a:t>‹N°›</a:t>
            </a:fld>
            <a:endParaRPr/>
          </a:p>
        </p:txBody>
      </p:sp>
      <p:sp>
        <p:nvSpPr>
          <p:cNvPr id="537" name="Google Shape;537;p66"/>
          <p:cNvSpPr txBox="1"/>
          <p:nvPr/>
        </p:nvSpPr>
        <p:spPr>
          <a:xfrm>
            <a:off x="-210149" y="419884"/>
            <a:ext cx="2987780"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sp>
        <p:nvSpPr>
          <p:cNvPr id="538" name="Google Shape;538;p66"/>
          <p:cNvSpPr txBox="1"/>
          <p:nvPr/>
        </p:nvSpPr>
        <p:spPr>
          <a:xfrm>
            <a:off x="-210149" y="1456249"/>
            <a:ext cx="2843810" cy="67710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 </a:t>
            </a:r>
            <a:endParaRPr/>
          </a:p>
        </p:txBody>
      </p:sp>
      <p:pic>
        <p:nvPicPr>
          <p:cNvPr id="539" name="Google Shape;539;p66"/>
          <p:cNvPicPr preferRelativeResize="0"/>
          <p:nvPr/>
        </p:nvPicPr>
        <p:blipFill rotWithShape="1">
          <a:blip r:embed="rId3">
            <a:alphaModFix/>
          </a:blip>
          <a:srcRect/>
          <a:stretch/>
        </p:blipFill>
        <p:spPr>
          <a:xfrm>
            <a:off x="732454" y="856878"/>
            <a:ext cx="1024086" cy="490149"/>
          </a:xfrm>
          <a:prstGeom prst="rect">
            <a:avLst/>
          </a:prstGeom>
          <a:noFill/>
          <a:ln>
            <a:noFill/>
          </a:ln>
        </p:spPr>
      </p:pic>
      <p:pic>
        <p:nvPicPr>
          <p:cNvPr id="540" name="Google Shape;540;p66" descr="C:\Users\jean\Desktop\LOGOS Centrale\Logo ECM 10 2012 bleu carré réserve.jpg"/>
          <p:cNvPicPr preferRelativeResize="0"/>
          <p:nvPr/>
        </p:nvPicPr>
        <p:blipFill rotWithShape="1">
          <a:blip r:embed="rId4">
            <a:alphaModFix/>
          </a:blip>
          <a:srcRect/>
          <a:stretch/>
        </p:blipFill>
        <p:spPr>
          <a:xfrm>
            <a:off x="878115" y="1956713"/>
            <a:ext cx="541077" cy="466077"/>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5_Diapositive de titre">
  <p:cSld name="5_Diapositive de titre">
    <p:spTree>
      <p:nvGrpSpPr>
        <p:cNvPr id="1" name="Shape 541"/>
        <p:cNvGrpSpPr/>
        <p:nvPr/>
      </p:nvGrpSpPr>
      <p:grpSpPr>
        <a:xfrm>
          <a:off x="0" y="0"/>
          <a:ext cx="0" cy="0"/>
          <a:chOff x="0" y="0"/>
          <a:chExt cx="0" cy="0"/>
        </a:xfrm>
      </p:grpSpPr>
      <p:sp>
        <p:nvSpPr>
          <p:cNvPr id="542" name="Google Shape;542;p67"/>
          <p:cNvSpPr txBox="1">
            <a:spLocks noGrp="1"/>
          </p:cNvSpPr>
          <p:nvPr>
            <p:ph type="body" idx="1"/>
          </p:nvPr>
        </p:nvSpPr>
        <p:spPr>
          <a:xfrm>
            <a:off x="1281710" y="2076444"/>
            <a:ext cx="6173195" cy="524803"/>
          </a:xfrm>
          <a:prstGeom prst="rect">
            <a:avLst/>
          </a:prstGeom>
          <a:noFill/>
          <a:ln>
            <a:noFill/>
          </a:ln>
        </p:spPr>
        <p:txBody>
          <a:bodyPr spcFirstLastPara="1" wrap="square" lIns="71300" tIns="35650" rIns="71300" bIns="35650" anchor="t" anchorCtr="0"/>
          <a:lstStyle>
            <a:lvl1pPr marL="457200" marR="0" lvl="0" indent="-228600" algn="ctr" rtl="0">
              <a:lnSpc>
                <a:spcPct val="90000"/>
              </a:lnSpc>
              <a:spcBef>
                <a:spcPts val="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4_Diapositive de titre">
  <p:cSld name="4_Diapositive de titre">
    <p:spTree>
      <p:nvGrpSpPr>
        <p:cNvPr id="1" name="Shape 53"/>
        <p:cNvGrpSpPr/>
        <p:nvPr/>
      </p:nvGrpSpPr>
      <p:grpSpPr>
        <a:xfrm>
          <a:off x="0" y="0"/>
          <a:ext cx="0" cy="0"/>
          <a:chOff x="0" y="0"/>
          <a:chExt cx="0" cy="0"/>
        </a:xfrm>
      </p:grpSpPr>
      <p:sp>
        <p:nvSpPr>
          <p:cNvPr id="54" name="Google Shape;54;p9"/>
          <p:cNvSpPr/>
          <p:nvPr/>
        </p:nvSpPr>
        <p:spPr>
          <a:xfrm>
            <a:off x="1" y="2"/>
            <a:ext cx="2548800" cy="5714999"/>
          </a:xfrm>
          <a:prstGeom prst="rect">
            <a:avLst/>
          </a:prstGeom>
          <a:gradFill>
            <a:gsLst>
              <a:gs pos="0">
                <a:srgbClr val="663300"/>
              </a:gs>
              <a:gs pos="50000">
                <a:srgbClr val="F27900"/>
              </a:gs>
              <a:gs pos="100000">
                <a:srgbClr val="663300"/>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000000"/>
              </a:solidFill>
              <a:latin typeface="Calibri"/>
              <a:ea typeface="Calibri"/>
              <a:cs typeface="Calibri"/>
              <a:sym typeface="Calibri"/>
            </a:endParaRPr>
          </a:p>
        </p:txBody>
      </p:sp>
      <p:sp>
        <p:nvSpPr>
          <p:cNvPr id="55" name="Google Shape;55;p9"/>
          <p:cNvSpPr txBox="1">
            <a:spLocks noGrp="1"/>
          </p:cNvSpPr>
          <p:nvPr>
            <p:ph type="title"/>
          </p:nvPr>
        </p:nvSpPr>
        <p:spPr>
          <a:xfrm>
            <a:off x="2987780" y="40184"/>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6" name="Google Shape;56;p9"/>
          <p:cNvSpPr txBox="1">
            <a:spLocks noGrp="1"/>
          </p:cNvSpPr>
          <p:nvPr>
            <p:ph type="body" idx="1"/>
          </p:nvPr>
        </p:nvSpPr>
        <p:spPr>
          <a:xfrm>
            <a:off x="2843810" y="4680159"/>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7" name="Google Shape;57;p9"/>
          <p:cNvSpPr txBox="1">
            <a:spLocks noGrp="1"/>
          </p:cNvSpPr>
          <p:nvPr>
            <p:ph type="body" idx="2"/>
          </p:nvPr>
        </p:nvSpPr>
        <p:spPr>
          <a:xfrm>
            <a:off x="2843810" y="855678"/>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58" name="Google Shape;58;p9"/>
          <p:cNvPicPr preferRelativeResize="0"/>
          <p:nvPr/>
        </p:nvPicPr>
        <p:blipFill rotWithShape="1">
          <a:blip r:embed="rId2">
            <a:alphaModFix/>
          </a:blip>
          <a:srcRect/>
          <a:stretch/>
        </p:blipFill>
        <p:spPr>
          <a:xfrm>
            <a:off x="746836" y="5154161"/>
            <a:ext cx="1058009" cy="370172"/>
          </a:xfrm>
          <a:prstGeom prst="rect">
            <a:avLst/>
          </a:prstGeom>
          <a:noFill/>
          <a:ln>
            <a:noFill/>
          </a:ln>
        </p:spPr>
      </p:pic>
      <p:sp>
        <p:nvSpPr>
          <p:cNvPr id="59" name="Google Shape;59;p9"/>
          <p:cNvSpPr txBox="1"/>
          <p:nvPr/>
        </p:nvSpPr>
        <p:spPr>
          <a:xfrm>
            <a:off x="0" y="2116638"/>
            <a:ext cx="2558141"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 </a:t>
            </a:r>
            <a:endParaRPr/>
          </a:p>
        </p:txBody>
      </p:sp>
      <p:pic>
        <p:nvPicPr>
          <p:cNvPr id="60" name="Google Shape;60;p9" descr="C:\Users\jean\Desktop\LOGOS Centrale\Logo ECM 10 2012 bleu carré réserve.jpg"/>
          <p:cNvPicPr preferRelativeResize="0"/>
          <p:nvPr/>
        </p:nvPicPr>
        <p:blipFill rotWithShape="1">
          <a:blip r:embed="rId3">
            <a:alphaModFix/>
          </a:blip>
          <a:srcRect/>
          <a:stretch/>
        </p:blipFill>
        <p:spPr>
          <a:xfrm>
            <a:off x="942142" y="2591255"/>
            <a:ext cx="651876" cy="561518"/>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3_Diapositive de titre">
  <p:cSld name="3_Diapositive de titre">
    <p:spTree>
      <p:nvGrpSpPr>
        <p:cNvPr id="1" name="Shape 61"/>
        <p:cNvGrpSpPr/>
        <p:nvPr/>
      </p:nvGrpSpPr>
      <p:grpSpPr>
        <a:xfrm>
          <a:off x="0" y="0"/>
          <a:ext cx="0" cy="0"/>
          <a:chOff x="0" y="0"/>
          <a:chExt cx="0" cy="0"/>
        </a:xfrm>
      </p:grpSpPr>
      <p:sp>
        <p:nvSpPr>
          <p:cNvPr id="62" name="Google Shape;62;p10"/>
          <p:cNvSpPr/>
          <p:nvPr/>
        </p:nvSpPr>
        <p:spPr>
          <a:xfrm>
            <a:off x="1" y="2"/>
            <a:ext cx="2548800" cy="5714999"/>
          </a:xfrm>
          <a:prstGeom prst="rect">
            <a:avLst/>
          </a:prstGeom>
          <a:gradFill>
            <a:gsLst>
              <a:gs pos="0">
                <a:srgbClr val="663300"/>
              </a:gs>
              <a:gs pos="50000">
                <a:srgbClr val="F27900"/>
              </a:gs>
              <a:gs pos="100000">
                <a:srgbClr val="663300"/>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000000"/>
              </a:solidFill>
              <a:latin typeface="Calibri"/>
              <a:ea typeface="Calibri"/>
              <a:cs typeface="Calibri"/>
              <a:sym typeface="Calibri"/>
            </a:endParaRPr>
          </a:p>
        </p:txBody>
      </p:sp>
      <p:pic>
        <p:nvPicPr>
          <p:cNvPr id="63" name="Google Shape;63;p10"/>
          <p:cNvPicPr preferRelativeResize="0"/>
          <p:nvPr/>
        </p:nvPicPr>
        <p:blipFill rotWithShape="1">
          <a:blip r:embed="rId2">
            <a:alphaModFix/>
          </a:blip>
          <a:srcRect/>
          <a:stretch/>
        </p:blipFill>
        <p:spPr>
          <a:xfrm>
            <a:off x="746836" y="5154161"/>
            <a:ext cx="1058009" cy="370172"/>
          </a:xfrm>
          <a:prstGeom prst="rect">
            <a:avLst/>
          </a:prstGeom>
          <a:noFill/>
          <a:ln>
            <a:noFill/>
          </a:ln>
        </p:spPr>
      </p:pic>
      <p:sp>
        <p:nvSpPr>
          <p:cNvPr id="64" name="Google Shape;64;p10"/>
          <p:cNvSpPr txBox="1">
            <a:spLocks noGrp="1"/>
          </p:cNvSpPr>
          <p:nvPr>
            <p:ph type="title"/>
          </p:nvPr>
        </p:nvSpPr>
        <p:spPr>
          <a:xfrm>
            <a:off x="2987780" y="40184"/>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10"/>
          <p:cNvSpPr txBox="1">
            <a:spLocks noGrp="1"/>
          </p:cNvSpPr>
          <p:nvPr>
            <p:ph type="body" idx="1"/>
          </p:nvPr>
        </p:nvSpPr>
        <p:spPr>
          <a:xfrm>
            <a:off x="2843810" y="4680159"/>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6" name="Google Shape;66;p10"/>
          <p:cNvSpPr txBox="1">
            <a:spLocks noGrp="1"/>
          </p:cNvSpPr>
          <p:nvPr>
            <p:ph type="body" idx="2"/>
          </p:nvPr>
        </p:nvSpPr>
        <p:spPr>
          <a:xfrm>
            <a:off x="2843810" y="855678"/>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7" name="Google Shape;67;p10"/>
          <p:cNvSpPr/>
          <p:nvPr/>
        </p:nvSpPr>
        <p:spPr>
          <a:xfrm>
            <a:off x="323529" y="3785751"/>
            <a:ext cx="2016224" cy="1231106"/>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Avant de commencer</a:t>
            </a:r>
            <a:endParaRPr/>
          </a:p>
          <a:p>
            <a:pPr marL="171450" marR="0" lvl="0" indent="-1714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Pourquoi ce module ?</a:t>
            </a:r>
            <a:endParaRPr/>
          </a:p>
          <a:p>
            <a:pPr marL="171450" marR="0" lvl="0" indent="-1714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Objectifs du module</a:t>
            </a:r>
            <a:endParaRPr/>
          </a:p>
          <a:p>
            <a:pPr marL="171450" marR="0" lvl="0" indent="-1714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Plan du module</a:t>
            </a:r>
            <a:endParaRPr/>
          </a:p>
        </p:txBody>
      </p:sp>
      <p:sp>
        <p:nvSpPr>
          <p:cNvPr id="68" name="Google Shape;68;p10"/>
          <p:cNvSpPr txBox="1"/>
          <p:nvPr/>
        </p:nvSpPr>
        <p:spPr>
          <a:xfrm>
            <a:off x="204045" y="3476595"/>
            <a:ext cx="1762406"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Présentation du module </a:t>
            </a:r>
            <a:endParaRPr sz="1200" b="1">
              <a:solidFill>
                <a:schemeClr val="dk1"/>
              </a:solidFill>
              <a:latin typeface="Calibri"/>
              <a:ea typeface="Calibri"/>
              <a:cs typeface="Calibri"/>
              <a:sym typeface="Calibri"/>
            </a:endParaRPr>
          </a:p>
        </p:txBody>
      </p:sp>
      <p:sp>
        <p:nvSpPr>
          <p:cNvPr id="69" name="Google Shape;69;p10"/>
          <p:cNvSpPr txBox="1"/>
          <p:nvPr/>
        </p:nvSpPr>
        <p:spPr>
          <a:xfrm>
            <a:off x="0" y="2301142"/>
            <a:ext cx="2558142" cy="492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Agnès Laville</a:t>
            </a:r>
            <a:endParaRPr/>
          </a:p>
          <a:p>
            <a:pPr marL="0" marR="0" lvl="0" indent="0" algn="ctr" rtl="0">
              <a:spcBef>
                <a:spcPts val="0"/>
              </a:spcBef>
              <a:spcAft>
                <a:spcPts val="0"/>
              </a:spcAft>
              <a:buNone/>
            </a:pPr>
            <a:r>
              <a:rPr lang="fr-FR" sz="1200" b="0">
                <a:solidFill>
                  <a:schemeClr val="dk1"/>
                </a:solidFill>
                <a:latin typeface="Arial"/>
                <a:ea typeface="Arial"/>
                <a:cs typeface="Arial"/>
                <a:sym typeface="Arial"/>
              </a:rPr>
              <a:t>PMP®, Consultante</a:t>
            </a:r>
            <a:endParaRPr/>
          </a:p>
        </p:txBody>
      </p:sp>
      <p:pic>
        <p:nvPicPr>
          <p:cNvPr id="70" name="Google Shape;70;p10"/>
          <p:cNvPicPr preferRelativeResize="0"/>
          <p:nvPr/>
        </p:nvPicPr>
        <p:blipFill rotWithShape="1">
          <a:blip r:embed="rId3">
            <a:alphaModFix/>
          </a:blip>
          <a:srcRect/>
          <a:stretch/>
        </p:blipFill>
        <p:spPr>
          <a:xfrm>
            <a:off x="746968" y="2781678"/>
            <a:ext cx="1024086" cy="49014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7_Diapositive de titre">
  <p:cSld name="7_Diapositive de titre">
    <p:spTree>
      <p:nvGrpSpPr>
        <p:cNvPr id="1" name="Shape 71"/>
        <p:cNvGrpSpPr/>
        <p:nvPr/>
      </p:nvGrpSpPr>
      <p:grpSpPr>
        <a:xfrm>
          <a:off x="0" y="0"/>
          <a:ext cx="0" cy="0"/>
          <a:chOff x="0" y="0"/>
          <a:chExt cx="0" cy="0"/>
        </a:xfrm>
      </p:grpSpPr>
      <p:sp>
        <p:nvSpPr>
          <p:cNvPr id="72" name="Google Shape;72;p11"/>
          <p:cNvSpPr/>
          <p:nvPr/>
        </p:nvSpPr>
        <p:spPr>
          <a:xfrm>
            <a:off x="1" y="2"/>
            <a:ext cx="2548800" cy="5714999"/>
          </a:xfrm>
          <a:prstGeom prst="rect">
            <a:avLst/>
          </a:prstGeom>
          <a:gradFill>
            <a:gsLst>
              <a:gs pos="0">
                <a:srgbClr val="663300"/>
              </a:gs>
              <a:gs pos="50000">
                <a:srgbClr val="F27900"/>
              </a:gs>
              <a:gs pos="100000">
                <a:srgbClr val="663300"/>
              </a:gs>
            </a:gsLst>
            <a:lin ang="27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86000"/>
              </a:lnSpc>
              <a:spcBef>
                <a:spcPts val="0"/>
              </a:spcBef>
              <a:spcAft>
                <a:spcPts val="0"/>
              </a:spcAft>
              <a:buClr>
                <a:srgbClr val="000099"/>
              </a:buClr>
              <a:buSzPts val="2400"/>
              <a:buFont typeface="Times New Roman"/>
              <a:buNone/>
            </a:pPr>
            <a:endParaRPr sz="2400" b="0" i="0" u="none" strike="noStrike" cap="none">
              <a:solidFill>
                <a:srgbClr val="000000"/>
              </a:solidFill>
              <a:latin typeface="Calibri"/>
              <a:ea typeface="Calibri"/>
              <a:cs typeface="Calibri"/>
              <a:sym typeface="Calibri"/>
            </a:endParaRPr>
          </a:p>
        </p:txBody>
      </p:sp>
      <p:pic>
        <p:nvPicPr>
          <p:cNvPr id="73" name="Google Shape;73;p11"/>
          <p:cNvPicPr preferRelativeResize="0"/>
          <p:nvPr/>
        </p:nvPicPr>
        <p:blipFill rotWithShape="1">
          <a:blip r:embed="rId2">
            <a:alphaModFix/>
          </a:blip>
          <a:srcRect/>
          <a:stretch/>
        </p:blipFill>
        <p:spPr>
          <a:xfrm>
            <a:off x="746836" y="5154161"/>
            <a:ext cx="1058009" cy="370172"/>
          </a:xfrm>
          <a:prstGeom prst="rect">
            <a:avLst/>
          </a:prstGeom>
          <a:noFill/>
          <a:ln>
            <a:noFill/>
          </a:ln>
        </p:spPr>
      </p:pic>
      <p:sp>
        <p:nvSpPr>
          <p:cNvPr id="74" name="Google Shape;74;p11"/>
          <p:cNvSpPr txBox="1">
            <a:spLocks noGrp="1"/>
          </p:cNvSpPr>
          <p:nvPr>
            <p:ph type="title"/>
          </p:nvPr>
        </p:nvSpPr>
        <p:spPr>
          <a:xfrm>
            <a:off x="2987780" y="40184"/>
            <a:ext cx="5699020" cy="684365"/>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rgbClr val="3F3151"/>
              </a:buClr>
              <a:buSzPts val="2500"/>
              <a:buFont typeface="Calibri"/>
              <a:buNone/>
              <a:defRPr sz="2500" b="1" i="0" u="none" strike="noStrike" cap="none">
                <a:solidFill>
                  <a:srgbClr val="3F315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5" name="Google Shape;75;p11"/>
          <p:cNvSpPr txBox="1">
            <a:spLocks noGrp="1"/>
          </p:cNvSpPr>
          <p:nvPr>
            <p:ph type="body" idx="1"/>
          </p:nvPr>
        </p:nvSpPr>
        <p:spPr>
          <a:xfrm>
            <a:off x="2843810" y="4680159"/>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6" name="Google Shape;76;p11"/>
          <p:cNvSpPr txBox="1">
            <a:spLocks noGrp="1"/>
          </p:cNvSpPr>
          <p:nvPr>
            <p:ph type="body" idx="2"/>
          </p:nvPr>
        </p:nvSpPr>
        <p:spPr>
          <a:xfrm>
            <a:off x="2843810" y="855678"/>
            <a:ext cx="6173195" cy="524803"/>
          </a:xfrm>
          <a:prstGeom prst="rect">
            <a:avLst/>
          </a:prstGeom>
          <a:noFill/>
          <a:ln>
            <a:noFill/>
          </a:ln>
        </p:spPr>
        <p:txBody>
          <a:bodyPr spcFirstLastPara="1" wrap="square" lIns="71300" tIns="35650" rIns="71300" bIns="35650" anchor="t" anchorCtr="0"/>
          <a:lstStyle>
            <a:lvl1pPr marL="457200" marR="0" lvl="0" indent="-228600" algn="ctr" rtl="0">
              <a:spcBef>
                <a:spcPts val="560"/>
              </a:spcBef>
              <a:spcAft>
                <a:spcPts val="0"/>
              </a:spcAft>
              <a:buClr>
                <a:srgbClr val="0000FF"/>
              </a:buClr>
              <a:buSzPts val="2800"/>
              <a:buFont typeface="Arial"/>
              <a:buNone/>
              <a:defRPr sz="2800" b="1" i="0" u="none" strike="noStrike" cap="none">
                <a:solidFill>
                  <a:srgbClr val="0000FF"/>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7" name="Google Shape;77;p11"/>
          <p:cNvSpPr txBox="1"/>
          <p:nvPr/>
        </p:nvSpPr>
        <p:spPr>
          <a:xfrm>
            <a:off x="9341" y="2305318"/>
            <a:ext cx="2548800" cy="67710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a:solidFill>
                  <a:schemeClr val="dk1"/>
                </a:solidFill>
                <a:latin typeface="Arial"/>
                <a:ea typeface="Arial"/>
                <a:cs typeface="Arial"/>
                <a:sym typeface="Arial"/>
              </a:rPr>
              <a:t> Joëlle Gazérian</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Maître de Conférences</a:t>
            </a:r>
            <a:endParaRPr/>
          </a:p>
          <a:p>
            <a:pPr marL="0" marR="0" lvl="0" indent="0" algn="ctr" rtl="0">
              <a:spcBef>
                <a:spcPts val="0"/>
              </a:spcBef>
              <a:spcAft>
                <a:spcPts val="0"/>
              </a:spcAft>
              <a:buNone/>
            </a:pPr>
            <a:r>
              <a:rPr lang="fr-FR" sz="1200">
                <a:solidFill>
                  <a:schemeClr val="dk1"/>
                </a:solidFill>
                <a:latin typeface="Arial"/>
                <a:ea typeface="Arial"/>
                <a:cs typeface="Arial"/>
                <a:sym typeface="Arial"/>
              </a:rPr>
              <a:t> </a:t>
            </a:r>
            <a:endParaRPr/>
          </a:p>
        </p:txBody>
      </p:sp>
      <p:pic>
        <p:nvPicPr>
          <p:cNvPr id="78" name="Google Shape;78;p11" descr="C:\Users\jean\Desktop\LOGOS Centrale\Logo ECM 10 2012 bleu carré réserve.jpg"/>
          <p:cNvPicPr preferRelativeResize="0"/>
          <p:nvPr/>
        </p:nvPicPr>
        <p:blipFill rotWithShape="1">
          <a:blip r:embed="rId3">
            <a:alphaModFix/>
          </a:blip>
          <a:srcRect/>
          <a:stretch/>
        </p:blipFill>
        <p:spPr>
          <a:xfrm>
            <a:off x="942142" y="2779937"/>
            <a:ext cx="651876" cy="561518"/>
          </a:xfrm>
          <a:prstGeom prst="rect">
            <a:avLst/>
          </a:prstGeom>
          <a:noFill/>
          <a:ln>
            <a:noFill/>
          </a:ln>
        </p:spPr>
      </p:pic>
      <p:sp>
        <p:nvSpPr>
          <p:cNvPr id="79" name="Google Shape;79;p11"/>
          <p:cNvSpPr/>
          <p:nvPr/>
        </p:nvSpPr>
        <p:spPr>
          <a:xfrm>
            <a:off x="323529" y="3785751"/>
            <a:ext cx="2016224" cy="1231106"/>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Avant de commencer</a:t>
            </a:r>
            <a:endParaRPr/>
          </a:p>
          <a:p>
            <a:pPr marL="171450" marR="0" lvl="0" indent="-1714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Pourquoi ce module ?</a:t>
            </a:r>
            <a:endParaRPr/>
          </a:p>
          <a:p>
            <a:pPr marL="171450" marR="0" lvl="0" indent="-1714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Objectifs du module</a:t>
            </a:r>
            <a:endParaRPr/>
          </a:p>
          <a:p>
            <a:pPr marL="171450" marR="0" lvl="0" indent="-171450" algn="l" rtl="0">
              <a:lnSpc>
                <a:spcPct val="100000"/>
              </a:lnSpc>
              <a:spcBef>
                <a:spcPts val="1200"/>
              </a:spcBef>
              <a:spcAft>
                <a:spcPts val="0"/>
              </a:spcAft>
              <a:buClr>
                <a:schemeClr val="dk1"/>
              </a:buClr>
              <a:buSzPts val="1100"/>
              <a:buFont typeface="Noto Sans Symbols"/>
              <a:buChar char="❑"/>
            </a:pPr>
            <a:r>
              <a:rPr lang="fr-FR" sz="1100">
                <a:solidFill>
                  <a:schemeClr val="dk1"/>
                </a:solidFill>
                <a:latin typeface="Calibri"/>
                <a:ea typeface="Calibri"/>
                <a:cs typeface="Calibri"/>
                <a:sym typeface="Calibri"/>
              </a:rPr>
              <a:t>Plan du module</a:t>
            </a:r>
            <a:endParaRPr/>
          </a:p>
        </p:txBody>
      </p:sp>
      <p:sp>
        <p:nvSpPr>
          <p:cNvPr id="80" name="Google Shape;80;p11"/>
          <p:cNvSpPr txBox="1"/>
          <p:nvPr/>
        </p:nvSpPr>
        <p:spPr>
          <a:xfrm>
            <a:off x="204045" y="3476595"/>
            <a:ext cx="1762406"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1200" b="1">
                <a:solidFill>
                  <a:schemeClr val="dk1"/>
                </a:solidFill>
                <a:latin typeface="Calibri"/>
                <a:ea typeface="Calibri"/>
                <a:cs typeface="Calibri"/>
                <a:sym typeface="Calibri"/>
              </a:rPr>
              <a:t>Présentation du module </a:t>
            </a:r>
            <a:endParaRPr sz="1200" b="1">
              <a:solidFill>
                <a:schemeClr val="dk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28600"/>
            <a:ext cx="8229600" cy="952500"/>
          </a:xfrm>
          <a:prstGeom prst="rect">
            <a:avLst/>
          </a:prstGeom>
          <a:noFill/>
          <a:ln>
            <a:noFill/>
          </a:ln>
        </p:spPr>
        <p:txBody>
          <a:bodyPr spcFirstLastPara="1" wrap="square" lIns="71300" tIns="35650" rIns="71300" bIns="35650"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ftr" idx="11"/>
          </p:nvPr>
        </p:nvSpPr>
        <p:spPr>
          <a:xfrm>
            <a:off x="3124201" y="5297488"/>
            <a:ext cx="2895600" cy="303212"/>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Times New Roman"/>
                <a:ea typeface="Times New Roman"/>
                <a:cs typeface="Times New Roman"/>
                <a:sym typeface="Times New Roman"/>
              </a:defRPr>
            </a:lvl1pPr>
            <a:lvl2pPr marR="0" lvl="1"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9pPr>
          </a:lstStyle>
          <a:p>
            <a:endParaRPr/>
          </a:p>
        </p:txBody>
      </p:sp>
      <p:sp>
        <p:nvSpPr>
          <p:cNvPr id="8" name="Google Shape;8;p1"/>
          <p:cNvSpPr txBox="1">
            <a:spLocks noGrp="1"/>
          </p:cNvSpPr>
          <p:nvPr>
            <p:ph type="body" idx="1"/>
          </p:nvPr>
        </p:nvSpPr>
        <p:spPr>
          <a:xfrm>
            <a:off x="457200" y="1333500"/>
            <a:ext cx="8229600" cy="3771900"/>
          </a:xfrm>
          <a:prstGeom prst="rect">
            <a:avLst/>
          </a:prstGeom>
          <a:noFill/>
          <a:ln>
            <a:noFill/>
          </a:ln>
        </p:spPr>
        <p:txBody>
          <a:bodyPr spcFirstLastPara="1" wrap="square" lIns="71300" tIns="35650" rIns="71300" bIns="35650"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dt" idx="10"/>
          </p:nvPr>
        </p:nvSpPr>
        <p:spPr>
          <a:xfrm>
            <a:off x="457201" y="5297488"/>
            <a:ext cx="2133600" cy="303212"/>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Times New Roman"/>
                <a:ea typeface="Times New Roman"/>
                <a:cs typeface="Times New Roman"/>
                <a:sym typeface="Times New Roman"/>
              </a:defRPr>
            </a:lvl1pPr>
            <a:lvl2pPr marR="0" lvl="1"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200" b="0" i="0" u="none" strike="noStrike" cap="none">
                <a:solidFill>
                  <a:schemeClr val="dk1"/>
                </a:solidFill>
                <a:latin typeface="Times New Roman"/>
                <a:ea typeface="Times New Roman"/>
                <a:cs typeface="Times New Roman"/>
                <a:sym typeface="Times New Roman"/>
              </a:defRPr>
            </a:lvl9pPr>
          </a:lstStyle>
          <a:p>
            <a:endParaRPr/>
          </a:p>
        </p:txBody>
      </p:sp>
      <p:sp>
        <p:nvSpPr>
          <p:cNvPr id="10" name="Google Shape;10;p1"/>
          <p:cNvSpPr txBox="1">
            <a:spLocks noGrp="1"/>
          </p:cNvSpPr>
          <p:nvPr>
            <p:ph type="sldNum" idx="12"/>
          </p:nvPr>
        </p:nvSpPr>
        <p:spPr>
          <a:xfrm>
            <a:off x="6553200" y="5297488"/>
            <a:ext cx="2133600" cy="303212"/>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Times New Roman"/>
                <a:ea typeface="Times New Roman"/>
                <a:cs typeface="Times New Roman"/>
                <a:sym typeface="Times New Roman"/>
              </a:defRPr>
            </a:lvl1pPr>
            <a:lvl2pPr marL="0" marR="0" lvl="1" indent="0" algn="r" rtl="0">
              <a:spcBef>
                <a:spcPts val="0"/>
              </a:spcBef>
              <a:spcAft>
                <a:spcPts val="0"/>
              </a:spcAft>
              <a:buNone/>
              <a:defRPr sz="1200" b="0" i="0" u="none" strike="noStrike" cap="none">
                <a:solidFill>
                  <a:srgbClr val="888888"/>
                </a:solidFill>
                <a:latin typeface="Times New Roman"/>
                <a:ea typeface="Times New Roman"/>
                <a:cs typeface="Times New Roman"/>
                <a:sym typeface="Times New Roman"/>
              </a:defRPr>
            </a:lvl2pPr>
            <a:lvl3pPr marL="0" marR="0" lvl="2" indent="0" algn="r" rtl="0">
              <a:spcBef>
                <a:spcPts val="0"/>
              </a:spcBef>
              <a:spcAft>
                <a:spcPts val="0"/>
              </a:spcAft>
              <a:buNone/>
              <a:defRPr sz="1200" b="0" i="0" u="none" strike="noStrike" cap="none">
                <a:solidFill>
                  <a:srgbClr val="888888"/>
                </a:solidFill>
                <a:latin typeface="Times New Roman"/>
                <a:ea typeface="Times New Roman"/>
                <a:cs typeface="Times New Roman"/>
                <a:sym typeface="Times New Roman"/>
              </a:defRPr>
            </a:lvl3pPr>
            <a:lvl4pPr marL="0" marR="0" lvl="3" indent="0" algn="r" rtl="0">
              <a:spcBef>
                <a:spcPts val="0"/>
              </a:spcBef>
              <a:spcAft>
                <a:spcPts val="0"/>
              </a:spcAft>
              <a:buNone/>
              <a:defRPr sz="1200" b="0" i="0" u="none" strike="noStrike" cap="none">
                <a:solidFill>
                  <a:srgbClr val="888888"/>
                </a:solidFill>
                <a:latin typeface="Times New Roman"/>
                <a:ea typeface="Times New Roman"/>
                <a:cs typeface="Times New Roman"/>
                <a:sym typeface="Times New Roman"/>
              </a:defRPr>
            </a:lvl4pPr>
            <a:lvl5pPr marL="0" marR="0" lvl="4" indent="0" algn="r" rtl="0">
              <a:spcBef>
                <a:spcPts val="0"/>
              </a:spcBef>
              <a:spcAft>
                <a:spcPts val="0"/>
              </a:spcAft>
              <a:buNone/>
              <a:defRPr sz="1200" b="0" i="0" u="none" strike="noStrike" cap="none">
                <a:solidFill>
                  <a:srgbClr val="888888"/>
                </a:solidFill>
                <a:latin typeface="Times New Roman"/>
                <a:ea typeface="Times New Roman"/>
                <a:cs typeface="Times New Roman"/>
                <a:sym typeface="Times New Roman"/>
              </a:defRPr>
            </a:lvl5pPr>
            <a:lvl6pPr marL="0" marR="0" lvl="5" indent="0" algn="r" rtl="0">
              <a:spcBef>
                <a:spcPts val="0"/>
              </a:spcBef>
              <a:spcAft>
                <a:spcPts val="0"/>
              </a:spcAft>
              <a:buNone/>
              <a:defRPr sz="1200" b="0" i="0" u="none" strike="noStrike" cap="none">
                <a:solidFill>
                  <a:srgbClr val="888888"/>
                </a:solidFill>
                <a:latin typeface="Times New Roman"/>
                <a:ea typeface="Times New Roman"/>
                <a:cs typeface="Times New Roman"/>
                <a:sym typeface="Times New Roman"/>
              </a:defRPr>
            </a:lvl6pPr>
            <a:lvl7pPr marL="0" marR="0" lvl="6" indent="0" algn="r" rtl="0">
              <a:spcBef>
                <a:spcPts val="0"/>
              </a:spcBef>
              <a:spcAft>
                <a:spcPts val="0"/>
              </a:spcAft>
              <a:buNone/>
              <a:defRPr sz="1200" b="0" i="0" u="none" strike="noStrike" cap="none">
                <a:solidFill>
                  <a:srgbClr val="888888"/>
                </a:solidFill>
                <a:latin typeface="Times New Roman"/>
                <a:ea typeface="Times New Roman"/>
                <a:cs typeface="Times New Roman"/>
                <a:sym typeface="Times New Roman"/>
              </a:defRPr>
            </a:lvl7pPr>
            <a:lvl8pPr marL="0" marR="0" lvl="7" indent="0" algn="r" rtl="0">
              <a:spcBef>
                <a:spcPts val="0"/>
              </a:spcBef>
              <a:spcAft>
                <a:spcPts val="0"/>
              </a:spcAft>
              <a:buNone/>
              <a:defRPr sz="1200" b="0" i="0" u="none" strike="noStrike" cap="none">
                <a:solidFill>
                  <a:srgbClr val="888888"/>
                </a:solidFill>
                <a:latin typeface="Times New Roman"/>
                <a:ea typeface="Times New Roman"/>
                <a:cs typeface="Times New Roman"/>
                <a:sym typeface="Times New Roman"/>
              </a:defRPr>
            </a:lvl8pPr>
            <a:lvl9pPr marL="0" marR="0" lvl="8" indent="0" algn="r" rtl="0">
              <a:spcBef>
                <a:spcPts val="0"/>
              </a:spcBef>
              <a:spcAft>
                <a:spcPts val="0"/>
              </a:spcAft>
              <a:buNone/>
              <a:defRPr sz="1200" b="0" i="0" u="none" strike="noStrike" cap="none">
                <a:solidFill>
                  <a:srgbClr val="888888"/>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fr-FR"/>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hyperlink" Target="http://en.wikipedia.org/wiki/File:Waterfall_model_(1).svg"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8.jp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9.jpg"/><Relationship Id="rId4" Type="http://schemas.openxmlformats.org/officeDocument/2006/relationships/image" Target="../media/image34.jp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jpg"/><Relationship Id="rId3" Type="http://schemas.openxmlformats.org/officeDocument/2006/relationships/image" Target="../media/image11.png"/><Relationship Id="rId7" Type="http://schemas.openxmlformats.org/officeDocument/2006/relationships/image" Target="../media/image14.png"/><Relationship Id="rId12" Type="http://schemas.openxmlformats.org/officeDocument/2006/relationships/image" Target="../media/image19.png"/><Relationship Id="rId17" Type="http://schemas.openxmlformats.org/officeDocument/2006/relationships/image" Target="../media/image23.png"/><Relationship Id="rId2" Type="http://schemas.openxmlformats.org/officeDocument/2006/relationships/notesSlide" Target="../notesSlides/notesSlide8.xml"/><Relationship Id="rId16"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gif"/><Relationship Id="rId15" Type="http://schemas.openxmlformats.org/officeDocument/2006/relationships/image" Target="../media/image6.jpg"/><Relationship Id="rId10" Type="http://schemas.openxmlformats.org/officeDocument/2006/relationships/image" Target="../media/image17.png"/><Relationship Id="rId4" Type="http://schemas.openxmlformats.org/officeDocument/2006/relationships/hyperlink" Target="http://www.bahai-biblio.org/centre-photo/symbole/etoile-9/etoile9-noir/seto9n-galerie.htm?num=005" TargetMode="External"/><Relationship Id="rId9" Type="http://schemas.openxmlformats.org/officeDocument/2006/relationships/image" Target="../media/image16.png"/><Relationship Id="rId1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68"/>
          <p:cNvSpPr txBox="1">
            <a:spLocks noGrp="1"/>
          </p:cNvSpPr>
          <p:nvPr>
            <p:ph type="sldNum" idx="4294967295"/>
          </p:nvPr>
        </p:nvSpPr>
        <p:spPr>
          <a:xfrm>
            <a:off x="7010400" y="5297488"/>
            <a:ext cx="2133600" cy="303212"/>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fr-FR" sz="1200" b="0" i="0" u="none" strike="noStrike" cap="none">
                <a:solidFill>
                  <a:srgbClr val="888888"/>
                </a:solidFill>
                <a:latin typeface="Times New Roman"/>
                <a:ea typeface="Times New Roman"/>
                <a:cs typeface="Times New Roman"/>
                <a:sym typeface="Times New Roman"/>
              </a:rPr>
              <a:t>1</a:t>
            </a:fld>
            <a:endParaRPr sz="1200" b="0" i="0" u="none" strike="noStrike" cap="none">
              <a:solidFill>
                <a:srgbClr val="888888"/>
              </a:solidFill>
              <a:latin typeface="Times New Roman"/>
              <a:ea typeface="Times New Roman"/>
              <a:cs typeface="Times New Roman"/>
              <a:sym typeface="Times New Roman"/>
            </a:endParaRPr>
          </a:p>
        </p:txBody>
      </p:sp>
      <p:sp>
        <p:nvSpPr>
          <p:cNvPr id="548" name="Google Shape;548;p68"/>
          <p:cNvSpPr txBox="1"/>
          <p:nvPr/>
        </p:nvSpPr>
        <p:spPr>
          <a:xfrm>
            <a:off x="3000724" y="191883"/>
            <a:ext cx="5699020" cy="684365"/>
          </a:xfrm>
          <a:prstGeom prst="rect">
            <a:avLst/>
          </a:prstGeom>
          <a:noFill/>
          <a:ln>
            <a:noFill/>
          </a:ln>
        </p:spPr>
        <p:txBody>
          <a:bodyPr spcFirstLastPara="1" wrap="square" lIns="71300" tIns="35650" rIns="71300" bIns="35650" anchor="ctr" anchorCtr="0">
            <a:noAutofit/>
          </a:bodyPr>
          <a:lstStyle/>
          <a:p>
            <a:pPr marL="0" marR="0" lvl="0" indent="0" algn="ctr" rtl="0">
              <a:spcBef>
                <a:spcPts val="0"/>
              </a:spcBef>
              <a:spcAft>
                <a:spcPts val="0"/>
              </a:spcAft>
              <a:buClr>
                <a:schemeClr val="dk1"/>
              </a:buClr>
              <a:buSzPts val="2400"/>
              <a:buFont typeface="Calibri"/>
              <a:buNone/>
            </a:pPr>
            <a:r>
              <a:rPr lang="fr-FR" sz="2400" b="1" i="0" u="none" strike="noStrike" cap="none">
                <a:solidFill>
                  <a:schemeClr val="dk1"/>
                </a:solidFill>
                <a:latin typeface="Calibri"/>
                <a:ea typeface="Calibri"/>
                <a:cs typeface="Calibri"/>
                <a:sym typeface="Calibri"/>
              </a:rPr>
              <a:t>Module de spécialisation</a:t>
            </a:r>
            <a:endParaRPr/>
          </a:p>
        </p:txBody>
      </p:sp>
      <p:cxnSp>
        <p:nvCxnSpPr>
          <p:cNvPr id="549" name="Google Shape;549;p68"/>
          <p:cNvCxnSpPr/>
          <p:nvPr/>
        </p:nvCxnSpPr>
        <p:spPr>
          <a:xfrm rot="10800000" flipH="1">
            <a:off x="2762451" y="4744607"/>
            <a:ext cx="6039852" cy="17756"/>
          </a:xfrm>
          <a:prstGeom prst="straightConnector1">
            <a:avLst/>
          </a:prstGeom>
          <a:noFill/>
          <a:ln w="28575" cap="flat" cmpd="sng">
            <a:solidFill>
              <a:srgbClr val="0000FF"/>
            </a:solidFill>
            <a:prstDash val="solid"/>
            <a:round/>
            <a:headEnd type="none" w="sm" len="sm"/>
            <a:tailEnd type="none" w="sm" len="sm"/>
          </a:ln>
        </p:spPr>
      </p:cxnSp>
      <p:sp>
        <p:nvSpPr>
          <p:cNvPr id="550" name="Google Shape;550;p68"/>
          <p:cNvSpPr txBox="1">
            <a:spLocks noGrp="1"/>
          </p:cNvSpPr>
          <p:nvPr>
            <p:ph type="title"/>
          </p:nvPr>
        </p:nvSpPr>
        <p:spPr>
          <a:xfrm>
            <a:off x="2656573" y="4889365"/>
            <a:ext cx="6251608" cy="684365"/>
          </a:xfrm>
          <a:prstGeom prst="rect">
            <a:avLst/>
          </a:prstGeom>
          <a:noFill/>
          <a:ln>
            <a:noFill/>
          </a:ln>
        </p:spPr>
        <p:txBody>
          <a:bodyPr spcFirstLastPara="1" wrap="square" lIns="71300" tIns="35650" rIns="71300" bIns="35650" anchor="ctr" anchorCtr="0">
            <a:noAutofit/>
          </a:bodyPr>
          <a:lstStyle/>
          <a:p>
            <a:pPr marL="0" marR="0" lvl="0" indent="0" algn="ctr" rtl="0">
              <a:spcBef>
                <a:spcPts val="0"/>
              </a:spcBef>
              <a:spcAft>
                <a:spcPts val="0"/>
              </a:spcAft>
              <a:buClr>
                <a:srgbClr val="3F3151"/>
              </a:buClr>
              <a:buSzPts val="2520"/>
              <a:buFont typeface="Calibri"/>
              <a:buNone/>
            </a:pPr>
            <a:r>
              <a:rPr lang="fr-FR" sz="2520" b="1" i="0" u="none" strike="noStrike" cap="none">
                <a:solidFill>
                  <a:srgbClr val="3F3151"/>
                </a:solidFill>
                <a:latin typeface="Calibri"/>
                <a:ea typeface="Calibri"/>
                <a:cs typeface="Calibri"/>
                <a:sym typeface="Calibri"/>
              </a:rPr>
              <a:t>Les certifications professionnelles PMI®</a:t>
            </a:r>
            <a:br>
              <a:rPr lang="fr-FR" sz="2520" b="1" i="0" u="none" strike="noStrike" cap="none">
                <a:solidFill>
                  <a:srgbClr val="3F3151"/>
                </a:solidFill>
                <a:latin typeface="Calibri"/>
                <a:ea typeface="Calibri"/>
                <a:cs typeface="Calibri"/>
                <a:sym typeface="Calibri"/>
              </a:rPr>
            </a:br>
            <a:r>
              <a:rPr lang="fr-FR" sz="2520" b="1" i="0" u="none" strike="noStrike" cap="none">
                <a:solidFill>
                  <a:srgbClr val="3F3151"/>
                </a:solidFill>
                <a:latin typeface="Calibri"/>
                <a:ea typeface="Calibri"/>
                <a:cs typeface="Calibri"/>
                <a:sym typeface="Calibri"/>
              </a:rPr>
              <a:t>pour les chefs de projet séniors et juniors</a:t>
            </a:r>
            <a:endParaRPr/>
          </a:p>
        </p:txBody>
      </p:sp>
      <p:pic>
        <p:nvPicPr>
          <p:cNvPr id="551" name="Google Shape;551;p68" descr="C:\Users\Agnès\AppData\Local\Microsoft\Windows\INetCache\IE\BQFYVG6I\MP900411749[1].jpg"/>
          <p:cNvPicPr preferRelativeResize="0"/>
          <p:nvPr/>
        </p:nvPicPr>
        <p:blipFill rotWithShape="1">
          <a:blip r:embed="rId3">
            <a:alphaModFix/>
          </a:blip>
          <a:srcRect/>
          <a:stretch/>
        </p:blipFill>
        <p:spPr>
          <a:xfrm>
            <a:off x="4729274" y="1372851"/>
            <a:ext cx="2153733" cy="3229024"/>
          </a:xfrm>
          <a:prstGeom prst="rect">
            <a:avLst/>
          </a:prstGeom>
          <a:noFill/>
          <a:ln>
            <a:noFill/>
          </a:ln>
        </p:spPr>
      </p:pic>
      <p:sp>
        <p:nvSpPr>
          <p:cNvPr id="552" name="Google Shape;552;p68"/>
          <p:cNvSpPr txBox="1"/>
          <p:nvPr/>
        </p:nvSpPr>
        <p:spPr>
          <a:xfrm>
            <a:off x="3864754" y="853484"/>
            <a:ext cx="3768980" cy="43088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fr-FR" sz="2200" b="1" i="0" u="none" strike="noStrike" cap="none">
                <a:solidFill>
                  <a:srgbClr val="0033CC"/>
                </a:solidFill>
                <a:latin typeface="Arial"/>
                <a:ea typeface="Arial"/>
                <a:cs typeface="Arial"/>
                <a:sym typeface="Arial"/>
              </a:rPr>
              <a:t>Le PMBOK® Guide : 5 vs 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695" name="Google Shape;695;p78"/>
          <p:cNvSpPr txBox="1"/>
          <p:nvPr/>
        </p:nvSpPr>
        <p:spPr>
          <a:xfrm>
            <a:off x="2650920" y="530248"/>
            <a:ext cx="6375634" cy="3739850"/>
          </a:xfrm>
          <a:prstGeom prst="rect">
            <a:avLst/>
          </a:prstGeom>
          <a:noFill/>
          <a:ln>
            <a:noFill/>
          </a:ln>
        </p:spPr>
        <p:txBody>
          <a:bodyPr spcFirstLastPara="1" wrap="square" lIns="68550" tIns="34275" rIns="68550" bIns="34275" anchor="t" anchorCtr="0">
            <a:noAutofit/>
          </a:bodyPr>
          <a:lstStyle/>
          <a:p>
            <a:pPr marR="0" lvl="0" algn="l" rtl="0">
              <a:lnSpc>
                <a:spcPct val="110000"/>
              </a:lnSpc>
              <a:spcBef>
                <a:spcPts val="0"/>
              </a:spcBef>
              <a:spcAft>
                <a:spcPts val="0"/>
              </a:spcAft>
              <a:buClr>
                <a:srgbClr val="00B050"/>
              </a:buClr>
              <a:buSzPts val="3108"/>
            </a:pPr>
            <a:r>
              <a:rPr lang="fr-FR" sz="2400" b="1" dirty="0">
                <a:solidFill>
                  <a:srgbClr val="00B050"/>
                </a:solidFill>
                <a:latin typeface="Arial"/>
                <a:ea typeface="Arial"/>
                <a:cs typeface="Arial"/>
                <a:sym typeface="Arial"/>
              </a:rPr>
              <a:t>3</a:t>
            </a:r>
            <a:r>
              <a:rPr lang="fr-FR" sz="1665" b="1" dirty="0">
                <a:solidFill>
                  <a:srgbClr val="0000FF"/>
                </a:solidFill>
                <a:latin typeface="Arial"/>
                <a:ea typeface="Arial"/>
                <a:cs typeface="Arial"/>
                <a:sym typeface="Arial"/>
              </a:rPr>
              <a:t> </a:t>
            </a:r>
            <a:r>
              <a:rPr lang="fr-FR" sz="1800" b="0" dirty="0">
                <a:solidFill>
                  <a:schemeClr val="dk1"/>
                </a:solidFill>
                <a:latin typeface="Arial"/>
                <a:ea typeface="Arial"/>
                <a:cs typeface="Arial"/>
                <a:sym typeface="Arial"/>
              </a:rPr>
              <a:t>nouveaux processus ajoutés et </a:t>
            </a:r>
            <a:r>
              <a:rPr lang="fr-FR" sz="2400" b="1" dirty="0">
                <a:solidFill>
                  <a:srgbClr val="FF0000"/>
                </a:solidFill>
                <a:latin typeface="Arial"/>
                <a:ea typeface="Arial"/>
                <a:cs typeface="Arial"/>
                <a:sym typeface="Arial"/>
              </a:rPr>
              <a:t>1</a:t>
            </a:r>
            <a:r>
              <a:rPr lang="fr-FR" sz="1665" b="1" dirty="0">
                <a:solidFill>
                  <a:srgbClr val="0000FF"/>
                </a:solidFill>
                <a:latin typeface="Arial"/>
                <a:ea typeface="Arial"/>
                <a:cs typeface="Arial"/>
                <a:sym typeface="Arial"/>
              </a:rPr>
              <a:t> </a:t>
            </a:r>
            <a:r>
              <a:rPr lang="fr-FR" sz="1800" b="0" dirty="0">
                <a:solidFill>
                  <a:schemeClr val="dk1"/>
                </a:solidFill>
                <a:latin typeface="Arial"/>
                <a:ea typeface="Arial"/>
                <a:cs typeface="Arial"/>
                <a:sym typeface="Arial"/>
              </a:rPr>
              <a:t>qui a été supprimé </a:t>
            </a:r>
            <a:r>
              <a:rPr lang="fr-FR" sz="1800" b="0" dirty="0" smtClean="0">
                <a:solidFill>
                  <a:schemeClr val="dk1"/>
                </a:solidFill>
                <a:latin typeface="Arial"/>
                <a:ea typeface="Arial"/>
                <a:cs typeface="Arial"/>
                <a:sym typeface="Arial"/>
              </a:rPr>
              <a:t>:</a:t>
            </a:r>
          </a:p>
          <a:p>
            <a:pPr marR="0" lvl="0" algn="l" rtl="0">
              <a:lnSpc>
                <a:spcPct val="110000"/>
              </a:lnSpc>
              <a:spcBef>
                <a:spcPts val="0"/>
              </a:spcBef>
              <a:spcAft>
                <a:spcPts val="0"/>
              </a:spcAft>
              <a:buClr>
                <a:srgbClr val="00B050"/>
              </a:buClr>
              <a:buSzPts val="3108"/>
            </a:pPr>
            <a:endParaRPr dirty="0"/>
          </a:p>
          <a:p>
            <a:pPr marL="342900" marR="0" lvl="0" indent="-342900" algn="l" rtl="0">
              <a:lnSpc>
                <a:spcPct val="110000"/>
              </a:lnSpc>
              <a:spcBef>
                <a:spcPts val="389"/>
              </a:spcBef>
              <a:spcAft>
                <a:spcPts val="0"/>
              </a:spcAft>
              <a:buClr>
                <a:srgbClr val="00B050"/>
              </a:buClr>
              <a:buSzPts val="3108"/>
              <a:buFont typeface="Noto Sans Symbols"/>
              <a:buChar char="✓"/>
            </a:pPr>
            <a:r>
              <a:rPr lang="fr-FR" sz="1943" b="1" dirty="0">
                <a:solidFill>
                  <a:srgbClr val="00B050"/>
                </a:solidFill>
                <a:latin typeface="Arial"/>
                <a:ea typeface="Arial"/>
                <a:cs typeface="Arial"/>
                <a:sym typeface="Arial"/>
              </a:rPr>
              <a:t>Gérer les connaissances du projet</a:t>
            </a:r>
            <a:r>
              <a:rPr lang="fr-FR" sz="1943" b="1" dirty="0">
                <a:solidFill>
                  <a:srgbClr val="FF0000"/>
                </a:solidFill>
                <a:latin typeface="Arial"/>
                <a:ea typeface="Arial"/>
                <a:cs typeface="Arial"/>
                <a:sym typeface="Arial"/>
              </a:rPr>
              <a:t> </a:t>
            </a:r>
            <a:r>
              <a:rPr lang="fr-FR" sz="1800" b="0" dirty="0">
                <a:solidFill>
                  <a:schemeClr val="dk1"/>
                </a:solidFill>
                <a:latin typeface="Arial"/>
                <a:ea typeface="Arial"/>
                <a:cs typeface="Arial"/>
                <a:sym typeface="Arial"/>
              </a:rPr>
              <a:t>(nouveau processus) ajouté dans le groupe de processus d’exécution</a:t>
            </a:r>
            <a:endParaRPr dirty="0"/>
          </a:p>
          <a:p>
            <a:pPr marL="342900" marR="0" lvl="0" indent="-342900" algn="l" rtl="0">
              <a:lnSpc>
                <a:spcPct val="110000"/>
              </a:lnSpc>
              <a:spcBef>
                <a:spcPts val="389"/>
              </a:spcBef>
              <a:spcAft>
                <a:spcPts val="0"/>
              </a:spcAft>
              <a:buClr>
                <a:srgbClr val="00B050"/>
              </a:buClr>
              <a:buSzPts val="3108"/>
              <a:buFont typeface="Noto Sans Symbols"/>
              <a:buChar char="✓"/>
            </a:pPr>
            <a:r>
              <a:rPr lang="fr-FR" sz="1943" b="1" dirty="0">
                <a:solidFill>
                  <a:srgbClr val="00B050"/>
                </a:solidFill>
                <a:latin typeface="Arial"/>
                <a:ea typeface="Arial"/>
                <a:cs typeface="Arial"/>
                <a:sym typeface="Arial"/>
              </a:rPr>
              <a:t>Appliquer les réponses aux risques </a:t>
            </a:r>
            <a:r>
              <a:rPr lang="fr-FR" sz="1800" b="0" dirty="0">
                <a:solidFill>
                  <a:schemeClr val="dk1"/>
                </a:solidFill>
                <a:latin typeface="Arial"/>
                <a:ea typeface="Arial"/>
                <a:cs typeface="Arial"/>
                <a:sym typeface="Arial"/>
              </a:rPr>
              <a:t>(nouveau processus) – ajouté dans le groupe de processus d’exécution</a:t>
            </a:r>
            <a:endParaRPr dirty="0"/>
          </a:p>
          <a:p>
            <a:pPr marL="342900" marR="0" lvl="0" indent="-342900" algn="l" rtl="0">
              <a:lnSpc>
                <a:spcPct val="110000"/>
              </a:lnSpc>
              <a:spcBef>
                <a:spcPts val="430"/>
              </a:spcBef>
              <a:spcAft>
                <a:spcPts val="0"/>
              </a:spcAft>
              <a:buClr>
                <a:srgbClr val="00B050"/>
              </a:buClr>
              <a:buSzPts val="3108"/>
              <a:buFont typeface="Noto Sans Symbols"/>
              <a:buChar char="✓"/>
            </a:pPr>
            <a:r>
              <a:rPr lang="fr-FR" sz="1943" b="1" dirty="0">
                <a:solidFill>
                  <a:srgbClr val="00B050"/>
                </a:solidFill>
                <a:latin typeface="Arial"/>
                <a:ea typeface="Arial"/>
                <a:cs typeface="Arial"/>
                <a:sym typeface="Arial"/>
              </a:rPr>
              <a:t>Maîtriser les ressources</a:t>
            </a:r>
            <a:r>
              <a:rPr lang="fr-FR" sz="2150" b="1" dirty="0">
                <a:solidFill>
                  <a:srgbClr val="FF0000"/>
                </a:solidFill>
                <a:latin typeface="Arial"/>
                <a:ea typeface="Arial"/>
                <a:cs typeface="Arial"/>
                <a:sym typeface="Arial"/>
              </a:rPr>
              <a:t> </a:t>
            </a:r>
            <a:r>
              <a:rPr lang="fr-FR" sz="1800" b="0" dirty="0">
                <a:solidFill>
                  <a:schemeClr val="dk1"/>
                </a:solidFill>
                <a:latin typeface="Arial"/>
                <a:ea typeface="Arial"/>
                <a:cs typeface="Arial"/>
                <a:sym typeface="Arial"/>
              </a:rPr>
              <a:t>(nouveau processus) – ajouté dans le groupe de processus de surveillance et maîtrise</a:t>
            </a:r>
            <a:endParaRPr dirty="0"/>
          </a:p>
          <a:p>
            <a:pPr marL="342900" marR="0" lvl="0" indent="-342900" algn="l" rtl="0">
              <a:lnSpc>
                <a:spcPct val="110000"/>
              </a:lnSpc>
              <a:spcBef>
                <a:spcPts val="389"/>
              </a:spcBef>
              <a:spcAft>
                <a:spcPts val="0"/>
              </a:spcAft>
              <a:buClr>
                <a:srgbClr val="FF0000"/>
              </a:buClr>
              <a:buSzPts val="3108"/>
              <a:buFont typeface="Noto Sans Symbols"/>
              <a:buChar char="✓"/>
            </a:pPr>
            <a:r>
              <a:rPr lang="fr-FR" sz="1943" b="1" dirty="0">
                <a:solidFill>
                  <a:srgbClr val="FF0000"/>
                </a:solidFill>
                <a:latin typeface="Arial"/>
                <a:ea typeface="Arial"/>
                <a:cs typeface="Arial"/>
                <a:sym typeface="Arial"/>
              </a:rPr>
              <a:t>Clôturer les approvisionnements </a:t>
            </a:r>
            <a:r>
              <a:rPr lang="fr-FR" sz="1800" b="0" dirty="0">
                <a:solidFill>
                  <a:schemeClr val="dk1"/>
                </a:solidFill>
                <a:latin typeface="Arial"/>
                <a:ea typeface="Arial"/>
                <a:cs typeface="Arial"/>
                <a:sym typeface="Arial"/>
              </a:rPr>
              <a:t>supprimé et intégré dans le processus </a:t>
            </a:r>
            <a:r>
              <a:rPr lang="fr-FR" sz="1800" b="0" dirty="0" smtClean="0">
                <a:solidFill>
                  <a:schemeClr val="dk1"/>
                </a:solidFill>
                <a:latin typeface="Arial"/>
                <a:ea typeface="Arial"/>
                <a:cs typeface="Arial"/>
                <a:sym typeface="Arial"/>
              </a:rPr>
              <a:t>clôturer </a:t>
            </a:r>
            <a:r>
              <a:rPr lang="fr-FR" sz="1800" b="0" dirty="0">
                <a:solidFill>
                  <a:schemeClr val="dk1"/>
                </a:solidFill>
                <a:latin typeface="Arial"/>
                <a:ea typeface="Arial"/>
                <a:cs typeface="Arial"/>
                <a:sym typeface="Arial"/>
              </a:rPr>
              <a:t>le projet ou la phase</a:t>
            </a:r>
            <a:endParaRPr dirty="0"/>
          </a:p>
          <a:p>
            <a:pPr marL="628611" marR="0" lvl="1" indent="-168275" algn="l" rtl="0">
              <a:lnSpc>
                <a:spcPct val="90000"/>
              </a:lnSpc>
              <a:spcBef>
                <a:spcPts val="278"/>
              </a:spcBef>
              <a:spcAft>
                <a:spcPts val="0"/>
              </a:spcAft>
              <a:buClr>
                <a:schemeClr val="dk1"/>
              </a:buClr>
              <a:buSzPts val="1850"/>
              <a:buFont typeface="Noto Sans Symbols"/>
              <a:buNone/>
            </a:pPr>
            <a:endParaRPr sz="1388" b="0" i="0" u="none" strike="noStrike" cap="none" dirty="0">
              <a:solidFill>
                <a:schemeClr val="dk1"/>
              </a:solidFill>
              <a:latin typeface="Arial"/>
              <a:ea typeface="Arial"/>
              <a:cs typeface="Arial"/>
              <a:sym typeface="Arial"/>
            </a:endParaRPr>
          </a:p>
          <a:p>
            <a:pPr marL="342861" marR="0" lvl="1" indent="0" algn="r" rtl="0">
              <a:lnSpc>
                <a:spcPct val="90000"/>
              </a:lnSpc>
              <a:spcBef>
                <a:spcPts val="361"/>
              </a:spcBef>
              <a:spcAft>
                <a:spcPts val="0"/>
              </a:spcAft>
              <a:buClr>
                <a:schemeClr val="dk1"/>
              </a:buClr>
              <a:buSzPts val="2405"/>
              <a:buFont typeface="Arial"/>
              <a:buNone/>
            </a:pPr>
            <a:r>
              <a:rPr lang="fr-FR" sz="1804" b="1" i="0" u="none" strike="noStrike" cap="none" dirty="0">
                <a:solidFill>
                  <a:schemeClr val="dk1"/>
                </a:solidFill>
                <a:latin typeface="Arial"/>
                <a:ea typeface="Arial"/>
                <a:cs typeface="Arial"/>
                <a:sym typeface="Arial"/>
              </a:rPr>
              <a:t>… d’où les 49 processus dans le </a:t>
            </a:r>
            <a:r>
              <a:rPr lang="fr-FR" sz="1804" b="1" i="0" u="none" strike="noStrike" cap="none" dirty="0" smtClean="0">
                <a:solidFill>
                  <a:schemeClr val="dk1"/>
                </a:solidFill>
                <a:latin typeface="Arial"/>
                <a:ea typeface="Arial"/>
                <a:cs typeface="Arial"/>
                <a:sym typeface="Arial"/>
              </a:rPr>
              <a:t>PMBOK</a:t>
            </a:r>
            <a:r>
              <a:rPr lang="fr-FR" sz="1804" b="1" i="0" u="none" strike="noStrike" cap="none" baseline="30000" dirty="0" smtClean="0">
                <a:solidFill>
                  <a:schemeClr val="dk1"/>
                </a:solidFill>
                <a:latin typeface="Arial"/>
                <a:ea typeface="Arial"/>
                <a:cs typeface="Arial"/>
                <a:sym typeface="Arial"/>
              </a:rPr>
              <a:t>®</a:t>
            </a:r>
            <a:r>
              <a:rPr lang="fr-FR" sz="1804" b="1" i="0" u="none" strike="noStrike" cap="none" dirty="0" smtClean="0">
                <a:solidFill>
                  <a:schemeClr val="dk1"/>
                </a:solidFill>
                <a:latin typeface="Arial"/>
                <a:ea typeface="Arial"/>
                <a:cs typeface="Arial"/>
                <a:sym typeface="Arial"/>
              </a:rPr>
              <a:t> </a:t>
            </a:r>
            <a:r>
              <a:rPr lang="fr-FR" sz="1804" b="1" i="0" u="none" strike="noStrike" cap="none" dirty="0">
                <a:solidFill>
                  <a:schemeClr val="dk1"/>
                </a:solidFill>
                <a:latin typeface="Arial"/>
                <a:ea typeface="Arial"/>
                <a:cs typeface="Arial"/>
                <a:sym typeface="Arial"/>
              </a:rPr>
              <a:t>Guide 6</a:t>
            </a:r>
            <a:endParaRPr sz="2800" b="1" i="0" u="none" strike="noStrike" cap="none" dirty="0">
              <a:solidFill>
                <a:schemeClr val="dk1"/>
              </a:solidFill>
              <a:latin typeface="Arial"/>
              <a:ea typeface="Arial"/>
              <a:cs typeface="Arial"/>
              <a:sym typeface="Arial"/>
            </a:endParaRPr>
          </a:p>
        </p:txBody>
      </p:sp>
      <p:sp>
        <p:nvSpPr>
          <p:cNvPr id="696" name="Google Shape;696;p78"/>
          <p:cNvSpPr txBox="1">
            <a:spLocks noGrp="1"/>
          </p:cNvSpPr>
          <p:nvPr>
            <p:ph type="title"/>
          </p:nvPr>
        </p:nvSpPr>
        <p:spPr>
          <a:xfrm>
            <a:off x="2532178" y="17051"/>
            <a:ext cx="6652009" cy="452080"/>
          </a:xfrm>
          <a:prstGeom prst="rect">
            <a:avLst/>
          </a:prstGeom>
          <a:noFill/>
          <a:ln>
            <a:noFill/>
          </a:ln>
        </p:spPr>
        <p:txBody>
          <a:bodyPr spcFirstLastPara="1" wrap="square" lIns="68550" tIns="34275" rIns="68550" bIns="34275" anchor="t" anchorCtr="0">
            <a:noAutofit/>
          </a:bodyPr>
          <a:lstStyle/>
          <a:p>
            <a:pPr marL="0" marR="0" lvl="0" indent="0" algn="l" rtl="0">
              <a:spcBef>
                <a:spcPts val="0"/>
              </a:spcBef>
              <a:spcAft>
                <a:spcPts val="0"/>
              </a:spcAft>
              <a:buClr>
                <a:srgbClr val="3F3151"/>
              </a:buClr>
              <a:buSzPts val="2800"/>
              <a:buFont typeface="Calibri"/>
              <a:buNone/>
            </a:pPr>
            <a:r>
              <a:rPr lang="fr-FR" sz="2700" b="1" i="0" u="none" strike="noStrike" cap="none" dirty="0">
                <a:solidFill>
                  <a:srgbClr val="3F3151"/>
                </a:solidFill>
                <a:latin typeface="Calibri"/>
                <a:ea typeface="Calibri"/>
                <a:cs typeface="Calibri"/>
                <a:sym typeface="Calibri"/>
              </a:rPr>
              <a:t>Zoom sur les </a:t>
            </a:r>
            <a:r>
              <a:rPr lang="fr-FR" sz="2700" b="1" i="0" u="none" strike="noStrike" cap="none" dirty="0" smtClean="0">
                <a:solidFill>
                  <a:srgbClr val="3F3151"/>
                </a:solidFill>
                <a:latin typeface="Calibri"/>
                <a:ea typeface="Calibri"/>
                <a:cs typeface="Calibri"/>
                <a:sym typeface="Calibri"/>
              </a:rPr>
              <a:t>changements dans </a:t>
            </a:r>
            <a:r>
              <a:rPr lang="fr-FR" sz="2700" b="1" i="0" u="none" strike="noStrike" cap="none" dirty="0">
                <a:solidFill>
                  <a:srgbClr val="3F3151"/>
                </a:solidFill>
                <a:latin typeface="Calibri"/>
                <a:ea typeface="Calibri"/>
                <a:cs typeface="Calibri"/>
                <a:sym typeface="Calibri"/>
              </a:rPr>
              <a:t>les processus</a:t>
            </a:r>
            <a:endParaRPr sz="2700" b="1" i="0" u="none" strike="noStrike" cap="none" dirty="0">
              <a:solidFill>
                <a:srgbClr val="3F315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graphicFrame>
        <p:nvGraphicFramePr>
          <p:cNvPr id="702" name="Google Shape;702;p79"/>
          <p:cNvGraphicFramePr/>
          <p:nvPr/>
        </p:nvGraphicFramePr>
        <p:xfrm>
          <a:off x="857252" y="265212"/>
          <a:ext cx="7429575" cy="5179765"/>
        </p:xfrm>
        <a:graphic>
          <a:graphicData uri="http://schemas.openxmlformats.org/drawingml/2006/table">
            <a:tbl>
              <a:tblPr>
                <a:noFill/>
                <a:tableStyleId>{79B10337-9496-4851-BA99-66A2A802D859}</a:tableStyleId>
              </a:tblPr>
              <a:tblGrid>
                <a:gridCol w="1284500">
                  <a:extLst>
                    <a:ext uri="{9D8B030D-6E8A-4147-A177-3AD203B41FA5}">
                      <a16:colId xmlns:a16="http://schemas.microsoft.com/office/drawing/2014/main" val="20000"/>
                    </a:ext>
                  </a:extLst>
                </a:gridCol>
                <a:gridCol w="810100">
                  <a:extLst>
                    <a:ext uri="{9D8B030D-6E8A-4147-A177-3AD203B41FA5}">
                      <a16:colId xmlns:a16="http://schemas.microsoft.com/office/drawing/2014/main" val="20001"/>
                    </a:ext>
                  </a:extLst>
                </a:gridCol>
                <a:gridCol w="1512175">
                  <a:extLst>
                    <a:ext uri="{9D8B030D-6E8A-4147-A177-3AD203B41FA5}">
                      <a16:colId xmlns:a16="http://schemas.microsoft.com/office/drawing/2014/main" val="20002"/>
                    </a:ext>
                  </a:extLst>
                </a:gridCol>
                <a:gridCol w="1620200">
                  <a:extLst>
                    <a:ext uri="{9D8B030D-6E8A-4147-A177-3AD203B41FA5}">
                      <a16:colId xmlns:a16="http://schemas.microsoft.com/office/drawing/2014/main" val="20003"/>
                    </a:ext>
                  </a:extLst>
                </a:gridCol>
                <a:gridCol w="1512175">
                  <a:extLst>
                    <a:ext uri="{9D8B030D-6E8A-4147-A177-3AD203B41FA5}">
                      <a16:colId xmlns:a16="http://schemas.microsoft.com/office/drawing/2014/main" val="20004"/>
                    </a:ext>
                  </a:extLst>
                </a:gridCol>
                <a:gridCol w="690425">
                  <a:extLst>
                    <a:ext uri="{9D8B030D-6E8A-4147-A177-3AD203B41FA5}">
                      <a16:colId xmlns:a16="http://schemas.microsoft.com/office/drawing/2014/main" val="20005"/>
                    </a:ext>
                  </a:extLst>
                </a:gridCol>
              </a:tblGrid>
              <a:tr h="251475">
                <a:tc rowSpan="4">
                  <a:txBody>
                    <a:bodyPr/>
                    <a:lstStyle/>
                    <a:p>
                      <a:pPr marL="0" marR="0" lvl="0" indent="0" algn="ctr" rtl="0">
                        <a:lnSpc>
                          <a:spcPct val="100000"/>
                        </a:lnSpc>
                        <a:spcBef>
                          <a:spcPts val="0"/>
                        </a:spcBef>
                        <a:spcAft>
                          <a:spcPts val="0"/>
                        </a:spcAft>
                        <a:buClr>
                          <a:srgbClr val="4B36EA"/>
                        </a:buClr>
                        <a:buSzPts val="1300"/>
                        <a:buFont typeface="Noto Sans Symbols"/>
                        <a:buNone/>
                      </a:pPr>
                      <a:endParaRPr sz="800" b="1" i="0" u="none" strike="noStrike" cap="none">
                        <a:solidFill>
                          <a:srgbClr val="0F0F0F"/>
                        </a:solidFill>
                        <a:latin typeface="Arial"/>
                        <a:ea typeface="Arial"/>
                        <a:cs typeface="Arial"/>
                        <a:sym typeface="Arial"/>
                      </a:endParaRPr>
                    </a:p>
                    <a:p>
                      <a:pPr marL="0" marR="0" lvl="0" indent="0" algn="ctr" rtl="0">
                        <a:lnSpc>
                          <a:spcPct val="100000"/>
                        </a:lnSpc>
                        <a:spcBef>
                          <a:spcPts val="0"/>
                        </a:spcBef>
                        <a:spcAft>
                          <a:spcPts val="0"/>
                        </a:spcAft>
                        <a:buClr>
                          <a:srgbClr val="4B36EA"/>
                        </a:buClr>
                        <a:buSzPts val="1300"/>
                        <a:buFont typeface="Noto Sans Symbols"/>
                        <a:buNone/>
                      </a:pPr>
                      <a:endParaRPr sz="800" b="1" i="0" u="none" strike="noStrike" cap="none">
                        <a:solidFill>
                          <a:srgbClr val="0F0F0F"/>
                        </a:solidFill>
                        <a:latin typeface="Arial"/>
                        <a:ea typeface="Arial"/>
                        <a:cs typeface="Arial"/>
                        <a:sym typeface="Arial"/>
                      </a:endParaRPr>
                    </a:p>
                    <a:p>
                      <a:pPr marL="0" marR="0" lvl="0" indent="0" algn="ctr" rtl="0">
                        <a:lnSpc>
                          <a:spcPct val="100000"/>
                        </a:lnSpc>
                        <a:spcBef>
                          <a:spcPts val="0"/>
                        </a:spcBef>
                        <a:spcAft>
                          <a:spcPts val="0"/>
                        </a:spcAft>
                        <a:buClr>
                          <a:srgbClr val="4B36EA"/>
                        </a:buClr>
                        <a:buSzPts val="1300"/>
                        <a:buFont typeface="Noto Sans Symbols"/>
                        <a:buNone/>
                      </a:pPr>
                      <a:endParaRPr sz="800" b="1" i="0" u="none" strike="noStrike" cap="none">
                        <a:solidFill>
                          <a:srgbClr val="0F0F0F"/>
                        </a:solidFill>
                        <a:latin typeface="Arial"/>
                        <a:ea typeface="Arial"/>
                        <a:cs typeface="Arial"/>
                        <a:sym typeface="Arial"/>
                      </a:endParaRPr>
                    </a:p>
                    <a:p>
                      <a:pPr marL="0" marR="0" lvl="0" indent="0" algn="ctr" rtl="0">
                        <a:lnSpc>
                          <a:spcPct val="100000"/>
                        </a:lnSpc>
                        <a:spcBef>
                          <a:spcPts val="0"/>
                        </a:spcBef>
                        <a:spcAft>
                          <a:spcPts val="0"/>
                        </a:spcAft>
                        <a:buClr>
                          <a:srgbClr val="4B36EA"/>
                        </a:buClr>
                        <a:buSzPts val="1300"/>
                        <a:buFont typeface="Noto Sans Symbols"/>
                        <a:buNone/>
                      </a:pPr>
                      <a:endParaRPr sz="800" b="1" i="0" u="none" strike="noStrike" cap="none">
                        <a:solidFill>
                          <a:srgbClr val="0F0F0F"/>
                        </a:solidFill>
                        <a:latin typeface="Arial"/>
                        <a:ea typeface="Arial"/>
                        <a:cs typeface="Arial"/>
                        <a:sym typeface="Arial"/>
                      </a:endParaRPr>
                    </a:p>
                    <a:p>
                      <a:pPr marL="0" marR="0" lvl="0" indent="0" algn="ctr" rtl="0">
                        <a:lnSpc>
                          <a:spcPct val="100000"/>
                        </a:lnSpc>
                        <a:spcBef>
                          <a:spcPts val="0"/>
                        </a:spcBef>
                        <a:spcAft>
                          <a:spcPts val="0"/>
                        </a:spcAft>
                        <a:buClr>
                          <a:srgbClr val="4B36EA"/>
                        </a:buClr>
                        <a:buSzPts val="1300"/>
                        <a:buFont typeface="Noto Sans Symbols"/>
                        <a:buNone/>
                      </a:pPr>
                      <a:r>
                        <a:rPr lang="fr-FR" sz="800" b="1" i="0" u="none" strike="noStrike" cap="none">
                          <a:solidFill>
                            <a:srgbClr val="0F0F0F"/>
                          </a:solidFill>
                          <a:latin typeface="Arial"/>
                          <a:ea typeface="Arial"/>
                          <a:cs typeface="Arial"/>
                          <a:sym typeface="Arial"/>
                        </a:rPr>
                        <a:t>Knowledge Areas</a:t>
                      </a:r>
                      <a:endParaRPr sz="800" b="1" i="0" u="none" strike="noStrike" cap="none">
                        <a:solidFill>
                          <a:srgbClr val="0F0F0F"/>
                        </a:solidFill>
                        <a:latin typeface="Arial"/>
                        <a:ea typeface="Arial"/>
                        <a:cs typeface="Arial"/>
                        <a:sym typeface="Arial"/>
                      </a:endParaRPr>
                    </a:p>
                  </a:txBody>
                  <a:tcPr marL="68600" marR="68600" marT="34300" marB="34300" anchor="ctr">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FF7F8"/>
                    </a:solidFill>
                  </a:tcPr>
                </a:tc>
                <a:tc gridSpan="5">
                  <a:txBody>
                    <a:bodyPr/>
                    <a:lstStyle/>
                    <a:p>
                      <a:pPr marL="0" marR="0" lvl="0" indent="0" algn="ctr" rtl="0">
                        <a:lnSpc>
                          <a:spcPct val="100000"/>
                        </a:lnSpc>
                        <a:spcBef>
                          <a:spcPts val="0"/>
                        </a:spcBef>
                        <a:spcAft>
                          <a:spcPts val="0"/>
                        </a:spcAft>
                        <a:buClr>
                          <a:srgbClr val="4B36EA"/>
                        </a:buClr>
                        <a:buSzPts val="1820"/>
                        <a:buFont typeface="Noto Sans Symbols"/>
                        <a:buNone/>
                      </a:pPr>
                      <a:r>
                        <a:rPr lang="fr-FR" sz="1100" b="1" i="0" u="none" strike="noStrike" cap="none">
                          <a:solidFill>
                            <a:srgbClr val="000099"/>
                          </a:solidFill>
                          <a:latin typeface="Tahoma"/>
                          <a:ea typeface="Tahoma"/>
                          <a:cs typeface="Tahoma"/>
                          <a:sym typeface="Tahoma"/>
                        </a:rPr>
                        <a:t>PMBOK</a:t>
                      </a:r>
                      <a:r>
                        <a:rPr lang="fr-FR" sz="1100" b="1" i="0" u="none" strike="noStrike" cap="none" baseline="30000">
                          <a:solidFill>
                            <a:srgbClr val="000099"/>
                          </a:solidFill>
                          <a:latin typeface="Tahoma"/>
                          <a:ea typeface="Tahoma"/>
                          <a:cs typeface="Tahoma"/>
                          <a:sym typeface="Tahoma"/>
                        </a:rPr>
                        <a:t>®</a:t>
                      </a:r>
                      <a:r>
                        <a:rPr lang="fr-FR" sz="1100" b="1" i="0" u="none" strike="noStrike" cap="none">
                          <a:solidFill>
                            <a:srgbClr val="000099"/>
                          </a:solidFill>
                          <a:latin typeface="Tahoma"/>
                          <a:ea typeface="Tahoma"/>
                          <a:cs typeface="Tahoma"/>
                          <a:sym typeface="Tahoma"/>
                        </a:rPr>
                        <a:t> Guide </a:t>
                      </a:r>
                      <a:r>
                        <a:rPr lang="fr-FR" sz="1200" b="1" i="0" u="none" strike="noStrike" cap="none">
                          <a:solidFill>
                            <a:srgbClr val="C00000"/>
                          </a:solidFill>
                          <a:latin typeface="Tahoma"/>
                          <a:ea typeface="Tahoma"/>
                          <a:cs typeface="Tahoma"/>
                          <a:sym typeface="Tahoma"/>
                        </a:rPr>
                        <a:t>6</a:t>
                      </a:r>
                      <a:r>
                        <a:rPr lang="fr-FR" sz="1200" b="1" i="0" u="none" strike="noStrike" cap="none" baseline="30000">
                          <a:solidFill>
                            <a:srgbClr val="C00000"/>
                          </a:solidFill>
                          <a:latin typeface="Tahoma"/>
                          <a:ea typeface="Tahoma"/>
                          <a:cs typeface="Tahoma"/>
                          <a:sym typeface="Tahoma"/>
                        </a:rPr>
                        <a:t>th </a:t>
                      </a:r>
                      <a:r>
                        <a:rPr lang="fr-FR" sz="1200" b="1" i="0" u="none" strike="noStrike" cap="none">
                          <a:solidFill>
                            <a:srgbClr val="C00000"/>
                          </a:solidFill>
                          <a:latin typeface="Tahoma"/>
                          <a:ea typeface="Tahoma"/>
                          <a:cs typeface="Tahoma"/>
                          <a:sym typeface="Tahoma"/>
                        </a:rPr>
                        <a:t>Ed</a:t>
                      </a:r>
                      <a:r>
                        <a:rPr lang="fr-FR" sz="1100" b="1" i="0" u="none" strike="noStrike" cap="none">
                          <a:solidFill>
                            <a:srgbClr val="000099"/>
                          </a:solidFill>
                          <a:latin typeface="Tahoma"/>
                          <a:ea typeface="Tahoma"/>
                          <a:cs typeface="Tahoma"/>
                          <a:sym typeface="Tahoma"/>
                        </a:rPr>
                        <a:t>.- Processes Matrix  PMBOK® Guide</a:t>
                      </a:r>
                      <a:endParaRPr sz="800" b="1" i="0" u="none" strike="noStrike" cap="none">
                        <a:solidFill>
                          <a:srgbClr val="0F0F0F"/>
                        </a:solidFill>
                        <a:latin typeface="Arial"/>
                        <a:ea typeface="Arial"/>
                        <a:cs typeface="Arial"/>
                        <a:sym typeface="Arial"/>
                      </a:endParaRPr>
                    </a:p>
                  </a:txBody>
                  <a:tcPr marL="68600" marR="68600" marT="34300" marB="34300" anchor="ctr">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FF7F8"/>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173650">
                <a:tc vMerge="1">
                  <a:txBody>
                    <a:bodyPr/>
                    <a:lstStyle/>
                    <a:p>
                      <a:endParaRPr lang="fr-FR"/>
                    </a:p>
                  </a:txBody>
                  <a:tcPr/>
                </a:tc>
                <a:tc gridSpan="5">
                  <a:txBody>
                    <a:bodyPr/>
                    <a:lstStyle/>
                    <a:p>
                      <a:pPr marL="0" marR="0" lvl="0" indent="0" algn="ctr" rtl="0">
                        <a:spcBef>
                          <a:spcPts val="0"/>
                        </a:spcBef>
                        <a:spcAft>
                          <a:spcPts val="0"/>
                        </a:spcAft>
                        <a:buClr>
                          <a:schemeClr val="dk1"/>
                        </a:buClr>
                        <a:buSzPts val="700"/>
                        <a:buFont typeface="Arial"/>
                        <a:buNone/>
                      </a:pPr>
                      <a:r>
                        <a:rPr lang="fr-FR" sz="700" b="1" i="0" u="none" strike="noStrike" cap="none">
                          <a:solidFill>
                            <a:schemeClr val="dk1"/>
                          </a:solidFill>
                          <a:latin typeface="Arial"/>
                          <a:ea typeface="Arial"/>
                          <a:cs typeface="Arial"/>
                          <a:sym typeface="Arial"/>
                        </a:rPr>
                        <a:t>Project Management Process Groups</a:t>
                      </a:r>
                      <a:endParaRPr sz="700" u="none" strike="noStrike" cap="none">
                        <a:solidFill>
                          <a:schemeClr val="dk1"/>
                        </a:solidFill>
                      </a:endParaRPr>
                    </a:p>
                  </a:txBody>
                  <a:tcPr marL="68600" marR="68600" marT="34300" marB="34300" anchor="b">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9933"/>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1"/>
                  </a:ext>
                </a:extLst>
              </a:tr>
              <a:tr h="143875">
                <a:tc vMerge="1">
                  <a:txBody>
                    <a:bodyPr/>
                    <a:lstStyle/>
                    <a:p>
                      <a:endParaRPr lang="fr-FR"/>
                    </a:p>
                  </a:txBody>
                  <a:tcPr/>
                </a:tc>
                <a:tc gridSpan="3">
                  <a:txBody>
                    <a:bodyPr/>
                    <a:lstStyle/>
                    <a:p>
                      <a:pPr marL="0" marR="0" lvl="0" indent="0" algn="l" rtl="0">
                        <a:spcBef>
                          <a:spcPts val="0"/>
                        </a:spcBef>
                        <a:spcAft>
                          <a:spcPts val="0"/>
                        </a:spcAft>
                        <a:buClr>
                          <a:schemeClr val="dk1"/>
                        </a:buClr>
                        <a:buSzPts val="400"/>
                        <a:buFont typeface="Calibri"/>
                        <a:buNone/>
                      </a:pPr>
                      <a:endParaRPr sz="400" u="none" strike="noStrike" cap="none"/>
                    </a:p>
                  </a:txBody>
                  <a:tcPr marL="68600" marR="68600" marT="34300" marB="3430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D653"/>
                    </a:solidFill>
                  </a:tcPr>
                </a:tc>
                <a:tc hMerge="1">
                  <a:txBody>
                    <a:bodyPr/>
                    <a:lstStyle/>
                    <a:p>
                      <a:endParaRPr lang="fr-FR"/>
                    </a:p>
                  </a:txBody>
                  <a:tcPr/>
                </a:tc>
                <a:tc hMerge="1">
                  <a:txBody>
                    <a:bodyPr/>
                    <a:lstStyle/>
                    <a:p>
                      <a:endParaRPr lang="fr-FR"/>
                    </a:p>
                  </a:txBody>
                  <a:tcPr/>
                </a:tc>
                <a:tc rowSpan="2">
                  <a:txBody>
                    <a:bodyPr/>
                    <a:lstStyle/>
                    <a:p>
                      <a:pPr marL="0" marR="0" lvl="0" indent="0" algn="ctr" rtl="0">
                        <a:lnSpc>
                          <a:spcPct val="100000"/>
                        </a:lnSpc>
                        <a:spcBef>
                          <a:spcPts val="0"/>
                        </a:spcBef>
                        <a:spcAft>
                          <a:spcPts val="0"/>
                        </a:spcAft>
                        <a:buClr>
                          <a:srgbClr val="000099"/>
                        </a:buClr>
                        <a:buSzPts val="800"/>
                        <a:buFont typeface="Tahoma"/>
                        <a:buNone/>
                      </a:pPr>
                      <a:r>
                        <a:rPr lang="fr-FR" sz="600" b="1" u="none" strike="noStrike" cap="none">
                          <a:solidFill>
                            <a:schemeClr val="dk1"/>
                          </a:solidFill>
                          <a:latin typeface="Tahoma"/>
                          <a:ea typeface="Tahoma"/>
                          <a:cs typeface="Tahoma"/>
                          <a:sym typeface="Tahoma"/>
                        </a:rPr>
                        <a:t>Monitoring &amp; </a:t>
                      </a:r>
                      <a:br>
                        <a:rPr lang="fr-FR" sz="600" b="1" u="none" strike="noStrike" cap="none">
                          <a:solidFill>
                            <a:schemeClr val="dk1"/>
                          </a:solidFill>
                          <a:latin typeface="Tahoma"/>
                          <a:ea typeface="Tahoma"/>
                          <a:cs typeface="Tahoma"/>
                          <a:sym typeface="Tahoma"/>
                        </a:rPr>
                      </a:br>
                      <a:r>
                        <a:rPr lang="fr-FR" sz="600" b="1" u="none" strike="noStrike" cap="none">
                          <a:solidFill>
                            <a:schemeClr val="dk1"/>
                          </a:solidFill>
                          <a:latin typeface="Tahoma"/>
                          <a:ea typeface="Tahoma"/>
                          <a:cs typeface="Tahoma"/>
                          <a:sym typeface="Tahoma"/>
                        </a:rPr>
                        <a:t>Controlling </a:t>
                      </a:r>
                      <a:br>
                        <a:rPr lang="fr-FR" sz="600" b="1" u="none" strike="noStrike" cap="none">
                          <a:solidFill>
                            <a:schemeClr val="dk1"/>
                          </a:solidFill>
                          <a:latin typeface="Tahoma"/>
                          <a:ea typeface="Tahoma"/>
                          <a:cs typeface="Tahoma"/>
                          <a:sym typeface="Tahoma"/>
                        </a:rPr>
                      </a:br>
                      <a:r>
                        <a:rPr lang="fr-FR" sz="600" b="1" u="none" strike="noStrike" cap="none">
                          <a:solidFill>
                            <a:schemeClr val="dk1"/>
                          </a:solidFill>
                          <a:latin typeface="Tahoma"/>
                          <a:ea typeface="Tahoma"/>
                          <a:cs typeface="Tahoma"/>
                          <a:sym typeface="Tahoma"/>
                        </a:rPr>
                        <a:t>Process Group</a:t>
                      </a:r>
                      <a:endParaRPr sz="600" b="1" u="none" strike="noStrike" cap="none">
                        <a:solidFill>
                          <a:schemeClr val="dk1"/>
                        </a:solidFill>
                        <a:latin typeface="Tahoma"/>
                        <a:ea typeface="Tahoma"/>
                        <a:cs typeface="Tahoma"/>
                        <a:sym typeface="Tahoma"/>
                      </a:endParaRPr>
                    </a:p>
                  </a:txBody>
                  <a:tcPr marL="68600" marR="68600"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D653"/>
                    </a:solidFill>
                  </a:tcPr>
                </a:tc>
                <a:tc>
                  <a:txBody>
                    <a:bodyPr/>
                    <a:lstStyle/>
                    <a:p>
                      <a:pPr marL="0" marR="0" lvl="0" indent="0" algn="l" rtl="0">
                        <a:lnSpc>
                          <a:spcPct val="100000"/>
                        </a:lnSpc>
                        <a:spcBef>
                          <a:spcPts val="0"/>
                        </a:spcBef>
                        <a:spcAft>
                          <a:spcPts val="0"/>
                        </a:spcAft>
                        <a:buClr>
                          <a:srgbClr val="4B36EA"/>
                        </a:buClr>
                        <a:buSzPts val="780"/>
                        <a:buFont typeface="Noto Sans Symbols"/>
                        <a:buNone/>
                      </a:pPr>
                      <a:endParaRPr sz="500" u="none" strike="noStrike" cap="none">
                        <a:solidFill>
                          <a:schemeClr val="dk1"/>
                        </a:solidFill>
                        <a:latin typeface="Arial"/>
                        <a:ea typeface="Arial"/>
                        <a:cs typeface="Arial"/>
                        <a:sym typeface="Arial"/>
                      </a:endParaRPr>
                    </a:p>
                  </a:txBody>
                  <a:tcPr marL="68600" marR="68600" marT="34300" marB="34300" anchor="b">
                    <a:lnL w="9525" cap="flat" cmpd="sng">
                      <a:solidFill>
                        <a:srgbClr val="000000">
                          <a:alpha val="0"/>
                        </a:srgbClr>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D653"/>
                    </a:solidFill>
                  </a:tcPr>
                </a:tc>
                <a:extLst>
                  <a:ext uri="{0D108BD9-81ED-4DB2-BD59-A6C34878D82A}">
                    <a16:rowId xmlns:a16="http://schemas.microsoft.com/office/drawing/2014/main" val="10002"/>
                  </a:ext>
                </a:extLst>
              </a:tr>
              <a:tr h="347300">
                <a:tc vMerge="1">
                  <a:txBody>
                    <a:bodyPr/>
                    <a:lstStyle/>
                    <a:p>
                      <a:endParaRPr lang="fr-FR"/>
                    </a:p>
                  </a:txBody>
                  <a:tcPr/>
                </a:tc>
                <a:tc>
                  <a:txBody>
                    <a:bodyPr/>
                    <a:lstStyle/>
                    <a:p>
                      <a:pPr marL="0" marR="0" lvl="0" indent="0" algn="ctr" rtl="0">
                        <a:spcBef>
                          <a:spcPts val="0"/>
                        </a:spcBef>
                        <a:spcAft>
                          <a:spcPts val="0"/>
                        </a:spcAft>
                        <a:buClr>
                          <a:schemeClr val="dk1"/>
                        </a:buClr>
                        <a:buSzPts val="600"/>
                        <a:buFont typeface="Tahoma"/>
                        <a:buNone/>
                      </a:pPr>
                      <a:r>
                        <a:rPr lang="fr-FR" sz="600" b="1" u="none" strike="noStrike" cap="none">
                          <a:solidFill>
                            <a:schemeClr val="dk1"/>
                          </a:solidFill>
                          <a:latin typeface="Tahoma"/>
                          <a:ea typeface="Tahoma"/>
                          <a:cs typeface="Tahoma"/>
                          <a:sym typeface="Tahoma"/>
                        </a:rPr>
                        <a:t>Initiating</a:t>
                      </a:r>
                      <a:br>
                        <a:rPr lang="fr-FR" sz="600" b="1" u="none" strike="noStrike" cap="none">
                          <a:solidFill>
                            <a:schemeClr val="dk1"/>
                          </a:solidFill>
                          <a:latin typeface="Tahoma"/>
                          <a:ea typeface="Tahoma"/>
                          <a:cs typeface="Tahoma"/>
                          <a:sym typeface="Tahoma"/>
                        </a:rPr>
                      </a:br>
                      <a:r>
                        <a:rPr lang="fr-FR" sz="600" b="1" u="none" strike="noStrike" cap="none">
                          <a:solidFill>
                            <a:schemeClr val="dk1"/>
                          </a:solidFill>
                          <a:latin typeface="Tahoma"/>
                          <a:ea typeface="Tahoma"/>
                          <a:cs typeface="Tahoma"/>
                          <a:sym typeface="Tahoma"/>
                        </a:rPr>
                        <a:t>Process</a:t>
                      </a:r>
                      <a:br>
                        <a:rPr lang="fr-FR" sz="600" b="1" u="none" strike="noStrike" cap="none">
                          <a:solidFill>
                            <a:schemeClr val="dk1"/>
                          </a:solidFill>
                          <a:latin typeface="Tahoma"/>
                          <a:ea typeface="Tahoma"/>
                          <a:cs typeface="Tahoma"/>
                          <a:sym typeface="Tahoma"/>
                        </a:rPr>
                      </a:br>
                      <a:r>
                        <a:rPr lang="fr-FR" sz="600" b="1" u="none" strike="noStrike" cap="none">
                          <a:solidFill>
                            <a:schemeClr val="dk1"/>
                          </a:solidFill>
                          <a:latin typeface="Tahoma"/>
                          <a:ea typeface="Tahoma"/>
                          <a:cs typeface="Tahoma"/>
                          <a:sym typeface="Tahoma"/>
                        </a:rPr>
                        <a:t> Group</a:t>
                      </a:r>
                      <a:endParaRPr sz="1400" u="none" strike="noStrike" cap="none"/>
                    </a:p>
                  </a:txBody>
                  <a:tcPr marL="68600" marR="68600" marT="34300" marB="3430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99"/>
                    </a:solidFill>
                  </a:tcPr>
                </a:tc>
                <a:tc>
                  <a:txBody>
                    <a:bodyPr/>
                    <a:lstStyle/>
                    <a:p>
                      <a:pPr marL="0" marR="0" lvl="0" indent="0" algn="ctr" rtl="0">
                        <a:lnSpc>
                          <a:spcPct val="100000"/>
                        </a:lnSpc>
                        <a:spcBef>
                          <a:spcPts val="0"/>
                        </a:spcBef>
                        <a:spcAft>
                          <a:spcPts val="0"/>
                        </a:spcAft>
                        <a:buClr>
                          <a:srgbClr val="000099"/>
                        </a:buClr>
                        <a:buSzPts val="800"/>
                        <a:buFont typeface="Tahoma"/>
                        <a:buNone/>
                      </a:pPr>
                      <a:r>
                        <a:rPr lang="fr-FR" sz="600" b="1" u="none" strike="noStrike" cap="none">
                          <a:solidFill>
                            <a:schemeClr val="dk1"/>
                          </a:solidFill>
                          <a:latin typeface="Tahoma"/>
                          <a:ea typeface="Tahoma"/>
                          <a:cs typeface="Tahoma"/>
                          <a:sym typeface="Tahoma"/>
                        </a:rPr>
                        <a:t>Planning</a:t>
                      </a:r>
                      <a:br>
                        <a:rPr lang="fr-FR" sz="600" b="1" u="none" strike="noStrike" cap="none">
                          <a:solidFill>
                            <a:schemeClr val="dk1"/>
                          </a:solidFill>
                          <a:latin typeface="Tahoma"/>
                          <a:ea typeface="Tahoma"/>
                          <a:cs typeface="Tahoma"/>
                          <a:sym typeface="Tahoma"/>
                        </a:rPr>
                      </a:br>
                      <a:r>
                        <a:rPr lang="fr-FR" sz="600" b="1" u="none" strike="noStrike" cap="none">
                          <a:solidFill>
                            <a:schemeClr val="dk1"/>
                          </a:solidFill>
                          <a:latin typeface="Tahoma"/>
                          <a:ea typeface="Tahoma"/>
                          <a:cs typeface="Tahoma"/>
                          <a:sym typeface="Tahoma"/>
                        </a:rPr>
                        <a:t>Process </a:t>
                      </a:r>
                      <a:br>
                        <a:rPr lang="fr-FR" sz="600" b="1" u="none" strike="noStrike" cap="none">
                          <a:solidFill>
                            <a:schemeClr val="dk1"/>
                          </a:solidFill>
                          <a:latin typeface="Tahoma"/>
                          <a:ea typeface="Tahoma"/>
                          <a:cs typeface="Tahoma"/>
                          <a:sym typeface="Tahoma"/>
                        </a:rPr>
                      </a:br>
                      <a:r>
                        <a:rPr lang="fr-FR" sz="600" b="1" u="none" strike="noStrike" cap="none">
                          <a:solidFill>
                            <a:schemeClr val="dk1"/>
                          </a:solidFill>
                          <a:latin typeface="Tahoma"/>
                          <a:ea typeface="Tahoma"/>
                          <a:cs typeface="Tahoma"/>
                          <a:sym typeface="Tahoma"/>
                        </a:rPr>
                        <a:t>Group</a:t>
                      </a:r>
                      <a:endParaRPr sz="1400" u="none" strike="noStrike" cap="none"/>
                    </a:p>
                  </a:txBody>
                  <a:tcPr marL="68600" marR="68600" marT="34300" marB="3430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99"/>
                    </a:solidFill>
                  </a:tcPr>
                </a:tc>
                <a:tc>
                  <a:txBody>
                    <a:bodyPr/>
                    <a:lstStyle/>
                    <a:p>
                      <a:pPr marL="0" marR="0" lvl="0" indent="0" algn="ctr" rtl="0">
                        <a:lnSpc>
                          <a:spcPct val="100000"/>
                        </a:lnSpc>
                        <a:spcBef>
                          <a:spcPts val="0"/>
                        </a:spcBef>
                        <a:spcAft>
                          <a:spcPts val="0"/>
                        </a:spcAft>
                        <a:buClr>
                          <a:srgbClr val="000099"/>
                        </a:buClr>
                        <a:buSzPts val="800"/>
                        <a:buFont typeface="Tahoma"/>
                        <a:buNone/>
                      </a:pPr>
                      <a:r>
                        <a:rPr lang="fr-FR" sz="600" b="1" u="none" strike="noStrike" cap="none">
                          <a:solidFill>
                            <a:schemeClr val="dk1"/>
                          </a:solidFill>
                          <a:latin typeface="Tahoma"/>
                          <a:ea typeface="Tahoma"/>
                          <a:cs typeface="Tahoma"/>
                          <a:sym typeface="Tahoma"/>
                        </a:rPr>
                        <a:t>Executing</a:t>
                      </a:r>
                      <a:br>
                        <a:rPr lang="fr-FR" sz="600" b="1" u="none" strike="noStrike" cap="none">
                          <a:solidFill>
                            <a:schemeClr val="dk1"/>
                          </a:solidFill>
                          <a:latin typeface="Tahoma"/>
                          <a:ea typeface="Tahoma"/>
                          <a:cs typeface="Tahoma"/>
                          <a:sym typeface="Tahoma"/>
                        </a:rPr>
                      </a:br>
                      <a:r>
                        <a:rPr lang="fr-FR" sz="600" b="1" u="none" strike="noStrike" cap="none">
                          <a:solidFill>
                            <a:schemeClr val="dk1"/>
                          </a:solidFill>
                          <a:latin typeface="Tahoma"/>
                          <a:ea typeface="Tahoma"/>
                          <a:cs typeface="Tahoma"/>
                          <a:sym typeface="Tahoma"/>
                        </a:rPr>
                        <a:t>Process </a:t>
                      </a:r>
                      <a:br>
                        <a:rPr lang="fr-FR" sz="600" b="1" u="none" strike="noStrike" cap="none">
                          <a:solidFill>
                            <a:schemeClr val="dk1"/>
                          </a:solidFill>
                          <a:latin typeface="Tahoma"/>
                          <a:ea typeface="Tahoma"/>
                          <a:cs typeface="Tahoma"/>
                          <a:sym typeface="Tahoma"/>
                        </a:rPr>
                      </a:br>
                      <a:r>
                        <a:rPr lang="fr-FR" sz="600" b="1" u="none" strike="noStrike" cap="none">
                          <a:solidFill>
                            <a:schemeClr val="dk1"/>
                          </a:solidFill>
                          <a:latin typeface="Tahoma"/>
                          <a:ea typeface="Tahoma"/>
                          <a:cs typeface="Tahoma"/>
                          <a:sym typeface="Tahoma"/>
                        </a:rPr>
                        <a:t>Group</a:t>
                      </a:r>
                      <a:endParaRPr sz="1400" u="none" strike="noStrike" cap="none"/>
                    </a:p>
                  </a:txBody>
                  <a:tcPr marL="68600" marR="68600" marT="34300" marB="3430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99"/>
                    </a:solidFill>
                  </a:tcPr>
                </a:tc>
                <a:tc vMerge="1">
                  <a:txBody>
                    <a:bodyPr/>
                    <a:lstStyle/>
                    <a:p>
                      <a:endParaRPr lang="fr-FR"/>
                    </a:p>
                  </a:txBody>
                  <a:tcPr/>
                </a:tc>
                <a:tc>
                  <a:txBody>
                    <a:bodyPr/>
                    <a:lstStyle/>
                    <a:p>
                      <a:pPr marL="0" marR="0" lvl="0" indent="0" algn="ctr" rtl="0">
                        <a:lnSpc>
                          <a:spcPct val="100000"/>
                        </a:lnSpc>
                        <a:spcBef>
                          <a:spcPts val="0"/>
                        </a:spcBef>
                        <a:spcAft>
                          <a:spcPts val="0"/>
                        </a:spcAft>
                        <a:buClr>
                          <a:srgbClr val="4B36EA"/>
                        </a:buClr>
                        <a:buSzPts val="1040"/>
                        <a:buFont typeface="Noto Sans Symbols"/>
                        <a:buNone/>
                      </a:pPr>
                      <a:r>
                        <a:rPr lang="fr-FR" sz="600" b="1" u="none" strike="noStrike" cap="none">
                          <a:solidFill>
                            <a:schemeClr val="dk1"/>
                          </a:solidFill>
                          <a:latin typeface="Tahoma"/>
                          <a:ea typeface="Tahoma"/>
                          <a:cs typeface="Tahoma"/>
                          <a:sym typeface="Tahoma"/>
                        </a:rPr>
                        <a:t>Closing</a:t>
                      </a:r>
                      <a:br>
                        <a:rPr lang="fr-FR" sz="600" b="1" u="none" strike="noStrike" cap="none">
                          <a:solidFill>
                            <a:schemeClr val="dk1"/>
                          </a:solidFill>
                          <a:latin typeface="Tahoma"/>
                          <a:ea typeface="Tahoma"/>
                          <a:cs typeface="Tahoma"/>
                          <a:sym typeface="Tahoma"/>
                        </a:rPr>
                      </a:br>
                      <a:r>
                        <a:rPr lang="fr-FR" sz="600" b="1" u="none" strike="noStrike" cap="none">
                          <a:solidFill>
                            <a:schemeClr val="dk1"/>
                          </a:solidFill>
                          <a:latin typeface="Tahoma"/>
                          <a:ea typeface="Tahoma"/>
                          <a:cs typeface="Tahoma"/>
                          <a:sym typeface="Tahoma"/>
                        </a:rPr>
                        <a:t>Process </a:t>
                      </a:r>
                      <a:br>
                        <a:rPr lang="fr-FR" sz="600" b="1" u="none" strike="noStrike" cap="none">
                          <a:solidFill>
                            <a:schemeClr val="dk1"/>
                          </a:solidFill>
                          <a:latin typeface="Tahoma"/>
                          <a:ea typeface="Tahoma"/>
                          <a:cs typeface="Tahoma"/>
                          <a:sym typeface="Tahoma"/>
                        </a:rPr>
                      </a:br>
                      <a:r>
                        <a:rPr lang="fr-FR" sz="600" b="1" u="none" strike="noStrike" cap="none">
                          <a:solidFill>
                            <a:schemeClr val="dk1"/>
                          </a:solidFill>
                          <a:latin typeface="Tahoma"/>
                          <a:ea typeface="Tahoma"/>
                          <a:cs typeface="Tahoma"/>
                          <a:sym typeface="Tahoma"/>
                        </a:rPr>
                        <a:t>Group</a:t>
                      </a:r>
                      <a:endParaRPr sz="1400" u="none" strike="noStrike" cap="none"/>
                    </a:p>
                  </a:txBody>
                  <a:tcPr marL="68600" marR="68600" marT="34300" marB="34300" anchor="b">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99"/>
                    </a:solidFill>
                  </a:tcPr>
                </a:tc>
                <a:extLst>
                  <a:ext uri="{0D108BD9-81ED-4DB2-BD59-A6C34878D82A}">
                    <a16:rowId xmlns:a16="http://schemas.microsoft.com/office/drawing/2014/main" val="10003"/>
                  </a:ext>
                </a:extLst>
              </a:tr>
              <a:tr h="339100">
                <a:tc>
                  <a:txBody>
                    <a:bodyPr/>
                    <a:lstStyle/>
                    <a:p>
                      <a:pPr marL="0" marR="0" lvl="0" indent="0" algn="l" rtl="0">
                        <a:lnSpc>
                          <a:spcPct val="100000"/>
                        </a:lnSpc>
                        <a:spcBef>
                          <a:spcPts val="0"/>
                        </a:spcBef>
                        <a:spcAft>
                          <a:spcPts val="0"/>
                        </a:spcAft>
                        <a:buClr>
                          <a:srgbClr val="4B36EA"/>
                        </a:buClr>
                        <a:buSzPts val="1040"/>
                        <a:buFont typeface="Noto Sans Symbols"/>
                        <a:buNone/>
                      </a:pPr>
                      <a:r>
                        <a:rPr lang="fr-FR" sz="600" b="1" i="0" u="none" strike="noStrike" cap="none">
                          <a:solidFill>
                            <a:srgbClr val="000000"/>
                          </a:solidFill>
                          <a:latin typeface="Tahoma"/>
                          <a:ea typeface="Tahoma"/>
                          <a:cs typeface="Tahoma"/>
                          <a:sym typeface="Tahoma"/>
                        </a:rPr>
                        <a:t>4. Project Integration Management</a:t>
                      </a:r>
                      <a:endParaRPr sz="1400" u="none" strike="noStrike" cap="none"/>
                    </a:p>
                  </a:txBody>
                  <a:tcPr marL="68600" marR="68600" marT="34300" marB="34300" anchor="ctr">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99"/>
                    </a:solidFill>
                  </a:tcPr>
                </a:tc>
                <a:tc>
                  <a:txBody>
                    <a:bodyPr/>
                    <a:lstStyle/>
                    <a:p>
                      <a:pPr marL="114300" marR="0" lvl="0" indent="-114300" algn="l" rtl="0">
                        <a:lnSpc>
                          <a:spcPct val="100000"/>
                        </a:lnSpc>
                        <a:spcBef>
                          <a:spcPts val="0"/>
                        </a:spcBef>
                        <a:spcAft>
                          <a:spcPts val="0"/>
                        </a:spcAft>
                        <a:buClr>
                          <a:schemeClr val="accent2"/>
                        </a:buClr>
                        <a:buSzPts val="1040"/>
                        <a:buFont typeface="Tahoma"/>
                        <a:buNone/>
                      </a:pPr>
                      <a:r>
                        <a:rPr lang="fr-FR" sz="600" b="0" u="none" strike="noStrike" cap="none">
                          <a:solidFill>
                            <a:schemeClr val="dk1"/>
                          </a:solidFill>
                          <a:latin typeface="Tahoma"/>
                          <a:ea typeface="Tahoma"/>
                          <a:cs typeface="Tahoma"/>
                          <a:sym typeface="Tahoma"/>
                        </a:rPr>
                        <a:t>4.1 Develop Project charter</a:t>
                      </a:r>
                      <a:endParaRPr sz="1400" u="none" strike="noStrike" cap="none"/>
                    </a:p>
                    <a:p>
                      <a:pPr marL="114300" marR="0" lvl="0" indent="-114300" algn="l" rtl="0">
                        <a:lnSpc>
                          <a:spcPct val="100000"/>
                        </a:lnSpc>
                        <a:spcBef>
                          <a:spcPts val="200"/>
                        </a:spcBef>
                        <a:spcAft>
                          <a:spcPts val="0"/>
                        </a:spcAft>
                        <a:buClr>
                          <a:schemeClr val="accent2"/>
                        </a:buClr>
                        <a:buSzPts val="780"/>
                        <a:buFont typeface="Arial"/>
                        <a:buNone/>
                      </a:pPr>
                      <a:endParaRPr sz="500" b="0" i="0" u="none" strike="noStrike" cap="none">
                        <a:solidFill>
                          <a:srgbClr val="0F0F0F"/>
                        </a:solidFill>
                        <a:latin typeface="Arial"/>
                        <a:ea typeface="Arial"/>
                        <a:cs typeface="Arial"/>
                        <a:sym typeface="Arial"/>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4.2 Develop Project </a:t>
                      </a:r>
                      <a:br>
                        <a:rPr lang="fr-FR" sz="600" b="0" u="none" strike="noStrike" cap="none">
                          <a:solidFill>
                            <a:schemeClr val="dk1"/>
                          </a:solidFill>
                          <a:latin typeface="Tahoma"/>
                          <a:ea typeface="Tahoma"/>
                          <a:cs typeface="Tahoma"/>
                          <a:sym typeface="Tahoma"/>
                        </a:rPr>
                      </a:br>
                      <a:r>
                        <a:rPr lang="fr-FR" sz="600" b="0" u="none" strike="noStrike" cap="none">
                          <a:solidFill>
                            <a:schemeClr val="dk1"/>
                          </a:solidFill>
                          <a:latin typeface="Tahoma"/>
                          <a:ea typeface="Tahoma"/>
                          <a:cs typeface="Tahoma"/>
                          <a:sym typeface="Tahoma"/>
                        </a:rPr>
                        <a:t>Management Plan </a:t>
                      </a:r>
                      <a:endParaRPr sz="1400" u="none" strike="noStrike" cap="none"/>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4.3 Direct and Manage Project Work</a:t>
                      </a:r>
                      <a:endParaRPr sz="600" b="0" u="none" strike="noStrike" cap="none">
                        <a:solidFill>
                          <a:schemeClr val="dk1"/>
                        </a:solidFill>
                        <a:latin typeface="Tahoma"/>
                        <a:ea typeface="Tahoma"/>
                        <a:cs typeface="Tahoma"/>
                        <a:sym typeface="Tahoma"/>
                      </a:endParaRPr>
                    </a:p>
                    <a:p>
                      <a:pPr marL="0" marR="0" lvl="0" indent="0" algn="l" rtl="0">
                        <a:spcBef>
                          <a:spcPts val="270"/>
                        </a:spcBef>
                        <a:spcAft>
                          <a:spcPts val="0"/>
                        </a:spcAft>
                        <a:buClr>
                          <a:srgbClr val="C00000"/>
                        </a:buClr>
                        <a:buSzPts val="700"/>
                        <a:buFont typeface="Tahoma"/>
                        <a:buNone/>
                      </a:pPr>
                      <a:r>
                        <a:rPr lang="fr-FR" sz="700" b="1" u="none" strike="noStrike" cap="none">
                          <a:solidFill>
                            <a:srgbClr val="C00000"/>
                          </a:solidFill>
                          <a:latin typeface="Tahoma"/>
                          <a:ea typeface="Tahoma"/>
                          <a:cs typeface="Tahoma"/>
                          <a:sym typeface="Tahoma"/>
                        </a:rPr>
                        <a:t>4.4 Manage Project Knowledge</a:t>
                      </a:r>
                      <a:endParaRPr sz="700" b="1" u="none" strike="noStrike" cap="none">
                        <a:solidFill>
                          <a:srgbClr val="C00000"/>
                        </a:solidFill>
                        <a:latin typeface="Tahoma"/>
                        <a:ea typeface="Tahoma"/>
                        <a:cs typeface="Tahoma"/>
                        <a:sym typeface="Tahoma"/>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4.4 Monitor &amp; Control Project Work</a:t>
                      </a:r>
                      <a:endParaRPr sz="600" b="0" u="none" strike="noStrike" cap="none">
                        <a:solidFill>
                          <a:schemeClr val="dk1"/>
                        </a:solidFill>
                        <a:latin typeface="Tahoma"/>
                        <a:ea typeface="Tahoma"/>
                        <a:cs typeface="Tahoma"/>
                        <a:sym typeface="Tahoma"/>
                      </a:endParaRPr>
                    </a:p>
                    <a:p>
                      <a:pPr marL="0" marR="0" lvl="0" indent="0" algn="l" rtl="0">
                        <a:spcBef>
                          <a:spcPts val="24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4.5 Perform Integrated Change Control</a:t>
                      </a:r>
                      <a:endParaRPr sz="1400" u="none" strike="noStrike" cap="none"/>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4.6 Close Project or Phase</a:t>
                      </a:r>
                      <a:endParaRPr sz="1400" u="none" strike="noStrike" cap="none"/>
                    </a:p>
                  </a:txBody>
                  <a:tcPr marL="68600" marR="68600" marT="34300" marB="3430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523250">
                <a:tc>
                  <a:txBody>
                    <a:bodyPr/>
                    <a:lstStyle/>
                    <a:p>
                      <a:pPr marL="0" marR="0" lvl="0" indent="0" algn="l" rtl="0">
                        <a:lnSpc>
                          <a:spcPct val="90000"/>
                        </a:lnSpc>
                        <a:spcBef>
                          <a:spcPts val="0"/>
                        </a:spcBef>
                        <a:spcAft>
                          <a:spcPts val="0"/>
                        </a:spcAft>
                        <a:buClr>
                          <a:srgbClr val="000099"/>
                        </a:buClr>
                        <a:buSzPts val="800"/>
                        <a:buFont typeface="Tahoma"/>
                        <a:buNone/>
                      </a:pPr>
                      <a:r>
                        <a:rPr lang="fr-FR" sz="600" b="1" i="0" u="none" strike="noStrike" cap="none">
                          <a:solidFill>
                            <a:srgbClr val="000000"/>
                          </a:solidFill>
                          <a:latin typeface="Tahoma"/>
                          <a:ea typeface="Tahoma"/>
                          <a:cs typeface="Tahoma"/>
                          <a:sym typeface="Tahoma"/>
                        </a:rPr>
                        <a:t>5. Project Scope Management</a:t>
                      </a:r>
                      <a:endParaRPr sz="1400" u="none" strike="noStrike" cap="none"/>
                    </a:p>
                  </a:txBody>
                  <a:tcPr marL="68600" marR="68600" marT="34300" marB="34300" anchor="ctr">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99"/>
                    </a:solidFill>
                  </a:tcPr>
                </a:tc>
                <a:tc>
                  <a:txBody>
                    <a:bodyPr/>
                    <a:lstStyle/>
                    <a:p>
                      <a:pPr marL="0" marR="0" lvl="0" indent="0" algn="l" rtl="0">
                        <a:lnSpc>
                          <a:spcPct val="100000"/>
                        </a:lnSpc>
                        <a:spcBef>
                          <a:spcPts val="0"/>
                        </a:spcBef>
                        <a:spcAft>
                          <a:spcPts val="0"/>
                        </a:spcAft>
                        <a:buClr>
                          <a:schemeClr val="accent2"/>
                        </a:buClr>
                        <a:buSzPts val="780"/>
                        <a:buFont typeface="Arial"/>
                        <a:buNone/>
                      </a:pPr>
                      <a:endParaRPr sz="500" b="0" i="0" u="none" strike="noStrike" cap="none">
                        <a:solidFill>
                          <a:srgbClr val="0F0F0F"/>
                        </a:solidFill>
                        <a:latin typeface="Arial"/>
                        <a:ea typeface="Arial"/>
                        <a:cs typeface="Arial"/>
                        <a:sym typeface="Arial"/>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5.1 Plan Scope Management</a:t>
                      </a:r>
                      <a:endParaRPr sz="600" b="0" u="none" strike="noStrike" cap="none">
                        <a:solidFill>
                          <a:schemeClr val="dk1"/>
                        </a:solidFill>
                        <a:latin typeface="Tahoma"/>
                        <a:ea typeface="Tahoma"/>
                        <a:cs typeface="Tahoma"/>
                        <a:sym typeface="Tahoma"/>
                      </a:endParaRPr>
                    </a:p>
                    <a:p>
                      <a:pPr marL="0" marR="0" lvl="0" indent="0" algn="l" rtl="0">
                        <a:spcBef>
                          <a:spcPts val="24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5.2 Collect Requirements</a:t>
                      </a:r>
                      <a:endParaRPr sz="600" b="0" u="none" strike="noStrike" cap="none">
                        <a:solidFill>
                          <a:schemeClr val="dk1"/>
                        </a:solidFill>
                        <a:latin typeface="Tahoma"/>
                        <a:ea typeface="Tahoma"/>
                        <a:cs typeface="Tahoma"/>
                        <a:sym typeface="Tahoma"/>
                      </a:endParaRPr>
                    </a:p>
                    <a:p>
                      <a:pPr marL="0" marR="0" lvl="0" indent="0" algn="l" rtl="0">
                        <a:spcBef>
                          <a:spcPts val="24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5.3 Define Scope</a:t>
                      </a:r>
                      <a:endParaRPr sz="1400" u="none" strike="noStrike" cap="none"/>
                    </a:p>
                    <a:p>
                      <a:pPr marL="0" marR="0" lvl="0" indent="0" algn="l" rtl="0">
                        <a:spcBef>
                          <a:spcPts val="24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5.4 Create WBS</a:t>
                      </a:r>
                      <a:endParaRPr sz="1400" u="none" strike="noStrike" cap="none"/>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chemeClr val="accent2"/>
                        </a:buClr>
                        <a:buSzPts val="780"/>
                        <a:buFont typeface="Arial"/>
                        <a:buNone/>
                      </a:pPr>
                      <a:endParaRPr sz="500" b="0" i="0" u="none" strike="noStrike" cap="none">
                        <a:solidFill>
                          <a:srgbClr val="0F0F0F"/>
                        </a:solidFill>
                        <a:latin typeface="Arial"/>
                        <a:ea typeface="Arial"/>
                        <a:cs typeface="Arial"/>
                        <a:sym typeface="Arial"/>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5.5 Validate Scope</a:t>
                      </a:r>
                      <a:endParaRPr sz="1400" u="none" strike="noStrike" cap="none"/>
                    </a:p>
                    <a:p>
                      <a:pPr marL="0" marR="0" lvl="0" indent="0" algn="l" rtl="0">
                        <a:spcBef>
                          <a:spcPts val="24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5.6 Control Scope</a:t>
                      </a:r>
                      <a:endParaRPr sz="1400" u="none" strike="noStrike" cap="none"/>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chemeClr val="accent2"/>
                        </a:buClr>
                        <a:buSzPts val="780"/>
                        <a:buFont typeface="Arial"/>
                        <a:buNone/>
                      </a:pPr>
                      <a:endParaRPr sz="500" b="0" i="0" u="none" strike="noStrike" cap="none">
                        <a:solidFill>
                          <a:srgbClr val="0F0F0F"/>
                        </a:solidFill>
                        <a:latin typeface="Arial"/>
                        <a:ea typeface="Arial"/>
                        <a:cs typeface="Arial"/>
                        <a:sym typeface="Arial"/>
                      </a:endParaRPr>
                    </a:p>
                  </a:txBody>
                  <a:tcPr marL="68600" marR="68600" marT="34300" marB="3430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r h="694575">
                <a:tc>
                  <a:txBody>
                    <a:bodyPr/>
                    <a:lstStyle/>
                    <a:p>
                      <a:pPr marL="0" marR="0" lvl="0" indent="0" algn="l" rtl="0">
                        <a:lnSpc>
                          <a:spcPct val="90000"/>
                        </a:lnSpc>
                        <a:spcBef>
                          <a:spcPts val="0"/>
                        </a:spcBef>
                        <a:spcAft>
                          <a:spcPts val="0"/>
                        </a:spcAft>
                        <a:buClr>
                          <a:srgbClr val="000099"/>
                        </a:buClr>
                        <a:buSzPts val="1050"/>
                        <a:buFont typeface="Tahoma"/>
                        <a:buNone/>
                      </a:pPr>
                      <a:r>
                        <a:rPr lang="fr-FR" sz="800" b="1" i="0" u="none" strike="noStrike" cap="none">
                          <a:solidFill>
                            <a:srgbClr val="C00000"/>
                          </a:solidFill>
                          <a:latin typeface="Tahoma"/>
                          <a:ea typeface="Tahoma"/>
                          <a:cs typeface="Tahoma"/>
                          <a:sym typeface="Tahoma"/>
                        </a:rPr>
                        <a:t>6. Project Schedule</a:t>
                      </a:r>
                      <a:endParaRPr sz="1400" u="none" strike="noStrike" cap="none"/>
                    </a:p>
                    <a:p>
                      <a:pPr marL="0" marR="0" lvl="0" indent="0" algn="l" rtl="0">
                        <a:lnSpc>
                          <a:spcPct val="90000"/>
                        </a:lnSpc>
                        <a:spcBef>
                          <a:spcPts val="315"/>
                        </a:spcBef>
                        <a:spcAft>
                          <a:spcPts val="0"/>
                        </a:spcAft>
                        <a:buClr>
                          <a:srgbClr val="000099"/>
                        </a:buClr>
                        <a:buSzPts val="1050"/>
                        <a:buFont typeface="Tahoma"/>
                        <a:buNone/>
                      </a:pPr>
                      <a:r>
                        <a:rPr lang="fr-FR" sz="800" b="1" i="0" u="none" strike="noStrike" cap="none">
                          <a:solidFill>
                            <a:srgbClr val="C00000"/>
                          </a:solidFill>
                          <a:latin typeface="Tahoma"/>
                          <a:ea typeface="Tahoma"/>
                          <a:cs typeface="Tahoma"/>
                          <a:sym typeface="Tahoma"/>
                        </a:rPr>
                        <a:t>Management</a:t>
                      </a:r>
                      <a:endParaRPr sz="1400" u="none" strike="noStrike" cap="none"/>
                    </a:p>
                  </a:txBody>
                  <a:tcPr marL="68600" marR="68600" marT="34300" marB="34300" anchor="ctr">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99"/>
                    </a:solidFill>
                  </a:tcPr>
                </a:tc>
                <a:tc>
                  <a:txBody>
                    <a:bodyPr/>
                    <a:lstStyle/>
                    <a:p>
                      <a:pPr marL="0" marR="0" lvl="0" indent="0" algn="l" rtl="0">
                        <a:lnSpc>
                          <a:spcPct val="100000"/>
                        </a:lnSpc>
                        <a:spcBef>
                          <a:spcPts val="0"/>
                        </a:spcBef>
                        <a:spcAft>
                          <a:spcPts val="0"/>
                        </a:spcAft>
                        <a:buClr>
                          <a:schemeClr val="accent2"/>
                        </a:buClr>
                        <a:buSzPts val="780"/>
                        <a:buFont typeface="Arial"/>
                        <a:buNone/>
                      </a:pPr>
                      <a:endParaRPr sz="500" b="0" i="0" u="none" strike="noStrike" cap="none">
                        <a:solidFill>
                          <a:srgbClr val="0F0F0F"/>
                        </a:solidFill>
                        <a:latin typeface="Arial"/>
                        <a:ea typeface="Arial"/>
                        <a:cs typeface="Arial"/>
                        <a:sym typeface="Arial"/>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rgbClr val="000000"/>
                        </a:buClr>
                        <a:buSzPts val="600"/>
                        <a:buFont typeface="Tahoma"/>
                        <a:buNone/>
                      </a:pPr>
                      <a:r>
                        <a:rPr lang="fr-FR" sz="600" b="0" u="none" strike="noStrike" cap="none">
                          <a:solidFill>
                            <a:srgbClr val="000000"/>
                          </a:solidFill>
                          <a:latin typeface="Tahoma"/>
                          <a:ea typeface="Tahoma"/>
                          <a:cs typeface="Tahoma"/>
                          <a:sym typeface="Tahoma"/>
                        </a:rPr>
                        <a:t>6.1 Plan Schedule Management </a:t>
                      </a:r>
                      <a:endParaRPr sz="1400" u="none" strike="noStrike" cap="none"/>
                    </a:p>
                    <a:p>
                      <a:pPr marL="0" marR="0" lvl="0" indent="0" algn="l" rtl="0">
                        <a:spcBef>
                          <a:spcPts val="240"/>
                        </a:spcBef>
                        <a:spcAft>
                          <a:spcPts val="0"/>
                        </a:spcAft>
                        <a:buClr>
                          <a:srgbClr val="000000"/>
                        </a:buClr>
                        <a:buSzPts val="600"/>
                        <a:buFont typeface="Tahoma"/>
                        <a:buNone/>
                      </a:pPr>
                      <a:r>
                        <a:rPr lang="fr-FR" sz="600" b="0" u="none" strike="noStrike" cap="none">
                          <a:solidFill>
                            <a:srgbClr val="000000"/>
                          </a:solidFill>
                          <a:latin typeface="Tahoma"/>
                          <a:ea typeface="Tahoma"/>
                          <a:cs typeface="Tahoma"/>
                          <a:sym typeface="Tahoma"/>
                        </a:rPr>
                        <a:t>6.2 Define Activities</a:t>
                      </a:r>
                      <a:endParaRPr sz="600" b="0" u="none" strike="noStrike" cap="none">
                        <a:solidFill>
                          <a:srgbClr val="000000"/>
                        </a:solidFill>
                        <a:latin typeface="Tahoma"/>
                        <a:ea typeface="Tahoma"/>
                        <a:cs typeface="Tahoma"/>
                        <a:sym typeface="Tahoma"/>
                      </a:endParaRPr>
                    </a:p>
                    <a:p>
                      <a:pPr marL="0" marR="0" lvl="0" indent="0" algn="l" rtl="0">
                        <a:spcBef>
                          <a:spcPts val="240"/>
                        </a:spcBef>
                        <a:spcAft>
                          <a:spcPts val="0"/>
                        </a:spcAft>
                        <a:buClr>
                          <a:srgbClr val="000000"/>
                        </a:buClr>
                        <a:buSzPts val="600"/>
                        <a:buFont typeface="Tahoma"/>
                        <a:buNone/>
                      </a:pPr>
                      <a:r>
                        <a:rPr lang="fr-FR" sz="600" b="0" u="none" strike="noStrike" cap="none">
                          <a:solidFill>
                            <a:srgbClr val="000000"/>
                          </a:solidFill>
                          <a:latin typeface="Tahoma"/>
                          <a:ea typeface="Tahoma"/>
                          <a:cs typeface="Tahoma"/>
                          <a:sym typeface="Tahoma"/>
                        </a:rPr>
                        <a:t>6.3 Sequence Activities</a:t>
                      </a:r>
                      <a:endParaRPr sz="600" b="0" u="none" strike="noStrike" cap="none">
                        <a:solidFill>
                          <a:schemeClr val="dk1"/>
                        </a:solidFill>
                        <a:latin typeface="Tahoma"/>
                        <a:ea typeface="Tahoma"/>
                        <a:cs typeface="Tahoma"/>
                        <a:sym typeface="Tahoma"/>
                      </a:endParaRPr>
                    </a:p>
                    <a:p>
                      <a:pPr marL="0" marR="0" lvl="0" indent="0" algn="l" rtl="0">
                        <a:spcBef>
                          <a:spcPts val="24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6.4 Estimate Activity Durations</a:t>
                      </a:r>
                      <a:endParaRPr sz="600" b="0" u="none" strike="noStrike" cap="none">
                        <a:solidFill>
                          <a:schemeClr val="dk1"/>
                        </a:solidFill>
                        <a:latin typeface="Tahoma"/>
                        <a:ea typeface="Tahoma"/>
                        <a:cs typeface="Tahoma"/>
                        <a:sym typeface="Tahoma"/>
                      </a:endParaRPr>
                    </a:p>
                    <a:p>
                      <a:pPr marL="0" marR="0" lvl="0" indent="0" algn="l" rtl="0">
                        <a:spcBef>
                          <a:spcPts val="24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6.5 Develop Schedule</a:t>
                      </a:r>
                      <a:endParaRPr sz="1400" u="none" strike="noStrike" cap="none"/>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chemeClr val="accent2"/>
                        </a:buClr>
                        <a:buSzPts val="780"/>
                        <a:buFont typeface="Arial"/>
                        <a:buNone/>
                      </a:pPr>
                      <a:endParaRPr sz="500" b="0" i="0" u="none" strike="noStrike" cap="none">
                        <a:solidFill>
                          <a:srgbClr val="0F0F0F"/>
                        </a:solidFill>
                        <a:latin typeface="Arial"/>
                        <a:ea typeface="Arial"/>
                        <a:cs typeface="Arial"/>
                        <a:sym typeface="Arial"/>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114300" marR="0" lvl="0" indent="-114300" algn="l" rtl="0">
                        <a:lnSpc>
                          <a:spcPct val="100000"/>
                        </a:lnSpc>
                        <a:spcBef>
                          <a:spcPts val="0"/>
                        </a:spcBef>
                        <a:spcAft>
                          <a:spcPts val="0"/>
                        </a:spcAft>
                        <a:buClr>
                          <a:schemeClr val="accent2"/>
                        </a:buClr>
                        <a:buSzPts val="1040"/>
                        <a:buFont typeface="Tahoma"/>
                        <a:buNone/>
                      </a:pPr>
                      <a:r>
                        <a:rPr lang="fr-FR" sz="600" b="0" u="none" strike="noStrike" cap="none">
                          <a:solidFill>
                            <a:schemeClr val="dk1"/>
                          </a:solidFill>
                          <a:latin typeface="Tahoma"/>
                          <a:ea typeface="Tahoma"/>
                          <a:cs typeface="Tahoma"/>
                          <a:sym typeface="Tahoma"/>
                        </a:rPr>
                        <a:t>6.6 Control Schedule</a:t>
                      </a:r>
                      <a:endParaRPr sz="1400" u="none" strike="noStrike" cap="none"/>
                    </a:p>
                    <a:p>
                      <a:pPr marL="114300" marR="0" lvl="0" indent="-114300" algn="l" rtl="0">
                        <a:lnSpc>
                          <a:spcPct val="100000"/>
                        </a:lnSpc>
                        <a:spcBef>
                          <a:spcPts val="200"/>
                        </a:spcBef>
                        <a:spcAft>
                          <a:spcPts val="0"/>
                        </a:spcAft>
                        <a:buClr>
                          <a:schemeClr val="accent2"/>
                        </a:buClr>
                        <a:buSzPts val="780"/>
                        <a:buFont typeface="Arial"/>
                        <a:buNone/>
                      </a:pPr>
                      <a:endParaRPr sz="500" b="0" i="0" u="none" strike="noStrike" cap="none">
                        <a:solidFill>
                          <a:srgbClr val="0F0F0F"/>
                        </a:solidFill>
                        <a:latin typeface="Arial"/>
                        <a:ea typeface="Arial"/>
                        <a:cs typeface="Arial"/>
                        <a:sym typeface="Arial"/>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chemeClr val="accent2"/>
                        </a:buClr>
                        <a:buSzPts val="780"/>
                        <a:buFont typeface="Arial"/>
                        <a:buNone/>
                      </a:pPr>
                      <a:endParaRPr sz="500" b="0" i="0" u="none" strike="noStrike" cap="none">
                        <a:solidFill>
                          <a:srgbClr val="0F0F0F"/>
                        </a:solidFill>
                        <a:latin typeface="Arial"/>
                        <a:ea typeface="Arial"/>
                        <a:cs typeface="Arial"/>
                        <a:sym typeface="Arial"/>
                      </a:endParaRPr>
                    </a:p>
                  </a:txBody>
                  <a:tcPr marL="68600" marR="68600" marT="34300" marB="3430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r h="402875">
                <a:tc>
                  <a:txBody>
                    <a:bodyPr/>
                    <a:lstStyle/>
                    <a:p>
                      <a:pPr marL="0" marR="0" lvl="0" indent="0" algn="l" rtl="0">
                        <a:lnSpc>
                          <a:spcPct val="90000"/>
                        </a:lnSpc>
                        <a:spcBef>
                          <a:spcPts val="0"/>
                        </a:spcBef>
                        <a:spcAft>
                          <a:spcPts val="0"/>
                        </a:spcAft>
                        <a:buClr>
                          <a:srgbClr val="000099"/>
                        </a:buClr>
                        <a:buSzPts val="800"/>
                        <a:buFont typeface="Tahoma"/>
                        <a:buNone/>
                      </a:pPr>
                      <a:r>
                        <a:rPr lang="fr-FR" sz="600" b="1" i="0" u="none" strike="noStrike" cap="none">
                          <a:solidFill>
                            <a:srgbClr val="000000"/>
                          </a:solidFill>
                          <a:latin typeface="Tahoma"/>
                          <a:ea typeface="Tahoma"/>
                          <a:cs typeface="Tahoma"/>
                          <a:sym typeface="Tahoma"/>
                        </a:rPr>
                        <a:t>7. Project Cost Management</a:t>
                      </a:r>
                      <a:endParaRPr sz="1400" u="none" strike="noStrike" cap="none"/>
                    </a:p>
                  </a:txBody>
                  <a:tcPr marL="68600" marR="68600" marT="34300" marB="34300" anchor="ctr">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99"/>
                    </a:solidFill>
                  </a:tcPr>
                </a:tc>
                <a:tc>
                  <a:txBody>
                    <a:bodyPr/>
                    <a:lstStyle/>
                    <a:p>
                      <a:pPr marL="0" marR="0" lvl="0" indent="0" algn="l" rtl="0">
                        <a:lnSpc>
                          <a:spcPct val="100000"/>
                        </a:lnSpc>
                        <a:spcBef>
                          <a:spcPts val="0"/>
                        </a:spcBef>
                        <a:spcAft>
                          <a:spcPts val="0"/>
                        </a:spcAft>
                        <a:buClr>
                          <a:schemeClr val="accent2"/>
                        </a:buClr>
                        <a:buSzPts val="780"/>
                        <a:buFont typeface="Arial"/>
                        <a:buNone/>
                      </a:pPr>
                      <a:endParaRPr sz="500" b="0" i="0" u="none" strike="noStrike" cap="none">
                        <a:solidFill>
                          <a:srgbClr val="0F0F0F"/>
                        </a:solidFill>
                        <a:latin typeface="Arial"/>
                        <a:ea typeface="Arial"/>
                        <a:cs typeface="Arial"/>
                        <a:sym typeface="Arial"/>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7.1  Plan Cost Management</a:t>
                      </a:r>
                      <a:endParaRPr sz="1400" u="none" strike="noStrike" cap="none"/>
                    </a:p>
                    <a:p>
                      <a:pPr marL="0" marR="0" lvl="0" indent="0" algn="l" rtl="0">
                        <a:spcBef>
                          <a:spcPts val="24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7.2 Estimate Costs</a:t>
                      </a:r>
                      <a:endParaRPr sz="600" b="0" u="none" strike="noStrike" cap="none">
                        <a:solidFill>
                          <a:schemeClr val="dk1"/>
                        </a:solidFill>
                        <a:latin typeface="Tahoma"/>
                        <a:ea typeface="Tahoma"/>
                        <a:cs typeface="Tahoma"/>
                        <a:sym typeface="Tahoma"/>
                      </a:endParaRPr>
                    </a:p>
                    <a:p>
                      <a:pPr marL="0" marR="0" lvl="0" indent="0" algn="l" rtl="0">
                        <a:spcBef>
                          <a:spcPts val="24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7.3 Determine Budget</a:t>
                      </a:r>
                      <a:endParaRPr sz="1400" u="none" strike="noStrike" cap="none"/>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chemeClr val="accent2"/>
                        </a:buClr>
                        <a:buSzPts val="780"/>
                        <a:buFont typeface="Arial"/>
                        <a:buNone/>
                      </a:pPr>
                      <a:endParaRPr sz="500" b="0" i="0" u="none" strike="noStrike" cap="none">
                        <a:solidFill>
                          <a:srgbClr val="0F0F0F"/>
                        </a:solidFill>
                        <a:latin typeface="Arial"/>
                        <a:ea typeface="Arial"/>
                        <a:cs typeface="Arial"/>
                        <a:sym typeface="Arial"/>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7.4 Control Costs</a:t>
                      </a:r>
                      <a:endParaRPr sz="600" b="0" u="none" strike="noStrike" cap="none">
                        <a:solidFill>
                          <a:schemeClr val="dk1"/>
                        </a:solidFill>
                        <a:latin typeface="Tahoma"/>
                        <a:ea typeface="Tahoma"/>
                        <a:cs typeface="Tahoma"/>
                        <a:sym typeface="Tahoma"/>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chemeClr val="accent2"/>
                        </a:buClr>
                        <a:buSzPts val="780"/>
                        <a:buFont typeface="Arial"/>
                        <a:buNone/>
                      </a:pPr>
                      <a:endParaRPr sz="500" b="0" i="0" u="none" strike="noStrike" cap="none">
                        <a:solidFill>
                          <a:srgbClr val="0F0F0F"/>
                        </a:solidFill>
                        <a:latin typeface="Arial"/>
                        <a:ea typeface="Arial"/>
                        <a:cs typeface="Arial"/>
                        <a:sym typeface="Arial"/>
                      </a:endParaRPr>
                    </a:p>
                  </a:txBody>
                  <a:tcPr marL="68600" marR="68600" marT="34300" marB="3430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7"/>
                  </a:ext>
                </a:extLst>
              </a:tr>
              <a:tr h="243100">
                <a:tc>
                  <a:txBody>
                    <a:bodyPr/>
                    <a:lstStyle/>
                    <a:p>
                      <a:pPr marL="0" marR="0" lvl="0" indent="0" algn="l" rtl="0">
                        <a:lnSpc>
                          <a:spcPct val="90000"/>
                        </a:lnSpc>
                        <a:spcBef>
                          <a:spcPts val="0"/>
                        </a:spcBef>
                        <a:spcAft>
                          <a:spcPts val="0"/>
                        </a:spcAft>
                        <a:buClr>
                          <a:srgbClr val="000099"/>
                        </a:buClr>
                        <a:buSzPts val="800"/>
                        <a:buFont typeface="Tahoma"/>
                        <a:buNone/>
                      </a:pPr>
                      <a:r>
                        <a:rPr lang="fr-FR" sz="600" b="1" i="0" u="none" strike="noStrike" cap="none">
                          <a:solidFill>
                            <a:srgbClr val="000000"/>
                          </a:solidFill>
                          <a:latin typeface="Tahoma"/>
                          <a:ea typeface="Tahoma"/>
                          <a:cs typeface="Tahoma"/>
                          <a:sym typeface="Tahoma"/>
                        </a:rPr>
                        <a:t>8. Project Quality Management</a:t>
                      </a:r>
                      <a:endParaRPr sz="600" b="1" i="0" u="none" strike="noStrike" cap="none">
                        <a:solidFill>
                          <a:srgbClr val="000000"/>
                        </a:solidFill>
                        <a:latin typeface="Tahoma"/>
                        <a:ea typeface="Tahoma"/>
                        <a:cs typeface="Tahoma"/>
                        <a:sym typeface="Tahoma"/>
                      </a:endParaRPr>
                    </a:p>
                  </a:txBody>
                  <a:tcPr marL="68600" marR="68600" marT="34300" marB="34300" anchor="ctr">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99"/>
                    </a:solidFill>
                  </a:tcPr>
                </a:tc>
                <a:tc>
                  <a:txBody>
                    <a:bodyPr/>
                    <a:lstStyle/>
                    <a:p>
                      <a:pPr marL="0" marR="0" lvl="0" indent="0" algn="l" rtl="0">
                        <a:lnSpc>
                          <a:spcPct val="100000"/>
                        </a:lnSpc>
                        <a:spcBef>
                          <a:spcPts val="0"/>
                        </a:spcBef>
                        <a:spcAft>
                          <a:spcPts val="0"/>
                        </a:spcAft>
                        <a:buClr>
                          <a:schemeClr val="accent2"/>
                        </a:buClr>
                        <a:buSzPts val="780"/>
                        <a:buFont typeface="Arial"/>
                        <a:buNone/>
                      </a:pPr>
                      <a:endParaRPr sz="500" b="0" i="0" u="none" strike="noStrike" cap="none">
                        <a:solidFill>
                          <a:srgbClr val="0F0F0F"/>
                        </a:solidFill>
                        <a:latin typeface="Arial"/>
                        <a:ea typeface="Arial"/>
                        <a:cs typeface="Arial"/>
                        <a:sym typeface="Arial"/>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8.1 Plan Quality Management</a:t>
                      </a:r>
                      <a:endParaRPr sz="600" b="0" u="none" strike="noStrike" cap="none">
                        <a:solidFill>
                          <a:schemeClr val="dk1"/>
                        </a:solidFill>
                        <a:latin typeface="Tahoma"/>
                        <a:ea typeface="Tahoma"/>
                        <a:cs typeface="Tahoma"/>
                        <a:sym typeface="Tahoma"/>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rgbClr val="C00000"/>
                        </a:buClr>
                        <a:buSzPts val="800"/>
                        <a:buFont typeface="Tahoma"/>
                        <a:buNone/>
                      </a:pPr>
                      <a:r>
                        <a:rPr lang="fr-FR" sz="800" b="1" u="none" strike="noStrike" cap="none">
                          <a:solidFill>
                            <a:srgbClr val="C00000"/>
                          </a:solidFill>
                          <a:latin typeface="Tahoma"/>
                          <a:ea typeface="Tahoma"/>
                          <a:cs typeface="Tahoma"/>
                          <a:sym typeface="Tahoma"/>
                        </a:rPr>
                        <a:t>8.2 Manage Quality</a:t>
                      </a:r>
                      <a:endParaRPr sz="800" b="1" u="none" strike="noStrike" cap="none">
                        <a:solidFill>
                          <a:srgbClr val="C00000"/>
                        </a:solidFill>
                        <a:latin typeface="Tahoma"/>
                        <a:ea typeface="Tahoma"/>
                        <a:cs typeface="Tahoma"/>
                        <a:sym typeface="Tahoma"/>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99"/>
                        </a:buClr>
                        <a:buSzPts val="800"/>
                        <a:buFont typeface="Tahoma"/>
                        <a:buNone/>
                      </a:pPr>
                      <a:r>
                        <a:rPr lang="fr-FR" sz="600" b="0" u="none" strike="noStrike" cap="none">
                          <a:solidFill>
                            <a:schemeClr val="dk1"/>
                          </a:solidFill>
                          <a:latin typeface="Tahoma"/>
                          <a:ea typeface="Tahoma"/>
                          <a:cs typeface="Tahoma"/>
                          <a:sym typeface="Tahoma"/>
                        </a:rPr>
                        <a:t>8.3 Control Quality</a:t>
                      </a:r>
                      <a:endParaRPr sz="600" b="0" u="none" strike="noStrike" cap="none">
                        <a:solidFill>
                          <a:schemeClr val="dk1"/>
                        </a:solidFill>
                        <a:latin typeface="Tahoma"/>
                        <a:ea typeface="Tahoma"/>
                        <a:cs typeface="Tahoma"/>
                        <a:sym typeface="Tahoma"/>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chemeClr val="accent2"/>
                        </a:buClr>
                        <a:buSzPts val="780"/>
                        <a:buFont typeface="Arial"/>
                        <a:buNone/>
                      </a:pPr>
                      <a:endParaRPr sz="500" b="0" i="0" u="none" strike="noStrike" cap="none">
                        <a:solidFill>
                          <a:srgbClr val="0F0F0F"/>
                        </a:solidFill>
                        <a:latin typeface="Arial"/>
                        <a:ea typeface="Arial"/>
                        <a:cs typeface="Arial"/>
                        <a:sym typeface="Arial"/>
                      </a:endParaRPr>
                    </a:p>
                  </a:txBody>
                  <a:tcPr marL="68600" marR="68600" marT="34300" marB="3430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8"/>
                  </a:ext>
                </a:extLst>
              </a:tr>
              <a:tr h="441350">
                <a:tc>
                  <a:txBody>
                    <a:bodyPr/>
                    <a:lstStyle/>
                    <a:p>
                      <a:pPr marL="0" marR="0" lvl="0" indent="0" algn="l" rtl="0">
                        <a:lnSpc>
                          <a:spcPct val="90000"/>
                        </a:lnSpc>
                        <a:spcBef>
                          <a:spcPts val="0"/>
                        </a:spcBef>
                        <a:spcAft>
                          <a:spcPts val="0"/>
                        </a:spcAft>
                        <a:buClr>
                          <a:srgbClr val="000099"/>
                        </a:buClr>
                        <a:buSzPts val="1050"/>
                        <a:buFont typeface="Tahoma"/>
                        <a:buNone/>
                      </a:pPr>
                      <a:r>
                        <a:rPr lang="fr-FR" sz="800" b="1" i="0" u="none" strike="noStrike" cap="none">
                          <a:solidFill>
                            <a:srgbClr val="C00000"/>
                          </a:solidFill>
                          <a:latin typeface="Tahoma"/>
                          <a:ea typeface="Tahoma"/>
                          <a:cs typeface="Tahoma"/>
                          <a:sym typeface="Tahoma"/>
                        </a:rPr>
                        <a:t>9. Project Resource Management</a:t>
                      </a:r>
                      <a:endParaRPr sz="800" b="1" i="0" u="none" strike="noStrike" cap="none">
                        <a:solidFill>
                          <a:srgbClr val="C00000"/>
                        </a:solidFill>
                        <a:latin typeface="Tahoma"/>
                        <a:ea typeface="Tahoma"/>
                        <a:cs typeface="Tahoma"/>
                        <a:sym typeface="Tahoma"/>
                      </a:endParaRPr>
                    </a:p>
                  </a:txBody>
                  <a:tcPr marL="68600" marR="68600" marT="34300" marB="34300" anchor="ctr">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99"/>
                    </a:solidFill>
                  </a:tcPr>
                </a:tc>
                <a:tc>
                  <a:txBody>
                    <a:bodyPr/>
                    <a:lstStyle/>
                    <a:p>
                      <a:pPr marL="0" marR="0" lvl="0" indent="0" algn="l" rtl="0">
                        <a:lnSpc>
                          <a:spcPct val="100000"/>
                        </a:lnSpc>
                        <a:spcBef>
                          <a:spcPts val="0"/>
                        </a:spcBef>
                        <a:spcAft>
                          <a:spcPts val="0"/>
                        </a:spcAft>
                        <a:buClr>
                          <a:schemeClr val="accent2"/>
                        </a:buClr>
                        <a:buSzPts val="780"/>
                        <a:buFont typeface="Arial"/>
                        <a:buNone/>
                      </a:pPr>
                      <a:endParaRPr sz="500" b="0" i="0" u="none" strike="noStrike" cap="none">
                        <a:solidFill>
                          <a:schemeClr val="dk1"/>
                        </a:solidFill>
                        <a:latin typeface="Arial"/>
                        <a:ea typeface="Arial"/>
                        <a:cs typeface="Arial"/>
                        <a:sym typeface="Arial"/>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99"/>
                        </a:buClr>
                        <a:buSzPts val="800"/>
                        <a:buFont typeface="Tahoma"/>
                        <a:buNone/>
                      </a:pPr>
                      <a:r>
                        <a:rPr lang="fr-FR" sz="600" b="0" u="none" strike="noStrike" cap="none">
                          <a:solidFill>
                            <a:schemeClr val="dk1"/>
                          </a:solidFill>
                          <a:latin typeface="Tahoma"/>
                          <a:ea typeface="Tahoma"/>
                          <a:cs typeface="Tahoma"/>
                          <a:sym typeface="Tahoma"/>
                        </a:rPr>
                        <a:t>9.1 Plan Resource Management</a:t>
                      </a:r>
                      <a:endParaRPr sz="1400" u="none" strike="noStrike" cap="none"/>
                    </a:p>
                    <a:p>
                      <a:pPr marL="0" marR="0" lvl="0" indent="0" algn="l" rtl="0">
                        <a:lnSpc>
                          <a:spcPct val="100000"/>
                        </a:lnSpc>
                        <a:spcBef>
                          <a:spcPts val="240"/>
                        </a:spcBef>
                        <a:spcAft>
                          <a:spcPts val="0"/>
                        </a:spcAft>
                        <a:buClr>
                          <a:srgbClr val="000099"/>
                        </a:buClr>
                        <a:buSzPts val="800"/>
                        <a:buFont typeface="Tahoma"/>
                        <a:buNone/>
                      </a:pPr>
                      <a:r>
                        <a:rPr lang="fr-FR" sz="600" b="0" u="none" strike="noStrike" cap="none">
                          <a:solidFill>
                            <a:schemeClr val="dk1"/>
                          </a:solidFill>
                          <a:latin typeface="Tahoma"/>
                          <a:ea typeface="Tahoma"/>
                          <a:cs typeface="Tahoma"/>
                          <a:sym typeface="Tahoma"/>
                        </a:rPr>
                        <a:t>9.2 Estimate Activity Resources</a:t>
                      </a:r>
                      <a:endParaRPr sz="600" b="0" u="none" strike="noStrike" cap="none">
                        <a:solidFill>
                          <a:schemeClr val="dk1"/>
                        </a:solidFill>
                        <a:latin typeface="Tahoma"/>
                        <a:ea typeface="Tahoma"/>
                        <a:cs typeface="Tahoma"/>
                        <a:sym typeface="Tahoma"/>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9.3 Acquire Resources</a:t>
                      </a:r>
                      <a:endParaRPr sz="600" b="0" u="none" strike="noStrike" cap="none">
                        <a:solidFill>
                          <a:schemeClr val="dk1"/>
                        </a:solidFill>
                        <a:latin typeface="Tahoma"/>
                        <a:ea typeface="Tahoma"/>
                        <a:cs typeface="Tahoma"/>
                        <a:sym typeface="Tahoma"/>
                      </a:endParaRPr>
                    </a:p>
                    <a:p>
                      <a:pPr marL="0" marR="0" lvl="0" indent="0" algn="l" rtl="0">
                        <a:spcBef>
                          <a:spcPts val="24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9.4 Develop Team</a:t>
                      </a:r>
                      <a:endParaRPr sz="1400" u="none" strike="noStrike" cap="none"/>
                    </a:p>
                    <a:p>
                      <a:pPr marL="0" marR="0" lvl="0" indent="0" algn="l" rtl="0">
                        <a:spcBef>
                          <a:spcPts val="24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9.5 Manage Team</a:t>
                      </a:r>
                      <a:endParaRPr sz="1400" u="none" strike="noStrike" cap="none"/>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114300" marR="0" lvl="0" indent="-114300" algn="l" rtl="0">
                        <a:lnSpc>
                          <a:spcPct val="100000"/>
                        </a:lnSpc>
                        <a:spcBef>
                          <a:spcPts val="0"/>
                        </a:spcBef>
                        <a:spcAft>
                          <a:spcPts val="0"/>
                        </a:spcAft>
                        <a:buClr>
                          <a:schemeClr val="accent2"/>
                        </a:buClr>
                        <a:buSzPts val="1040"/>
                        <a:buFont typeface="Tahoma"/>
                        <a:buNone/>
                      </a:pPr>
                      <a:r>
                        <a:rPr lang="fr-FR" sz="600" b="0" u="none" strike="noStrike" cap="none">
                          <a:solidFill>
                            <a:schemeClr val="dk1"/>
                          </a:solidFill>
                          <a:latin typeface="Tahoma"/>
                          <a:ea typeface="Tahoma"/>
                          <a:cs typeface="Tahoma"/>
                          <a:sym typeface="Tahoma"/>
                        </a:rPr>
                        <a:t>9.6 Control Resources</a:t>
                      </a:r>
                      <a:endParaRPr sz="600" b="0" u="none" strike="noStrike" cap="none">
                        <a:solidFill>
                          <a:schemeClr val="dk1"/>
                        </a:solidFill>
                        <a:latin typeface="Tahoma"/>
                        <a:ea typeface="Tahoma"/>
                        <a:cs typeface="Tahoma"/>
                        <a:sym typeface="Tahoma"/>
                      </a:endParaRPr>
                    </a:p>
                    <a:p>
                      <a:pPr marL="114300" marR="0" lvl="0" indent="-48260" algn="l" rtl="0">
                        <a:lnSpc>
                          <a:spcPct val="100000"/>
                        </a:lnSpc>
                        <a:spcBef>
                          <a:spcPts val="200"/>
                        </a:spcBef>
                        <a:spcAft>
                          <a:spcPts val="0"/>
                        </a:spcAft>
                        <a:buClr>
                          <a:schemeClr val="accent2"/>
                        </a:buClr>
                        <a:buSzPts val="1040"/>
                        <a:buFont typeface="Arial"/>
                        <a:buNone/>
                      </a:pPr>
                      <a:endParaRPr sz="600" b="1" i="0" u="none" strike="noStrike" cap="none">
                        <a:solidFill>
                          <a:schemeClr val="dk1"/>
                        </a:solidFill>
                        <a:latin typeface="Arial"/>
                        <a:ea typeface="Arial"/>
                        <a:cs typeface="Arial"/>
                        <a:sym typeface="Arial"/>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chemeClr val="accent2"/>
                        </a:buClr>
                        <a:buSzPts val="780"/>
                        <a:buFont typeface="Arial"/>
                        <a:buNone/>
                      </a:pPr>
                      <a:endParaRPr sz="500" b="0" i="0" u="none" strike="noStrike" cap="none">
                        <a:solidFill>
                          <a:srgbClr val="8C1104"/>
                        </a:solidFill>
                        <a:latin typeface="Arial"/>
                        <a:ea typeface="Arial"/>
                        <a:cs typeface="Arial"/>
                        <a:sym typeface="Arial"/>
                      </a:endParaRPr>
                    </a:p>
                  </a:txBody>
                  <a:tcPr marL="68600" marR="68600" marT="34300" marB="3430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9"/>
                  </a:ext>
                </a:extLst>
              </a:tr>
              <a:tr h="319500">
                <a:tc>
                  <a:txBody>
                    <a:bodyPr/>
                    <a:lstStyle/>
                    <a:p>
                      <a:pPr marL="0" marR="0" lvl="0" indent="0" algn="l" rtl="0">
                        <a:lnSpc>
                          <a:spcPct val="90000"/>
                        </a:lnSpc>
                        <a:spcBef>
                          <a:spcPts val="0"/>
                        </a:spcBef>
                        <a:spcAft>
                          <a:spcPts val="0"/>
                        </a:spcAft>
                        <a:buClr>
                          <a:srgbClr val="000099"/>
                        </a:buClr>
                        <a:buSzPts val="800"/>
                        <a:buFont typeface="Tahoma"/>
                        <a:buNone/>
                      </a:pPr>
                      <a:r>
                        <a:rPr lang="fr-FR" sz="600" b="1" i="0" u="none" strike="noStrike" cap="none">
                          <a:solidFill>
                            <a:srgbClr val="000000"/>
                          </a:solidFill>
                          <a:latin typeface="Tahoma"/>
                          <a:ea typeface="Tahoma"/>
                          <a:cs typeface="Tahoma"/>
                          <a:sym typeface="Tahoma"/>
                        </a:rPr>
                        <a:t>10. Project Communications Management</a:t>
                      </a:r>
                      <a:endParaRPr sz="1400" u="none" strike="noStrike" cap="none"/>
                    </a:p>
                  </a:txBody>
                  <a:tcPr marL="68600" marR="68600" marT="34300" marB="34300" anchor="ctr">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99"/>
                    </a:solidFill>
                  </a:tcPr>
                </a:tc>
                <a:tc>
                  <a:txBody>
                    <a:bodyPr/>
                    <a:lstStyle/>
                    <a:p>
                      <a:pPr marL="0" marR="0" lvl="0" indent="0" algn="l" rtl="0">
                        <a:lnSpc>
                          <a:spcPct val="100000"/>
                        </a:lnSpc>
                        <a:spcBef>
                          <a:spcPts val="0"/>
                        </a:spcBef>
                        <a:spcAft>
                          <a:spcPts val="0"/>
                        </a:spcAft>
                        <a:buClr>
                          <a:schemeClr val="accent2"/>
                        </a:buClr>
                        <a:buSzPts val="780"/>
                        <a:buFont typeface="Arial"/>
                        <a:buNone/>
                      </a:pPr>
                      <a:endParaRPr sz="500" b="0" i="0" u="none" strike="noStrike" cap="none">
                        <a:solidFill>
                          <a:srgbClr val="0F0F0F"/>
                        </a:solidFill>
                        <a:latin typeface="Arial"/>
                        <a:ea typeface="Arial"/>
                        <a:cs typeface="Arial"/>
                        <a:sym typeface="Arial"/>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10.1 Plan Communications Management</a:t>
                      </a:r>
                      <a:endParaRPr sz="600" b="0" u="none" strike="noStrike" cap="none">
                        <a:solidFill>
                          <a:schemeClr val="dk1"/>
                        </a:solidFill>
                        <a:latin typeface="Tahoma"/>
                        <a:ea typeface="Tahoma"/>
                        <a:cs typeface="Tahoma"/>
                        <a:sym typeface="Tahoma"/>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10.2 Manage Communications</a:t>
                      </a:r>
                      <a:endParaRPr sz="600" b="0" u="none" strike="noStrike" cap="none">
                        <a:solidFill>
                          <a:schemeClr val="dk1"/>
                        </a:solidFill>
                        <a:latin typeface="Tahoma"/>
                        <a:ea typeface="Tahoma"/>
                        <a:cs typeface="Tahoma"/>
                        <a:sym typeface="Tahoma"/>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rgbClr val="C00000"/>
                        </a:buClr>
                        <a:buSzPts val="700"/>
                        <a:buFont typeface="Tahoma"/>
                        <a:buNone/>
                      </a:pPr>
                      <a:r>
                        <a:rPr lang="fr-FR" sz="700" b="1" u="none" strike="noStrike" cap="none">
                          <a:solidFill>
                            <a:srgbClr val="C00000"/>
                          </a:solidFill>
                          <a:latin typeface="Tahoma"/>
                          <a:ea typeface="Tahoma"/>
                          <a:cs typeface="Tahoma"/>
                          <a:sym typeface="Tahoma"/>
                        </a:rPr>
                        <a:t>10.3 Monitor Communications</a:t>
                      </a:r>
                      <a:endParaRPr sz="1400" u="none" strike="noStrike" cap="none"/>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chemeClr val="accent2"/>
                        </a:buClr>
                        <a:buSzPts val="780"/>
                        <a:buFont typeface="Arial"/>
                        <a:buNone/>
                      </a:pPr>
                      <a:endParaRPr sz="500" b="0" i="0" u="none" strike="noStrike" cap="none">
                        <a:solidFill>
                          <a:srgbClr val="0F0F0F"/>
                        </a:solidFill>
                        <a:latin typeface="Arial"/>
                        <a:ea typeface="Arial"/>
                        <a:cs typeface="Arial"/>
                        <a:sym typeface="Arial"/>
                      </a:endParaRPr>
                    </a:p>
                  </a:txBody>
                  <a:tcPr marL="68600" marR="68600" marT="34300" marB="3430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10"/>
                  </a:ext>
                </a:extLst>
              </a:tr>
              <a:tr h="643625">
                <a:tc>
                  <a:txBody>
                    <a:bodyPr/>
                    <a:lstStyle/>
                    <a:p>
                      <a:pPr marL="0" marR="0" lvl="0" indent="0" algn="l" rtl="0">
                        <a:lnSpc>
                          <a:spcPct val="90000"/>
                        </a:lnSpc>
                        <a:spcBef>
                          <a:spcPts val="0"/>
                        </a:spcBef>
                        <a:spcAft>
                          <a:spcPts val="0"/>
                        </a:spcAft>
                        <a:buClr>
                          <a:srgbClr val="000099"/>
                        </a:buClr>
                        <a:buSzPts val="800"/>
                        <a:buFont typeface="Tahoma"/>
                        <a:buNone/>
                      </a:pPr>
                      <a:r>
                        <a:rPr lang="fr-FR" sz="600" b="1" i="0" u="none" strike="noStrike" cap="none">
                          <a:solidFill>
                            <a:srgbClr val="000000"/>
                          </a:solidFill>
                          <a:latin typeface="Tahoma"/>
                          <a:ea typeface="Tahoma"/>
                          <a:cs typeface="Tahoma"/>
                          <a:sym typeface="Tahoma"/>
                        </a:rPr>
                        <a:t>11. Project Risk Management</a:t>
                      </a:r>
                      <a:endParaRPr sz="1400" u="none" strike="noStrike" cap="none"/>
                    </a:p>
                  </a:txBody>
                  <a:tcPr marL="68600" marR="68600" marT="34300" marB="34300" anchor="ctr">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99"/>
                    </a:solidFill>
                  </a:tcPr>
                </a:tc>
                <a:tc>
                  <a:txBody>
                    <a:bodyPr/>
                    <a:lstStyle/>
                    <a:p>
                      <a:pPr marL="0" marR="0" lvl="0" indent="0" algn="l" rtl="0">
                        <a:lnSpc>
                          <a:spcPct val="100000"/>
                        </a:lnSpc>
                        <a:spcBef>
                          <a:spcPts val="0"/>
                        </a:spcBef>
                        <a:spcAft>
                          <a:spcPts val="0"/>
                        </a:spcAft>
                        <a:buClr>
                          <a:schemeClr val="accent2"/>
                        </a:buClr>
                        <a:buSzPts val="780"/>
                        <a:buFont typeface="Arial"/>
                        <a:buNone/>
                      </a:pPr>
                      <a:endParaRPr sz="500" b="0" i="0" u="none" strike="noStrike" cap="none">
                        <a:solidFill>
                          <a:srgbClr val="0F0F0F"/>
                        </a:solidFill>
                        <a:latin typeface="Arial"/>
                        <a:ea typeface="Arial"/>
                        <a:cs typeface="Arial"/>
                        <a:sym typeface="Arial"/>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11.1 Plan Risk Management</a:t>
                      </a:r>
                      <a:endParaRPr sz="1400" u="none" strike="noStrike" cap="none"/>
                    </a:p>
                    <a:p>
                      <a:pPr marL="0" marR="0" lvl="0" indent="0" algn="l" rtl="0">
                        <a:spcBef>
                          <a:spcPts val="24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11.2 Identify Risks</a:t>
                      </a:r>
                      <a:endParaRPr sz="600" b="0" u="none" strike="noStrike" cap="none">
                        <a:solidFill>
                          <a:schemeClr val="dk1"/>
                        </a:solidFill>
                        <a:latin typeface="Tahoma"/>
                        <a:ea typeface="Tahoma"/>
                        <a:cs typeface="Tahoma"/>
                        <a:sym typeface="Tahoma"/>
                      </a:endParaRPr>
                    </a:p>
                    <a:p>
                      <a:pPr marL="0" marR="0" lvl="0" indent="0" algn="l" rtl="0">
                        <a:spcBef>
                          <a:spcPts val="24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11.3 Perform Qualitative Risk Analysis</a:t>
                      </a:r>
                      <a:endParaRPr sz="600" b="0" u="none" strike="noStrike" cap="none">
                        <a:solidFill>
                          <a:schemeClr val="dk1"/>
                        </a:solidFill>
                        <a:latin typeface="Tahoma"/>
                        <a:ea typeface="Tahoma"/>
                        <a:cs typeface="Tahoma"/>
                        <a:sym typeface="Tahoma"/>
                      </a:endParaRPr>
                    </a:p>
                    <a:p>
                      <a:pPr marL="0" marR="0" lvl="0" indent="0" algn="l" rtl="0">
                        <a:spcBef>
                          <a:spcPts val="24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11.4 Perform Quantitative Risk Analysis</a:t>
                      </a:r>
                      <a:endParaRPr sz="600" b="0" u="none" strike="noStrike" cap="none">
                        <a:solidFill>
                          <a:schemeClr val="dk1"/>
                        </a:solidFill>
                        <a:latin typeface="Tahoma"/>
                        <a:ea typeface="Tahoma"/>
                        <a:cs typeface="Tahoma"/>
                        <a:sym typeface="Tahoma"/>
                      </a:endParaRPr>
                    </a:p>
                    <a:p>
                      <a:pPr marL="0" marR="0" lvl="0" indent="0" algn="l" rtl="0">
                        <a:spcBef>
                          <a:spcPts val="24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11.5 Plan Risk Responses</a:t>
                      </a:r>
                      <a:endParaRPr sz="600" b="0" u="none" strike="noStrike" cap="none">
                        <a:solidFill>
                          <a:schemeClr val="dk1"/>
                        </a:solidFill>
                        <a:latin typeface="Tahoma"/>
                        <a:ea typeface="Tahoma"/>
                        <a:cs typeface="Tahoma"/>
                        <a:sym typeface="Tahoma"/>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chemeClr val="accent2"/>
                        </a:buClr>
                        <a:buSzPts val="1170"/>
                        <a:buFont typeface="Tahoma"/>
                        <a:buNone/>
                      </a:pPr>
                      <a:r>
                        <a:rPr lang="fr-FR" sz="700" b="1" u="none" strike="noStrike" cap="none">
                          <a:solidFill>
                            <a:srgbClr val="C00000"/>
                          </a:solidFill>
                          <a:latin typeface="Tahoma"/>
                          <a:ea typeface="Tahoma"/>
                          <a:cs typeface="Tahoma"/>
                          <a:sym typeface="Tahoma"/>
                        </a:rPr>
                        <a:t>11.6 Implement Risk Responses</a:t>
                      </a:r>
                      <a:endParaRPr sz="700" b="1" u="none" strike="noStrike" cap="none">
                        <a:solidFill>
                          <a:srgbClr val="C00000"/>
                        </a:solidFill>
                        <a:latin typeface="Tahoma"/>
                        <a:ea typeface="Tahoma"/>
                        <a:cs typeface="Tahoma"/>
                        <a:sym typeface="Tahoma"/>
                      </a:endParaRPr>
                    </a:p>
                    <a:p>
                      <a:pPr marL="0" marR="0" lvl="0" indent="0" algn="l" rtl="0">
                        <a:lnSpc>
                          <a:spcPct val="100000"/>
                        </a:lnSpc>
                        <a:spcBef>
                          <a:spcPts val="200"/>
                        </a:spcBef>
                        <a:spcAft>
                          <a:spcPts val="0"/>
                        </a:spcAft>
                        <a:buClr>
                          <a:schemeClr val="accent2"/>
                        </a:buClr>
                        <a:buSzPts val="780"/>
                        <a:buFont typeface="Arial"/>
                        <a:buNone/>
                      </a:pPr>
                      <a:endParaRPr sz="500" b="0" i="0" u="none" strike="noStrike" cap="none">
                        <a:solidFill>
                          <a:srgbClr val="0F0F0F"/>
                        </a:solidFill>
                        <a:latin typeface="Arial"/>
                        <a:ea typeface="Arial"/>
                        <a:cs typeface="Arial"/>
                        <a:sym typeface="Arial"/>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rgbClr val="C00000"/>
                        </a:buClr>
                        <a:buSzPts val="800"/>
                        <a:buFont typeface="Tahoma"/>
                        <a:buNone/>
                      </a:pPr>
                      <a:r>
                        <a:rPr lang="fr-FR" sz="800" b="1" u="none" strike="noStrike" cap="none">
                          <a:solidFill>
                            <a:srgbClr val="C00000"/>
                          </a:solidFill>
                          <a:latin typeface="Tahoma"/>
                          <a:ea typeface="Tahoma"/>
                          <a:cs typeface="Tahoma"/>
                          <a:sym typeface="Tahoma"/>
                        </a:rPr>
                        <a:t>11.7  Monitor Risks</a:t>
                      </a:r>
                      <a:endParaRPr sz="800" b="1" u="none" strike="noStrike" cap="none">
                        <a:solidFill>
                          <a:srgbClr val="C00000"/>
                        </a:solidFill>
                        <a:latin typeface="Tahoma"/>
                        <a:ea typeface="Tahoma"/>
                        <a:cs typeface="Tahoma"/>
                        <a:sym typeface="Tahoma"/>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chemeClr val="accent2"/>
                        </a:buClr>
                        <a:buSzPts val="780"/>
                        <a:buFont typeface="Arial"/>
                        <a:buNone/>
                      </a:pPr>
                      <a:endParaRPr sz="500" b="0" i="0" u="none" strike="noStrike" cap="none">
                        <a:solidFill>
                          <a:srgbClr val="0F0F0F"/>
                        </a:solidFill>
                        <a:latin typeface="Arial"/>
                        <a:ea typeface="Arial"/>
                        <a:cs typeface="Arial"/>
                        <a:sym typeface="Arial"/>
                      </a:endParaRPr>
                    </a:p>
                  </a:txBody>
                  <a:tcPr marL="68600" marR="68600" marT="34300" marB="3430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11"/>
                  </a:ext>
                </a:extLst>
              </a:tr>
              <a:tr h="319500">
                <a:tc>
                  <a:txBody>
                    <a:bodyPr/>
                    <a:lstStyle/>
                    <a:p>
                      <a:pPr marL="0" marR="0" lvl="0" indent="0" algn="l" rtl="0">
                        <a:lnSpc>
                          <a:spcPct val="90000"/>
                        </a:lnSpc>
                        <a:spcBef>
                          <a:spcPts val="0"/>
                        </a:spcBef>
                        <a:spcAft>
                          <a:spcPts val="0"/>
                        </a:spcAft>
                        <a:buClr>
                          <a:srgbClr val="000099"/>
                        </a:buClr>
                        <a:buSzPts val="800"/>
                        <a:buFont typeface="Tahoma"/>
                        <a:buNone/>
                      </a:pPr>
                      <a:r>
                        <a:rPr lang="fr-FR" sz="600" b="1" i="0" u="none" strike="noStrike" cap="none">
                          <a:solidFill>
                            <a:srgbClr val="000000"/>
                          </a:solidFill>
                          <a:latin typeface="Tahoma"/>
                          <a:ea typeface="Tahoma"/>
                          <a:cs typeface="Tahoma"/>
                          <a:sym typeface="Tahoma"/>
                        </a:rPr>
                        <a:t>12. Project Procurement Management</a:t>
                      </a:r>
                      <a:endParaRPr sz="1400" u="none" strike="noStrike" cap="none"/>
                    </a:p>
                  </a:txBody>
                  <a:tcPr marL="68600" marR="68600" marT="34300" marB="34300" anchor="ctr">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99"/>
                    </a:solidFill>
                  </a:tcPr>
                </a:tc>
                <a:tc>
                  <a:txBody>
                    <a:bodyPr/>
                    <a:lstStyle/>
                    <a:p>
                      <a:pPr marL="0" marR="0" lvl="0" indent="0" algn="l" rtl="0">
                        <a:lnSpc>
                          <a:spcPct val="100000"/>
                        </a:lnSpc>
                        <a:spcBef>
                          <a:spcPts val="0"/>
                        </a:spcBef>
                        <a:spcAft>
                          <a:spcPts val="0"/>
                        </a:spcAft>
                        <a:buClr>
                          <a:schemeClr val="accent2"/>
                        </a:buClr>
                        <a:buSzPts val="780"/>
                        <a:buFont typeface="Arial"/>
                        <a:buNone/>
                      </a:pPr>
                      <a:endParaRPr sz="500" b="0" i="0" u="none" strike="noStrike" cap="none">
                        <a:solidFill>
                          <a:srgbClr val="0F0F0F"/>
                        </a:solidFill>
                        <a:latin typeface="Arial"/>
                        <a:ea typeface="Arial"/>
                        <a:cs typeface="Arial"/>
                        <a:sym typeface="Arial"/>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114300" marR="0" lvl="0" indent="-114300" algn="l" rtl="0">
                        <a:lnSpc>
                          <a:spcPct val="100000"/>
                        </a:lnSpc>
                        <a:spcBef>
                          <a:spcPts val="0"/>
                        </a:spcBef>
                        <a:spcAft>
                          <a:spcPts val="0"/>
                        </a:spcAft>
                        <a:buClr>
                          <a:schemeClr val="accent2"/>
                        </a:buClr>
                        <a:buSzPts val="1040"/>
                        <a:buFont typeface="Tahoma"/>
                        <a:buNone/>
                      </a:pPr>
                      <a:r>
                        <a:rPr lang="fr-FR" sz="600" b="0" u="none" strike="noStrike" cap="none">
                          <a:solidFill>
                            <a:schemeClr val="dk1"/>
                          </a:solidFill>
                          <a:latin typeface="Tahoma"/>
                          <a:ea typeface="Tahoma"/>
                          <a:cs typeface="Tahoma"/>
                          <a:sym typeface="Tahoma"/>
                        </a:rPr>
                        <a:t>12.1 Plan Procurement Management</a:t>
                      </a:r>
                      <a:endParaRPr sz="600" b="0" u="none" strike="noStrike" cap="none">
                        <a:solidFill>
                          <a:schemeClr val="dk1"/>
                        </a:solidFill>
                        <a:latin typeface="Tahoma"/>
                        <a:ea typeface="Tahoma"/>
                        <a:cs typeface="Tahoma"/>
                        <a:sym typeface="Tahoma"/>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12.2 Conduct Procurements</a:t>
                      </a:r>
                      <a:endParaRPr sz="600" b="0" u="none" strike="noStrike" cap="none">
                        <a:solidFill>
                          <a:schemeClr val="dk1"/>
                        </a:solidFill>
                        <a:latin typeface="Tahoma"/>
                        <a:ea typeface="Tahoma"/>
                        <a:cs typeface="Tahoma"/>
                        <a:sym typeface="Tahoma"/>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chemeClr val="dk1"/>
                        </a:buClr>
                        <a:buSzPts val="600"/>
                        <a:buFont typeface="Tahoma"/>
                        <a:buNone/>
                      </a:pPr>
                      <a:r>
                        <a:rPr lang="fr-FR" sz="600" b="0" u="none" strike="noStrike" cap="none">
                          <a:solidFill>
                            <a:schemeClr val="dk1"/>
                          </a:solidFill>
                          <a:latin typeface="Tahoma"/>
                          <a:ea typeface="Tahoma"/>
                          <a:cs typeface="Tahoma"/>
                          <a:sym typeface="Tahoma"/>
                        </a:rPr>
                        <a:t>12.3 Control Procurements</a:t>
                      </a:r>
                      <a:endParaRPr sz="600" b="0" u="none" strike="noStrike" cap="none">
                        <a:solidFill>
                          <a:schemeClr val="dk1"/>
                        </a:solidFill>
                        <a:latin typeface="Tahoma"/>
                        <a:ea typeface="Tahoma"/>
                        <a:cs typeface="Tahoma"/>
                        <a:sym typeface="Tahoma"/>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chemeClr val="dk1"/>
                        </a:buClr>
                        <a:buSzPts val="600"/>
                        <a:buFont typeface="Calibri"/>
                        <a:buNone/>
                      </a:pPr>
                      <a:endParaRPr sz="600" b="0" u="none" strike="noStrike" cap="none">
                        <a:solidFill>
                          <a:schemeClr val="dk1"/>
                        </a:solidFill>
                        <a:latin typeface="Tahoma"/>
                        <a:ea typeface="Tahoma"/>
                        <a:cs typeface="Tahoma"/>
                        <a:sym typeface="Tahoma"/>
                      </a:endParaRPr>
                    </a:p>
                  </a:txBody>
                  <a:tcPr marL="68600" marR="68600" marT="34300" marB="3430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12"/>
                  </a:ext>
                </a:extLst>
              </a:tr>
              <a:tr h="320050">
                <a:tc>
                  <a:txBody>
                    <a:bodyPr/>
                    <a:lstStyle/>
                    <a:p>
                      <a:pPr marL="0" marR="0" lvl="0" indent="0" algn="l" rtl="0">
                        <a:lnSpc>
                          <a:spcPct val="90000"/>
                        </a:lnSpc>
                        <a:spcBef>
                          <a:spcPts val="0"/>
                        </a:spcBef>
                        <a:spcAft>
                          <a:spcPts val="0"/>
                        </a:spcAft>
                        <a:buClr>
                          <a:srgbClr val="000099"/>
                        </a:buClr>
                        <a:buSzPts val="800"/>
                        <a:buFont typeface="Tahoma"/>
                        <a:buNone/>
                      </a:pPr>
                      <a:r>
                        <a:rPr lang="fr-FR" sz="600" b="1" i="0" u="none" strike="noStrike" cap="none">
                          <a:solidFill>
                            <a:srgbClr val="000000"/>
                          </a:solidFill>
                          <a:latin typeface="Tahoma"/>
                          <a:ea typeface="Tahoma"/>
                          <a:cs typeface="Tahoma"/>
                          <a:sym typeface="Tahoma"/>
                        </a:rPr>
                        <a:t>13. Project Stakeholder Management</a:t>
                      </a:r>
                      <a:endParaRPr sz="1400" u="none" strike="noStrike" cap="none"/>
                    </a:p>
                  </a:txBody>
                  <a:tcPr marL="68600" marR="68600" marT="34300" marB="34300" anchor="ctr">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FF99"/>
                    </a:solidFill>
                  </a:tcPr>
                </a:tc>
                <a:tc>
                  <a:txBody>
                    <a:bodyPr/>
                    <a:lstStyle/>
                    <a:p>
                      <a:pPr marL="0" marR="0" lvl="0" indent="0" algn="l" rtl="0">
                        <a:lnSpc>
                          <a:spcPct val="100000"/>
                        </a:lnSpc>
                        <a:spcBef>
                          <a:spcPts val="0"/>
                        </a:spcBef>
                        <a:spcAft>
                          <a:spcPts val="0"/>
                        </a:spcAft>
                        <a:buClr>
                          <a:schemeClr val="accent2"/>
                        </a:buClr>
                        <a:buSzPts val="1040"/>
                        <a:buFont typeface="Tahoma"/>
                        <a:buNone/>
                      </a:pPr>
                      <a:r>
                        <a:rPr lang="fr-FR" sz="600" b="0" u="none" strike="noStrike" cap="none">
                          <a:solidFill>
                            <a:schemeClr val="dk1"/>
                          </a:solidFill>
                          <a:latin typeface="Tahoma"/>
                          <a:ea typeface="Tahoma"/>
                          <a:cs typeface="Tahoma"/>
                          <a:sym typeface="Tahoma"/>
                        </a:rPr>
                        <a:t>13.1 Identify Stakeholders</a:t>
                      </a:r>
                      <a:endParaRPr sz="600" b="0" u="none" strike="noStrike" cap="none">
                        <a:solidFill>
                          <a:schemeClr val="dk1"/>
                        </a:solidFill>
                        <a:latin typeface="Tahoma"/>
                        <a:ea typeface="Tahoma"/>
                        <a:cs typeface="Tahoma"/>
                        <a:sym typeface="Tahoma"/>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chemeClr val="accent2"/>
                        </a:buClr>
                        <a:buSzPts val="1430"/>
                        <a:buFont typeface="Tahoma"/>
                        <a:buNone/>
                      </a:pPr>
                      <a:r>
                        <a:rPr lang="fr-FR" sz="800" b="1" u="none" strike="noStrike" cap="none">
                          <a:solidFill>
                            <a:srgbClr val="C00000"/>
                          </a:solidFill>
                          <a:latin typeface="Tahoma"/>
                          <a:ea typeface="Tahoma"/>
                          <a:cs typeface="Tahoma"/>
                          <a:sym typeface="Tahoma"/>
                        </a:rPr>
                        <a:t>13.2 Plan Stakeholder      Engagement</a:t>
                      </a:r>
                      <a:endParaRPr sz="800" b="1" u="none" strike="noStrike" cap="none">
                        <a:solidFill>
                          <a:srgbClr val="C00000"/>
                        </a:solidFill>
                        <a:latin typeface="Tahoma"/>
                        <a:ea typeface="Tahoma"/>
                        <a:cs typeface="Tahoma"/>
                        <a:sym typeface="Tahoma"/>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99"/>
                        </a:buClr>
                        <a:buSzPts val="800"/>
                        <a:buFont typeface="Tahoma"/>
                        <a:buNone/>
                      </a:pPr>
                      <a:r>
                        <a:rPr lang="fr-FR" sz="600" b="0" u="none" strike="noStrike" cap="none">
                          <a:solidFill>
                            <a:schemeClr val="dk1"/>
                          </a:solidFill>
                          <a:latin typeface="Tahoma"/>
                          <a:ea typeface="Tahoma"/>
                          <a:cs typeface="Tahoma"/>
                          <a:sym typeface="Tahoma"/>
                        </a:rPr>
                        <a:t>13.3 Manage Stakeholder Engagement</a:t>
                      </a:r>
                      <a:endParaRPr sz="600" b="0" u="none" strike="noStrike" cap="none">
                        <a:solidFill>
                          <a:schemeClr val="dk1"/>
                        </a:solidFill>
                        <a:latin typeface="Tahoma"/>
                        <a:ea typeface="Tahoma"/>
                        <a:cs typeface="Tahoma"/>
                        <a:sym typeface="Tahoma"/>
                      </a:endParaRPr>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rgbClr val="C00000"/>
                        </a:buClr>
                        <a:buSzPts val="800"/>
                        <a:buFont typeface="Tahoma"/>
                        <a:buNone/>
                      </a:pPr>
                      <a:r>
                        <a:rPr lang="fr-FR" sz="800" b="1" u="none" strike="noStrike" cap="none">
                          <a:solidFill>
                            <a:srgbClr val="C00000"/>
                          </a:solidFill>
                          <a:latin typeface="Tahoma"/>
                          <a:ea typeface="Tahoma"/>
                          <a:cs typeface="Tahoma"/>
                          <a:sym typeface="Tahoma"/>
                        </a:rPr>
                        <a:t>13.4 Monitor Stakeholder Engagement</a:t>
                      </a:r>
                      <a:endParaRPr sz="1400" u="none" strike="noStrike" cap="none"/>
                    </a:p>
                  </a:txBody>
                  <a:tcPr marL="68600" marR="68600"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chemeClr val="dk1"/>
                        </a:buClr>
                        <a:buSzPts val="600"/>
                        <a:buFont typeface="Calibri"/>
                        <a:buNone/>
                      </a:pPr>
                      <a:endParaRPr sz="600" b="0" u="none" strike="noStrike" cap="none">
                        <a:solidFill>
                          <a:schemeClr val="dk1"/>
                        </a:solidFill>
                        <a:latin typeface="Tahoma"/>
                        <a:ea typeface="Tahoma"/>
                        <a:cs typeface="Tahoma"/>
                        <a:sym typeface="Tahoma"/>
                      </a:endParaRPr>
                    </a:p>
                  </a:txBody>
                  <a:tcPr marL="68600" marR="68600" marT="34300" marB="3430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13"/>
                  </a:ext>
                </a:extLst>
              </a:tr>
            </a:tbl>
          </a:graphicData>
        </a:graphic>
      </p:graphicFrame>
      <p:pic>
        <p:nvPicPr>
          <p:cNvPr id="703" name="Google Shape;703;p79" descr="M.P.M logo fond transparent.png"/>
          <p:cNvPicPr preferRelativeResize="0"/>
          <p:nvPr/>
        </p:nvPicPr>
        <p:blipFill rotWithShape="1">
          <a:blip r:embed="rId3">
            <a:alphaModFix/>
          </a:blip>
          <a:srcRect/>
          <a:stretch/>
        </p:blipFill>
        <p:spPr>
          <a:xfrm>
            <a:off x="884456" y="344332"/>
            <a:ext cx="971171" cy="430080"/>
          </a:xfrm>
          <a:prstGeom prst="rect">
            <a:avLst/>
          </a:prstGeom>
          <a:noFill/>
          <a:ln>
            <a:noFill/>
          </a:ln>
        </p:spPr>
      </p:pic>
      <p:sp>
        <p:nvSpPr>
          <p:cNvPr id="704" name="Google Shape;704;p79"/>
          <p:cNvSpPr txBox="1"/>
          <p:nvPr/>
        </p:nvSpPr>
        <p:spPr>
          <a:xfrm>
            <a:off x="2951820" y="5125752"/>
            <a:ext cx="1350150" cy="300083"/>
          </a:xfrm>
          <a:prstGeom prst="rect">
            <a:avLst/>
          </a:prstGeom>
          <a:solidFill>
            <a:srgbClr val="F2F2F2"/>
          </a:solidFill>
          <a:ln>
            <a:noFill/>
          </a:ln>
        </p:spPr>
        <p:txBody>
          <a:bodyPr spcFirstLastPara="1" wrap="square" lIns="68550" tIns="34275" rIns="68550" bIns="34275" anchor="t" anchorCtr="0">
            <a:noAutofit/>
          </a:bodyPr>
          <a:lstStyle/>
          <a:p>
            <a:pPr marL="0" marR="0" lvl="0" indent="0" algn="l" rtl="0">
              <a:spcBef>
                <a:spcPts val="0"/>
              </a:spcBef>
              <a:spcAft>
                <a:spcPts val="0"/>
              </a:spcAft>
              <a:buNone/>
            </a:pPr>
            <a:r>
              <a:rPr lang="fr-FR" sz="750">
                <a:solidFill>
                  <a:srgbClr val="0070C0"/>
                </a:solidFill>
                <a:latin typeface="Tahoma"/>
                <a:ea typeface="Tahoma"/>
                <a:cs typeface="Tahoma"/>
                <a:sym typeface="Tahoma"/>
              </a:rPr>
              <a:t>13.2 Plan stakeholder </a:t>
            </a:r>
            <a:br>
              <a:rPr lang="fr-FR" sz="750">
                <a:solidFill>
                  <a:srgbClr val="0070C0"/>
                </a:solidFill>
                <a:latin typeface="Tahoma"/>
                <a:ea typeface="Tahoma"/>
                <a:cs typeface="Tahoma"/>
                <a:sym typeface="Tahoma"/>
              </a:rPr>
            </a:br>
            <a:r>
              <a:rPr lang="fr-FR" sz="750">
                <a:solidFill>
                  <a:srgbClr val="0070C0"/>
                </a:solidFill>
                <a:latin typeface="Tahoma"/>
                <a:ea typeface="Tahoma"/>
                <a:cs typeface="Tahoma"/>
                <a:sym typeface="Tahoma"/>
              </a:rPr>
              <a:t>Management</a:t>
            </a:r>
            <a:endParaRPr sz="1650">
              <a:solidFill>
                <a:schemeClr val="dk1"/>
              </a:solidFill>
              <a:latin typeface="Times New Roman"/>
              <a:ea typeface="Times New Roman"/>
              <a:cs typeface="Times New Roman"/>
              <a:sym typeface="Times New Roman"/>
            </a:endParaRPr>
          </a:p>
        </p:txBody>
      </p:sp>
      <p:sp>
        <p:nvSpPr>
          <p:cNvPr id="705" name="Google Shape;705;p79"/>
          <p:cNvSpPr txBox="1"/>
          <p:nvPr/>
        </p:nvSpPr>
        <p:spPr>
          <a:xfrm>
            <a:off x="6084168" y="5125752"/>
            <a:ext cx="1458162" cy="300083"/>
          </a:xfrm>
          <a:prstGeom prst="rect">
            <a:avLst/>
          </a:prstGeom>
          <a:solidFill>
            <a:srgbClr val="F2F2F2"/>
          </a:solidFill>
          <a:ln>
            <a:noFill/>
          </a:ln>
        </p:spPr>
        <p:txBody>
          <a:bodyPr spcFirstLastPara="1" wrap="square" lIns="68550" tIns="34275" rIns="68550" bIns="34275" anchor="t" anchorCtr="0">
            <a:noAutofit/>
          </a:bodyPr>
          <a:lstStyle/>
          <a:p>
            <a:pPr marL="0" marR="0" lvl="0" indent="0" algn="l" rtl="0">
              <a:spcBef>
                <a:spcPts val="0"/>
              </a:spcBef>
              <a:spcAft>
                <a:spcPts val="0"/>
              </a:spcAft>
              <a:buNone/>
            </a:pPr>
            <a:r>
              <a:rPr lang="fr-FR" sz="750">
                <a:solidFill>
                  <a:srgbClr val="0070C0"/>
                </a:solidFill>
                <a:latin typeface="Tahoma"/>
                <a:ea typeface="Tahoma"/>
                <a:cs typeface="Tahoma"/>
                <a:sym typeface="Tahoma"/>
              </a:rPr>
              <a:t>13.4 Control stakeholder </a:t>
            </a:r>
            <a:br>
              <a:rPr lang="fr-FR" sz="750">
                <a:solidFill>
                  <a:srgbClr val="0070C0"/>
                </a:solidFill>
                <a:latin typeface="Tahoma"/>
                <a:ea typeface="Tahoma"/>
                <a:cs typeface="Tahoma"/>
                <a:sym typeface="Tahoma"/>
              </a:rPr>
            </a:br>
            <a:r>
              <a:rPr lang="fr-FR" sz="750">
                <a:solidFill>
                  <a:srgbClr val="0070C0"/>
                </a:solidFill>
                <a:latin typeface="Tahoma"/>
                <a:ea typeface="Tahoma"/>
                <a:cs typeface="Tahoma"/>
                <a:sym typeface="Tahoma"/>
              </a:rPr>
              <a:t>Engagement</a:t>
            </a:r>
            <a:endParaRPr sz="1650">
              <a:solidFill>
                <a:schemeClr val="dk1"/>
              </a:solidFill>
              <a:latin typeface="Times New Roman"/>
              <a:ea typeface="Times New Roman"/>
              <a:cs typeface="Times New Roman"/>
              <a:sym typeface="Times New Roman"/>
            </a:endParaRPr>
          </a:p>
        </p:txBody>
      </p:sp>
      <p:sp>
        <p:nvSpPr>
          <p:cNvPr id="706" name="Google Shape;706;p79"/>
          <p:cNvSpPr txBox="1"/>
          <p:nvPr/>
        </p:nvSpPr>
        <p:spPr>
          <a:xfrm>
            <a:off x="7596336" y="4801716"/>
            <a:ext cx="690414" cy="300083"/>
          </a:xfrm>
          <a:prstGeom prst="rect">
            <a:avLst/>
          </a:prstGeom>
          <a:solidFill>
            <a:srgbClr val="F2F2F2"/>
          </a:solidFill>
          <a:ln>
            <a:noFill/>
          </a:ln>
        </p:spPr>
        <p:txBody>
          <a:bodyPr spcFirstLastPara="1" wrap="square" lIns="68550" tIns="34275" rIns="68550" bIns="34275" anchor="t" anchorCtr="0">
            <a:noAutofit/>
          </a:bodyPr>
          <a:lstStyle/>
          <a:p>
            <a:pPr marL="0" marR="0" lvl="0" indent="0" algn="l" rtl="0">
              <a:spcBef>
                <a:spcPts val="0"/>
              </a:spcBef>
              <a:spcAft>
                <a:spcPts val="0"/>
              </a:spcAft>
              <a:buNone/>
            </a:pPr>
            <a:r>
              <a:rPr lang="fr-FR" sz="750">
                <a:solidFill>
                  <a:srgbClr val="0070C0"/>
                </a:solidFill>
                <a:latin typeface="Tahoma"/>
                <a:ea typeface="Tahoma"/>
                <a:cs typeface="Tahoma"/>
                <a:sym typeface="Tahoma"/>
              </a:rPr>
              <a:t>12.4 Close</a:t>
            </a:r>
            <a:br>
              <a:rPr lang="fr-FR" sz="750">
                <a:solidFill>
                  <a:srgbClr val="0070C0"/>
                </a:solidFill>
                <a:latin typeface="Tahoma"/>
                <a:ea typeface="Tahoma"/>
                <a:cs typeface="Tahoma"/>
                <a:sym typeface="Tahoma"/>
              </a:rPr>
            </a:br>
            <a:r>
              <a:rPr lang="fr-FR" sz="750">
                <a:solidFill>
                  <a:srgbClr val="0070C0"/>
                </a:solidFill>
                <a:latin typeface="Tahoma"/>
                <a:ea typeface="Tahoma"/>
                <a:cs typeface="Tahoma"/>
                <a:sym typeface="Tahoma"/>
              </a:rPr>
              <a:t> procurmt</a:t>
            </a:r>
            <a:endParaRPr sz="750">
              <a:solidFill>
                <a:srgbClr val="0070C0"/>
              </a:solidFill>
              <a:latin typeface="Tahoma"/>
              <a:ea typeface="Tahoma"/>
              <a:cs typeface="Tahoma"/>
              <a:sym typeface="Tahoma"/>
            </a:endParaRPr>
          </a:p>
        </p:txBody>
      </p:sp>
      <p:sp>
        <p:nvSpPr>
          <p:cNvPr id="707" name="Google Shape;707;p79"/>
          <p:cNvSpPr txBox="1"/>
          <p:nvPr/>
        </p:nvSpPr>
        <p:spPr>
          <a:xfrm>
            <a:off x="899592" y="2209428"/>
            <a:ext cx="1149262" cy="300083"/>
          </a:xfrm>
          <a:prstGeom prst="rect">
            <a:avLst/>
          </a:prstGeom>
          <a:solidFill>
            <a:srgbClr val="FFFF99"/>
          </a:solidFill>
          <a:ln>
            <a:noFill/>
          </a:ln>
        </p:spPr>
        <p:txBody>
          <a:bodyPr spcFirstLastPara="1" wrap="square" lIns="68550" tIns="34275" rIns="68550" bIns="34275" anchor="t" anchorCtr="0">
            <a:noAutofit/>
          </a:bodyPr>
          <a:lstStyle/>
          <a:p>
            <a:pPr marL="0" marR="0" lvl="0" indent="0" algn="l" rtl="0">
              <a:spcBef>
                <a:spcPts val="0"/>
              </a:spcBef>
              <a:spcAft>
                <a:spcPts val="0"/>
              </a:spcAft>
              <a:buNone/>
            </a:pPr>
            <a:r>
              <a:rPr lang="fr-FR" sz="750" b="1">
                <a:solidFill>
                  <a:srgbClr val="0070C0"/>
                </a:solidFill>
                <a:latin typeface="Tahoma"/>
                <a:ea typeface="Tahoma"/>
                <a:cs typeface="Tahoma"/>
                <a:sym typeface="Tahoma"/>
              </a:rPr>
              <a:t>6. Project Time Management</a:t>
            </a:r>
            <a:endParaRPr sz="1650">
              <a:solidFill>
                <a:schemeClr val="dk1"/>
              </a:solidFill>
              <a:latin typeface="Times New Roman"/>
              <a:ea typeface="Times New Roman"/>
              <a:cs typeface="Times New Roman"/>
              <a:sym typeface="Times New Roman"/>
            </a:endParaRPr>
          </a:p>
        </p:txBody>
      </p:sp>
      <p:sp>
        <p:nvSpPr>
          <p:cNvPr id="708" name="Google Shape;708;p79"/>
          <p:cNvSpPr txBox="1"/>
          <p:nvPr/>
        </p:nvSpPr>
        <p:spPr>
          <a:xfrm>
            <a:off x="6138173" y="3870730"/>
            <a:ext cx="1404156" cy="184666"/>
          </a:xfrm>
          <a:prstGeom prst="rect">
            <a:avLst/>
          </a:prstGeom>
          <a:solidFill>
            <a:srgbClr val="F2F2F2"/>
          </a:solidFill>
          <a:ln>
            <a:noFill/>
          </a:ln>
        </p:spPr>
        <p:txBody>
          <a:bodyPr spcFirstLastPara="1" wrap="square" lIns="68550" tIns="34275" rIns="68550" bIns="34275" anchor="t" anchorCtr="0">
            <a:noAutofit/>
          </a:bodyPr>
          <a:lstStyle/>
          <a:p>
            <a:pPr marL="0" marR="0" lvl="0" indent="0" algn="l" rtl="0">
              <a:spcBef>
                <a:spcPts val="0"/>
              </a:spcBef>
              <a:spcAft>
                <a:spcPts val="0"/>
              </a:spcAft>
              <a:buNone/>
            </a:pPr>
            <a:r>
              <a:rPr lang="fr-FR" sz="750">
                <a:solidFill>
                  <a:srgbClr val="0070C0"/>
                </a:solidFill>
                <a:latin typeface="Tahoma"/>
                <a:ea typeface="Tahoma"/>
                <a:cs typeface="Tahoma"/>
                <a:sym typeface="Tahoma"/>
              </a:rPr>
              <a:t>10.3 Control Communications</a:t>
            </a:r>
            <a:endParaRPr sz="1650">
              <a:solidFill>
                <a:schemeClr val="dk1"/>
              </a:solidFill>
              <a:latin typeface="Times New Roman"/>
              <a:ea typeface="Times New Roman"/>
              <a:cs typeface="Times New Roman"/>
              <a:sym typeface="Times New Roman"/>
            </a:endParaRPr>
          </a:p>
        </p:txBody>
      </p:sp>
      <p:sp>
        <p:nvSpPr>
          <p:cNvPr id="709" name="Google Shape;709;p79"/>
          <p:cNvSpPr txBox="1"/>
          <p:nvPr/>
        </p:nvSpPr>
        <p:spPr>
          <a:xfrm>
            <a:off x="6111171" y="4139988"/>
            <a:ext cx="1404156" cy="184666"/>
          </a:xfrm>
          <a:prstGeom prst="rect">
            <a:avLst/>
          </a:prstGeom>
          <a:solidFill>
            <a:srgbClr val="F2F2F2"/>
          </a:solidFill>
          <a:ln>
            <a:noFill/>
          </a:ln>
        </p:spPr>
        <p:txBody>
          <a:bodyPr spcFirstLastPara="1" wrap="square" lIns="68550" tIns="34275" rIns="68550" bIns="34275" anchor="t" anchorCtr="0">
            <a:noAutofit/>
          </a:bodyPr>
          <a:lstStyle/>
          <a:p>
            <a:pPr marL="0" marR="0" lvl="0" indent="0" algn="l" rtl="0">
              <a:spcBef>
                <a:spcPts val="0"/>
              </a:spcBef>
              <a:spcAft>
                <a:spcPts val="0"/>
              </a:spcAft>
              <a:buNone/>
            </a:pPr>
            <a:r>
              <a:rPr lang="fr-FR" sz="750">
                <a:solidFill>
                  <a:srgbClr val="0070C0"/>
                </a:solidFill>
                <a:latin typeface="Tahoma"/>
                <a:ea typeface="Tahoma"/>
                <a:cs typeface="Tahoma"/>
                <a:sym typeface="Tahoma"/>
              </a:rPr>
              <a:t>11.6 Control Risks</a:t>
            </a:r>
            <a:endParaRPr sz="1650">
              <a:solidFill>
                <a:schemeClr val="dk1"/>
              </a:solidFill>
              <a:latin typeface="Times New Roman"/>
              <a:ea typeface="Times New Roman"/>
              <a:cs typeface="Times New Roman"/>
              <a:sym typeface="Times New Roman"/>
            </a:endParaRPr>
          </a:p>
        </p:txBody>
      </p:sp>
      <p:sp>
        <p:nvSpPr>
          <p:cNvPr id="710" name="Google Shape;710;p79"/>
          <p:cNvSpPr txBox="1"/>
          <p:nvPr/>
        </p:nvSpPr>
        <p:spPr>
          <a:xfrm>
            <a:off x="4517994" y="4181460"/>
            <a:ext cx="1404156" cy="184666"/>
          </a:xfrm>
          <a:prstGeom prst="rect">
            <a:avLst/>
          </a:prstGeom>
          <a:solidFill>
            <a:srgbClr val="F2F2F2"/>
          </a:solidFill>
          <a:ln>
            <a:noFill/>
          </a:ln>
        </p:spPr>
        <p:txBody>
          <a:bodyPr spcFirstLastPara="1" wrap="square" lIns="68550" tIns="34275" rIns="68550" bIns="34275" anchor="t" anchorCtr="0">
            <a:noAutofit/>
          </a:bodyPr>
          <a:lstStyle/>
          <a:p>
            <a:pPr marL="0" marR="0" lvl="0" indent="0" algn="l" rtl="0">
              <a:spcBef>
                <a:spcPts val="0"/>
              </a:spcBef>
              <a:spcAft>
                <a:spcPts val="0"/>
              </a:spcAft>
              <a:buNone/>
            </a:pPr>
            <a:endParaRPr sz="750">
              <a:solidFill>
                <a:srgbClr val="0070C0"/>
              </a:solidFill>
              <a:latin typeface="Tahoma"/>
              <a:ea typeface="Tahoma"/>
              <a:cs typeface="Tahoma"/>
              <a:sym typeface="Tahoma"/>
            </a:endParaRPr>
          </a:p>
        </p:txBody>
      </p:sp>
      <p:sp>
        <p:nvSpPr>
          <p:cNvPr id="711" name="Google Shape;711;p79"/>
          <p:cNvSpPr txBox="1"/>
          <p:nvPr/>
        </p:nvSpPr>
        <p:spPr>
          <a:xfrm>
            <a:off x="4528113" y="3160137"/>
            <a:ext cx="1475046" cy="184666"/>
          </a:xfrm>
          <a:prstGeom prst="rect">
            <a:avLst/>
          </a:prstGeom>
          <a:solidFill>
            <a:srgbClr val="F2F2F2"/>
          </a:solidFill>
          <a:ln>
            <a:noFill/>
          </a:ln>
        </p:spPr>
        <p:txBody>
          <a:bodyPr spcFirstLastPara="1" wrap="square" lIns="68550" tIns="34275" rIns="68550" bIns="34275" anchor="t" anchorCtr="0">
            <a:noAutofit/>
          </a:bodyPr>
          <a:lstStyle/>
          <a:p>
            <a:pPr marL="0" marR="0" lvl="0" indent="0" algn="l" rtl="0">
              <a:spcBef>
                <a:spcPts val="0"/>
              </a:spcBef>
              <a:spcAft>
                <a:spcPts val="0"/>
              </a:spcAft>
              <a:buNone/>
            </a:pPr>
            <a:r>
              <a:rPr lang="fr-FR" sz="750">
                <a:solidFill>
                  <a:srgbClr val="0070C0"/>
                </a:solidFill>
                <a:latin typeface="Tahoma"/>
                <a:ea typeface="Tahoma"/>
                <a:cs typeface="Tahoma"/>
                <a:sym typeface="Tahoma"/>
              </a:rPr>
              <a:t>8.2 Perform Quality Assurance</a:t>
            </a:r>
            <a:endParaRPr sz="1650">
              <a:solidFill>
                <a:schemeClr val="dk1"/>
              </a:solidFill>
              <a:latin typeface="Times New Roman"/>
              <a:ea typeface="Times New Roman"/>
              <a:cs typeface="Times New Roman"/>
              <a:sym typeface="Times New Roman"/>
            </a:endParaRPr>
          </a:p>
        </p:txBody>
      </p:sp>
      <p:sp>
        <p:nvSpPr>
          <p:cNvPr id="712" name="Google Shape;712;p79"/>
          <p:cNvSpPr txBox="1"/>
          <p:nvPr/>
        </p:nvSpPr>
        <p:spPr>
          <a:xfrm>
            <a:off x="4517994" y="1322685"/>
            <a:ext cx="1404156" cy="184666"/>
          </a:xfrm>
          <a:prstGeom prst="rect">
            <a:avLst/>
          </a:prstGeom>
          <a:solidFill>
            <a:srgbClr val="F2F2F2"/>
          </a:solidFill>
          <a:ln>
            <a:noFill/>
          </a:ln>
        </p:spPr>
        <p:txBody>
          <a:bodyPr spcFirstLastPara="1" wrap="square" lIns="68550" tIns="34275" rIns="68550" bIns="34275" anchor="t" anchorCtr="0">
            <a:noAutofit/>
          </a:bodyPr>
          <a:lstStyle/>
          <a:p>
            <a:pPr marL="0" marR="0" lvl="0" indent="0" algn="l" rtl="0">
              <a:spcBef>
                <a:spcPts val="0"/>
              </a:spcBef>
              <a:spcAft>
                <a:spcPts val="0"/>
              </a:spcAft>
              <a:buNone/>
            </a:pPr>
            <a:endParaRPr sz="750">
              <a:solidFill>
                <a:srgbClr val="0070C0"/>
              </a:solidFill>
              <a:latin typeface="Tahoma"/>
              <a:ea typeface="Tahoma"/>
              <a:cs typeface="Tahoma"/>
              <a:sym typeface="Tahoma"/>
            </a:endParaRPr>
          </a:p>
        </p:txBody>
      </p:sp>
      <p:sp>
        <p:nvSpPr>
          <p:cNvPr id="713" name="Google Shape;713;p79"/>
          <p:cNvSpPr txBox="1"/>
          <p:nvPr/>
        </p:nvSpPr>
        <p:spPr>
          <a:xfrm>
            <a:off x="884457" y="3397560"/>
            <a:ext cx="1149262" cy="415499"/>
          </a:xfrm>
          <a:prstGeom prst="rect">
            <a:avLst/>
          </a:prstGeom>
          <a:solidFill>
            <a:srgbClr val="FFFF99"/>
          </a:solidFill>
          <a:ln>
            <a:noFill/>
          </a:ln>
        </p:spPr>
        <p:txBody>
          <a:bodyPr spcFirstLastPara="1" wrap="square" lIns="68550" tIns="34275" rIns="68550" bIns="34275" anchor="t" anchorCtr="0">
            <a:noAutofit/>
          </a:bodyPr>
          <a:lstStyle/>
          <a:p>
            <a:pPr marL="0" marR="0" lvl="0" indent="0" algn="l" rtl="0">
              <a:spcBef>
                <a:spcPts val="0"/>
              </a:spcBef>
              <a:spcAft>
                <a:spcPts val="0"/>
              </a:spcAft>
              <a:buNone/>
            </a:pPr>
            <a:r>
              <a:rPr lang="fr-FR" sz="750" b="1">
                <a:solidFill>
                  <a:srgbClr val="0070C0"/>
                </a:solidFill>
                <a:latin typeface="Tahoma"/>
                <a:ea typeface="Tahoma"/>
                <a:cs typeface="Tahoma"/>
                <a:sym typeface="Tahoma"/>
              </a:rPr>
              <a:t>9. Project Human Resource </a:t>
            </a:r>
            <a:br>
              <a:rPr lang="fr-FR" sz="750" b="1">
                <a:solidFill>
                  <a:srgbClr val="0070C0"/>
                </a:solidFill>
                <a:latin typeface="Tahoma"/>
                <a:ea typeface="Tahoma"/>
                <a:cs typeface="Tahoma"/>
                <a:sym typeface="Tahoma"/>
              </a:rPr>
            </a:br>
            <a:r>
              <a:rPr lang="fr-FR" sz="750" b="1">
                <a:solidFill>
                  <a:srgbClr val="0070C0"/>
                </a:solidFill>
                <a:latin typeface="Tahoma"/>
                <a:ea typeface="Tahoma"/>
                <a:cs typeface="Tahoma"/>
                <a:sym typeface="Tahoma"/>
              </a:rPr>
              <a:t>Management</a:t>
            </a:r>
            <a:endParaRPr sz="1650">
              <a:solidFill>
                <a:schemeClr val="dk1"/>
              </a:solidFill>
              <a:latin typeface="Times New Roman"/>
              <a:ea typeface="Times New Roman"/>
              <a:cs typeface="Times New Roman"/>
              <a:sym typeface="Times New Roman"/>
            </a:endParaRPr>
          </a:p>
        </p:txBody>
      </p:sp>
      <p:sp>
        <p:nvSpPr>
          <p:cNvPr id="714" name="Google Shape;714;p79"/>
          <p:cNvSpPr/>
          <p:nvPr/>
        </p:nvSpPr>
        <p:spPr>
          <a:xfrm>
            <a:off x="3113838" y="281327"/>
            <a:ext cx="1674186" cy="230833"/>
          </a:xfrm>
          <a:prstGeom prst="rect">
            <a:avLst/>
          </a:prstGeom>
          <a:solidFill>
            <a:srgbClr val="F2F2F2"/>
          </a:solidFill>
          <a:ln>
            <a:noFill/>
          </a:ln>
        </p:spPr>
        <p:txBody>
          <a:bodyPr spcFirstLastPara="1" wrap="square" lIns="68550" tIns="34275" rIns="68550" bIns="34275" anchor="t" anchorCtr="0">
            <a:noAutofit/>
          </a:bodyPr>
          <a:lstStyle/>
          <a:p>
            <a:pPr marL="0" marR="0" lvl="0" indent="0" algn="r" rtl="0">
              <a:spcBef>
                <a:spcPts val="0"/>
              </a:spcBef>
              <a:spcAft>
                <a:spcPts val="0"/>
              </a:spcAft>
              <a:buNone/>
            </a:pPr>
            <a:r>
              <a:rPr lang="fr-FR" sz="900" b="1">
                <a:solidFill>
                  <a:srgbClr val="000099"/>
                </a:solidFill>
                <a:latin typeface="Tahoma"/>
                <a:ea typeface="Tahoma"/>
                <a:cs typeface="Tahoma"/>
                <a:sym typeface="Tahoma"/>
              </a:rPr>
              <a:t>PMBOK</a:t>
            </a:r>
            <a:r>
              <a:rPr lang="fr-FR" sz="900" b="1" baseline="30000">
                <a:solidFill>
                  <a:srgbClr val="000099"/>
                </a:solidFill>
                <a:latin typeface="Tahoma"/>
                <a:ea typeface="Tahoma"/>
                <a:cs typeface="Tahoma"/>
                <a:sym typeface="Tahoma"/>
              </a:rPr>
              <a:t>®</a:t>
            </a:r>
            <a:r>
              <a:rPr lang="fr-FR" sz="900" b="1">
                <a:solidFill>
                  <a:srgbClr val="000099"/>
                </a:solidFill>
                <a:latin typeface="Tahoma"/>
                <a:ea typeface="Tahoma"/>
                <a:cs typeface="Tahoma"/>
                <a:sym typeface="Tahoma"/>
              </a:rPr>
              <a:t> Guide </a:t>
            </a:r>
            <a:r>
              <a:rPr lang="fr-FR" sz="1050" b="1">
                <a:solidFill>
                  <a:srgbClr val="00B0F0"/>
                </a:solidFill>
                <a:latin typeface="Tahoma"/>
                <a:ea typeface="Tahoma"/>
                <a:cs typeface="Tahoma"/>
                <a:sym typeface="Tahoma"/>
              </a:rPr>
              <a:t>5</a:t>
            </a:r>
            <a:r>
              <a:rPr lang="fr-FR" sz="1050" b="1" baseline="30000">
                <a:solidFill>
                  <a:srgbClr val="00B0F0"/>
                </a:solidFill>
                <a:latin typeface="Tahoma"/>
                <a:ea typeface="Tahoma"/>
                <a:cs typeface="Tahoma"/>
                <a:sym typeface="Tahoma"/>
              </a:rPr>
              <a:t>th </a:t>
            </a:r>
            <a:r>
              <a:rPr lang="fr-FR" sz="1050" b="1">
                <a:solidFill>
                  <a:srgbClr val="00B0F0"/>
                </a:solidFill>
                <a:latin typeface="Tahoma"/>
                <a:ea typeface="Tahoma"/>
                <a:cs typeface="Tahoma"/>
                <a:sym typeface="Tahoma"/>
              </a:rPr>
              <a:t>Ed</a:t>
            </a:r>
            <a:endParaRPr sz="900">
              <a:solidFill>
                <a:srgbClr val="00B0F0"/>
              </a:solidFill>
              <a:latin typeface="Arial"/>
              <a:ea typeface="Arial"/>
              <a:cs typeface="Arial"/>
              <a:sym typeface="Arial"/>
            </a:endParaRPr>
          </a:p>
        </p:txBody>
      </p:sp>
      <p:sp>
        <p:nvSpPr>
          <p:cNvPr id="715" name="Google Shape;715;p79"/>
          <p:cNvSpPr/>
          <p:nvPr/>
        </p:nvSpPr>
        <p:spPr>
          <a:xfrm>
            <a:off x="791580" y="2155422"/>
            <a:ext cx="1064047" cy="430080"/>
          </a:xfrm>
          <a:prstGeom prst="ellipse">
            <a:avLst/>
          </a:prstGeom>
          <a:noFill/>
          <a:ln w="38100" cap="flat" cmpd="sng">
            <a:solidFill>
              <a:srgbClr val="C00000"/>
            </a:solidFill>
            <a:prstDash val="solid"/>
            <a:round/>
            <a:headEnd type="none" w="sm" len="sm"/>
            <a:tailEnd type="none" w="sm" len="sm"/>
          </a:ln>
        </p:spPr>
        <p:txBody>
          <a:bodyPr spcFirstLastPara="1" wrap="square" lIns="68550" tIns="34275" rIns="68550" bIns="34275" anchor="t" anchorCtr="0">
            <a:noAutofit/>
          </a:bodyPr>
          <a:lstStyle/>
          <a:p>
            <a:pPr marL="0" marR="0" lvl="0" indent="0" algn="l" rtl="0">
              <a:spcBef>
                <a:spcPts val="0"/>
              </a:spcBef>
              <a:spcAft>
                <a:spcPts val="0"/>
              </a:spcAft>
              <a:buNone/>
            </a:pPr>
            <a:endParaRPr sz="1800">
              <a:solidFill>
                <a:schemeClr val="dk1"/>
              </a:solidFill>
              <a:latin typeface="Times"/>
              <a:ea typeface="Times"/>
              <a:cs typeface="Times"/>
              <a:sym typeface="Times"/>
            </a:endParaRPr>
          </a:p>
        </p:txBody>
      </p:sp>
      <p:sp>
        <p:nvSpPr>
          <p:cNvPr id="716" name="Google Shape;716;p79"/>
          <p:cNvSpPr/>
          <p:nvPr/>
        </p:nvSpPr>
        <p:spPr>
          <a:xfrm>
            <a:off x="791580" y="3389872"/>
            <a:ext cx="1149262" cy="415499"/>
          </a:xfrm>
          <a:prstGeom prst="ellipse">
            <a:avLst/>
          </a:prstGeom>
          <a:noFill/>
          <a:ln w="38100" cap="flat" cmpd="sng">
            <a:solidFill>
              <a:srgbClr val="C00000"/>
            </a:solidFill>
            <a:prstDash val="solid"/>
            <a:round/>
            <a:headEnd type="none" w="sm" len="sm"/>
            <a:tailEnd type="none" w="sm" len="sm"/>
          </a:ln>
        </p:spPr>
        <p:txBody>
          <a:bodyPr spcFirstLastPara="1" wrap="square" lIns="68550" tIns="34275" rIns="68550" bIns="34275" anchor="t" anchorCtr="0">
            <a:noAutofit/>
          </a:bodyPr>
          <a:lstStyle/>
          <a:p>
            <a:pPr marL="0" marR="0" lvl="0" indent="0" algn="l" rtl="0">
              <a:spcBef>
                <a:spcPts val="0"/>
              </a:spcBef>
              <a:spcAft>
                <a:spcPts val="0"/>
              </a:spcAft>
              <a:buNone/>
            </a:pPr>
            <a:endParaRPr sz="1800">
              <a:solidFill>
                <a:schemeClr val="dk1"/>
              </a:solidFill>
              <a:latin typeface="Times"/>
              <a:ea typeface="Times"/>
              <a:cs typeface="Times"/>
              <a:sym typeface="Times"/>
            </a:endParaRPr>
          </a:p>
        </p:txBody>
      </p:sp>
      <p:sp>
        <p:nvSpPr>
          <p:cNvPr id="717" name="Google Shape;717;p79"/>
          <p:cNvSpPr/>
          <p:nvPr/>
        </p:nvSpPr>
        <p:spPr>
          <a:xfrm>
            <a:off x="2801670" y="5071746"/>
            <a:ext cx="1284277" cy="357504"/>
          </a:xfrm>
          <a:prstGeom prst="ellipse">
            <a:avLst/>
          </a:prstGeom>
          <a:noFill/>
          <a:ln w="38100" cap="flat" cmpd="sng">
            <a:solidFill>
              <a:srgbClr val="C00000"/>
            </a:solidFill>
            <a:prstDash val="solid"/>
            <a:round/>
            <a:headEnd type="none" w="sm" len="sm"/>
            <a:tailEnd type="none" w="sm" len="sm"/>
          </a:ln>
        </p:spPr>
        <p:txBody>
          <a:bodyPr spcFirstLastPara="1" wrap="square" lIns="68550" tIns="34275" rIns="68550" bIns="34275" anchor="t" anchorCtr="0">
            <a:noAutofit/>
          </a:bodyPr>
          <a:lstStyle/>
          <a:p>
            <a:pPr marL="0" marR="0" lvl="0" indent="0" algn="l" rtl="0">
              <a:spcBef>
                <a:spcPts val="0"/>
              </a:spcBef>
              <a:spcAft>
                <a:spcPts val="0"/>
              </a:spcAft>
              <a:buNone/>
            </a:pPr>
            <a:endParaRPr sz="1800">
              <a:solidFill>
                <a:schemeClr val="dk1"/>
              </a:solidFill>
              <a:latin typeface="Times"/>
              <a:ea typeface="Times"/>
              <a:cs typeface="Times"/>
              <a:sym typeface="Times"/>
            </a:endParaRPr>
          </a:p>
        </p:txBody>
      </p:sp>
      <p:sp>
        <p:nvSpPr>
          <p:cNvPr id="718" name="Google Shape;718;p79"/>
          <p:cNvSpPr/>
          <p:nvPr/>
        </p:nvSpPr>
        <p:spPr>
          <a:xfrm>
            <a:off x="5939592" y="5085731"/>
            <a:ext cx="1350150" cy="357504"/>
          </a:xfrm>
          <a:prstGeom prst="ellipse">
            <a:avLst/>
          </a:prstGeom>
          <a:noFill/>
          <a:ln w="38100" cap="flat" cmpd="sng">
            <a:solidFill>
              <a:srgbClr val="C00000"/>
            </a:solidFill>
            <a:prstDash val="solid"/>
            <a:round/>
            <a:headEnd type="none" w="sm" len="sm"/>
            <a:tailEnd type="none" w="sm" len="sm"/>
          </a:ln>
        </p:spPr>
        <p:txBody>
          <a:bodyPr spcFirstLastPara="1" wrap="square" lIns="68550" tIns="34275" rIns="68550" bIns="34275" anchor="t" anchorCtr="0">
            <a:noAutofit/>
          </a:bodyPr>
          <a:lstStyle/>
          <a:p>
            <a:pPr marL="0" marR="0" lvl="0" indent="0" algn="l" rtl="0">
              <a:spcBef>
                <a:spcPts val="0"/>
              </a:spcBef>
              <a:spcAft>
                <a:spcPts val="0"/>
              </a:spcAft>
              <a:buNone/>
            </a:pPr>
            <a:endParaRPr sz="1800">
              <a:solidFill>
                <a:schemeClr val="dk1"/>
              </a:solidFill>
              <a:latin typeface="Times"/>
              <a:ea typeface="Times"/>
              <a:cs typeface="Times"/>
              <a:sym typeface="Times"/>
            </a:endParaRPr>
          </a:p>
        </p:txBody>
      </p:sp>
      <p:sp>
        <p:nvSpPr>
          <p:cNvPr id="719" name="Google Shape;719;p79"/>
          <p:cNvSpPr/>
          <p:nvPr/>
        </p:nvSpPr>
        <p:spPr>
          <a:xfrm>
            <a:off x="7542330" y="4783289"/>
            <a:ext cx="729080" cy="357504"/>
          </a:xfrm>
          <a:prstGeom prst="ellipse">
            <a:avLst/>
          </a:prstGeom>
          <a:noFill/>
          <a:ln w="38100" cap="flat" cmpd="sng">
            <a:solidFill>
              <a:srgbClr val="C00000"/>
            </a:solidFill>
            <a:prstDash val="solid"/>
            <a:round/>
            <a:headEnd type="none" w="sm" len="sm"/>
            <a:tailEnd type="none" w="sm" len="sm"/>
          </a:ln>
        </p:spPr>
        <p:txBody>
          <a:bodyPr spcFirstLastPara="1" wrap="square" lIns="68550" tIns="34275" rIns="68550" bIns="34275" anchor="t" anchorCtr="0">
            <a:noAutofit/>
          </a:bodyPr>
          <a:lstStyle/>
          <a:p>
            <a:pPr marL="0" marR="0" lvl="0" indent="0" algn="l" rtl="0">
              <a:spcBef>
                <a:spcPts val="0"/>
              </a:spcBef>
              <a:spcAft>
                <a:spcPts val="0"/>
              </a:spcAft>
              <a:buNone/>
            </a:pPr>
            <a:endParaRPr sz="1800">
              <a:solidFill>
                <a:schemeClr val="dk1"/>
              </a:solidFill>
              <a:latin typeface="Times"/>
              <a:ea typeface="Times"/>
              <a:cs typeface="Times"/>
              <a:sym typeface="Times"/>
            </a:endParaRPr>
          </a:p>
        </p:txBody>
      </p:sp>
      <p:sp>
        <p:nvSpPr>
          <p:cNvPr id="720" name="Google Shape;720;p79"/>
          <p:cNvSpPr/>
          <p:nvPr/>
        </p:nvSpPr>
        <p:spPr>
          <a:xfrm>
            <a:off x="4362740" y="3126281"/>
            <a:ext cx="1674186" cy="271279"/>
          </a:xfrm>
          <a:prstGeom prst="ellipse">
            <a:avLst/>
          </a:prstGeom>
          <a:noFill/>
          <a:ln w="38100" cap="flat" cmpd="sng">
            <a:solidFill>
              <a:srgbClr val="C00000"/>
            </a:solidFill>
            <a:prstDash val="solid"/>
            <a:round/>
            <a:headEnd type="none" w="sm" len="sm"/>
            <a:tailEnd type="none" w="sm" len="sm"/>
          </a:ln>
        </p:spPr>
        <p:txBody>
          <a:bodyPr spcFirstLastPara="1" wrap="square" lIns="68550" tIns="34275" rIns="68550" bIns="34275" anchor="t" anchorCtr="0">
            <a:noAutofit/>
          </a:bodyPr>
          <a:lstStyle/>
          <a:p>
            <a:pPr marL="0" marR="0" lvl="0" indent="0" algn="l" rtl="0">
              <a:spcBef>
                <a:spcPts val="0"/>
              </a:spcBef>
              <a:spcAft>
                <a:spcPts val="0"/>
              </a:spcAft>
              <a:buNone/>
            </a:pPr>
            <a:endParaRPr sz="1800">
              <a:solidFill>
                <a:schemeClr val="dk1"/>
              </a:solidFill>
              <a:latin typeface="Times"/>
              <a:ea typeface="Times"/>
              <a:cs typeface="Times"/>
              <a:sym typeface="Times"/>
            </a:endParaRPr>
          </a:p>
        </p:txBody>
      </p:sp>
      <p:sp>
        <p:nvSpPr>
          <p:cNvPr id="721" name="Google Shape;721;p79"/>
          <p:cNvSpPr/>
          <p:nvPr/>
        </p:nvSpPr>
        <p:spPr>
          <a:xfrm>
            <a:off x="6003159" y="3828687"/>
            <a:ext cx="1674186" cy="271279"/>
          </a:xfrm>
          <a:prstGeom prst="ellipse">
            <a:avLst/>
          </a:prstGeom>
          <a:noFill/>
          <a:ln w="38100" cap="flat" cmpd="sng">
            <a:solidFill>
              <a:srgbClr val="C00000"/>
            </a:solidFill>
            <a:prstDash val="solid"/>
            <a:round/>
            <a:headEnd type="none" w="sm" len="sm"/>
            <a:tailEnd type="none" w="sm" len="sm"/>
          </a:ln>
        </p:spPr>
        <p:txBody>
          <a:bodyPr spcFirstLastPara="1" wrap="square" lIns="68550" tIns="34275" rIns="68550" bIns="34275" anchor="t" anchorCtr="0">
            <a:noAutofit/>
          </a:bodyPr>
          <a:lstStyle/>
          <a:p>
            <a:pPr marL="0" marR="0" lvl="0" indent="0" algn="l" rtl="0">
              <a:spcBef>
                <a:spcPts val="0"/>
              </a:spcBef>
              <a:spcAft>
                <a:spcPts val="0"/>
              </a:spcAft>
              <a:buNone/>
            </a:pPr>
            <a:endParaRPr sz="1800">
              <a:solidFill>
                <a:schemeClr val="dk1"/>
              </a:solidFill>
              <a:latin typeface="Times"/>
              <a:ea typeface="Times"/>
              <a:cs typeface="Times"/>
              <a:sym typeface="Times"/>
            </a:endParaRPr>
          </a:p>
        </p:txBody>
      </p:sp>
      <p:sp>
        <p:nvSpPr>
          <p:cNvPr id="722" name="Google Shape;722;p79"/>
          <p:cNvSpPr/>
          <p:nvPr/>
        </p:nvSpPr>
        <p:spPr>
          <a:xfrm>
            <a:off x="4328973" y="1133367"/>
            <a:ext cx="1674186" cy="427990"/>
          </a:xfrm>
          <a:prstGeom prst="ellipse">
            <a:avLst/>
          </a:prstGeom>
          <a:noFill/>
          <a:ln w="38100" cap="flat" cmpd="sng">
            <a:solidFill>
              <a:srgbClr val="C00000"/>
            </a:solidFill>
            <a:prstDash val="solid"/>
            <a:round/>
            <a:headEnd type="none" w="sm" len="sm"/>
            <a:tailEnd type="none" w="sm" len="sm"/>
          </a:ln>
        </p:spPr>
        <p:txBody>
          <a:bodyPr spcFirstLastPara="1" wrap="square" lIns="68550" tIns="34275" rIns="68550" bIns="34275" anchor="t" anchorCtr="0">
            <a:noAutofit/>
          </a:bodyPr>
          <a:lstStyle/>
          <a:p>
            <a:pPr marL="0" marR="0" lvl="0" indent="0" algn="l" rtl="0">
              <a:spcBef>
                <a:spcPts val="0"/>
              </a:spcBef>
              <a:spcAft>
                <a:spcPts val="0"/>
              </a:spcAft>
              <a:buNone/>
            </a:pPr>
            <a:endParaRPr sz="1800">
              <a:solidFill>
                <a:schemeClr val="dk1"/>
              </a:solidFill>
              <a:latin typeface="Times"/>
              <a:ea typeface="Times"/>
              <a:cs typeface="Times"/>
              <a:sym typeface="Times"/>
            </a:endParaRPr>
          </a:p>
        </p:txBody>
      </p:sp>
      <p:sp>
        <p:nvSpPr>
          <p:cNvPr id="723" name="Google Shape;723;p79"/>
          <p:cNvSpPr/>
          <p:nvPr/>
        </p:nvSpPr>
        <p:spPr>
          <a:xfrm>
            <a:off x="4301970" y="4101425"/>
            <a:ext cx="1674186" cy="290891"/>
          </a:xfrm>
          <a:prstGeom prst="ellipse">
            <a:avLst/>
          </a:prstGeom>
          <a:noFill/>
          <a:ln w="38100" cap="flat" cmpd="sng">
            <a:solidFill>
              <a:srgbClr val="C00000"/>
            </a:solidFill>
            <a:prstDash val="solid"/>
            <a:round/>
            <a:headEnd type="none" w="sm" len="sm"/>
            <a:tailEnd type="none" w="sm" len="sm"/>
          </a:ln>
        </p:spPr>
        <p:txBody>
          <a:bodyPr spcFirstLastPara="1" wrap="square" lIns="68550" tIns="34275" rIns="68550" bIns="34275" anchor="t" anchorCtr="0">
            <a:noAutofit/>
          </a:bodyPr>
          <a:lstStyle/>
          <a:p>
            <a:pPr marL="0" marR="0" lvl="0" indent="0" algn="l" rtl="0">
              <a:spcBef>
                <a:spcPts val="0"/>
              </a:spcBef>
              <a:spcAft>
                <a:spcPts val="0"/>
              </a:spcAft>
              <a:buNone/>
            </a:pPr>
            <a:endParaRPr sz="1800">
              <a:solidFill>
                <a:schemeClr val="dk1"/>
              </a:solidFill>
              <a:latin typeface="Times"/>
              <a:ea typeface="Times"/>
              <a:cs typeface="Times"/>
              <a:sym typeface="Times"/>
            </a:endParaRPr>
          </a:p>
        </p:txBody>
      </p:sp>
      <p:sp>
        <p:nvSpPr>
          <p:cNvPr id="724" name="Google Shape;724;p79"/>
          <p:cNvSpPr/>
          <p:nvPr/>
        </p:nvSpPr>
        <p:spPr>
          <a:xfrm>
            <a:off x="5976156" y="4099638"/>
            <a:ext cx="1674186" cy="271279"/>
          </a:xfrm>
          <a:prstGeom prst="ellipse">
            <a:avLst/>
          </a:prstGeom>
          <a:noFill/>
          <a:ln w="38100" cap="flat" cmpd="sng">
            <a:solidFill>
              <a:srgbClr val="C00000"/>
            </a:solidFill>
            <a:prstDash val="solid"/>
            <a:round/>
            <a:headEnd type="none" w="sm" len="sm"/>
            <a:tailEnd type="none" w="sm" len="sm"/>
          </a:ln>
        </p:spPr>
        <p:txBody>
          <a:bodyPr spcFirstLastPara="1" wrap="square" lIns="68550" tIns="34275" rIns="68550" bIns="34275" anchor="t" anchorCtr="0">
            <a:noAutofit/>
          </a:bodyPr>
          <a:lstStyle/>
          <a:p>
            <a:pPr marL="0" marR="0" lvl="0" indent="0" algn="l" rtl="0">
              <a:spcBef>
                <a:spcPts val="0"/>
              </a:spcBef>
              <a:spcAft>
                <a:spcPts val="0"/>
              </a:spcAft>
              <a:buNone/>
            </a:pPr>
            <a:endParaRPr sz="1800">
              <a:solidFill>
                <a:schemeClr val="dk1"/>
              </a:solidFill>
              <a:latin typeface="Times"/>
              <a:ea typeface="Times"/>
              <a:cs typeface="Times"/>
              <a:sym typeface="Time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2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1"/>
                                          </p:stCondLst>
                                        </p:cTn>
                                        <p:tgtEl>
                                          <p:spTgt spid="71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nodeType="clickEffect">
                                  <p:stCondLst>
                                    <p:cond delay="0"/>
                                  </p:stCondLst>
                                  <p:childTnLst>
                                    <p:anim calcmode="lin" valueType="num">
                                      <p:cBhvr additive="base">
                                        <p:cTn id="32" dur="500"/>
                                        <p:tgtEl>
                                          <p:spTgt spid="707"/>
                                        </p:tgtEl>
                                        <p:attrNameLst>
                                          <p:attrName>ppt_y</p:attrName>
                                        </p:attrNameLst>
                                      </p:cBhvr>
                                      <p:tavLst>
                                        <p:tav tm="0">
                                          <p:val>
                                            <p:strVal val="#ppt_y"/>
                                          </p:val>
                                        </p:tav>
                                        <p:tav tm="100000">
                                          <p:val>
                                            <p:strVal val="#ppt_y+1"/>
                                          </p:val>
                                        </p:tav>
                                      </p:tavLst>
                                    </p:anim>
                                    <p:set>
                                      <p:cBhvr>
                                        <p:cTn id="33" dur="1" fill="hold">
                                          <p:stCondLst>
                                            <p:cond delay="500"/>
                                          </p:stCondLst>
                                        </p:cTn>
                                        <p:tgtEl>
                                          <p:spTgt spid="707"/>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1"/>
                                          </p:stCondLst>
                                        </p:cTn>
                                        <p:tgtEl>
                                          <p:spTgt spid="713"/>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nodeType="clickEffect">
                                  <p:stCondLst>
                                    <p:cond delay="0"/>
                                  </p:stCondLst>
                                  <p:childTnLst>
                                    <p:set>
                                      <p:cBhvr>
                                        <p:cTn id="39" dur="1" fill="hold">
                                          <p:stCondLst>
                                            <p:cond delay="1"/>
                                          </p:stCondLst>
                                        </p:cTn>
                                        <p:tgtEl>
                                          <p:spTgt spid="707"/>
                                        </p:tgtEl>
                                        <p:attrNameLst>
                                          <p:attrName>style.visibility</p:attrName>
                                        </p:attrNameLst>
                                      </p:cBhvr>
                                      <p:to>
                                        <p:strVal val="hidden"/>
                                      </p:to>
                                    </p:set>
                                  </p:childTnLst>
                                </p:cTn>
                              </p:par>
                              <p:par>
                                <p:cTn id="40" presetID="2" presetClass="exit" presetSubtype="4" fill="hold" nodeType="withEffect">
                                  <p:stCondLst>
                                    <p:cond delay="0"/>
                                  </p:stCondLst>
                                  <p:childTnLst>
                                    <p:anim calcmode="lin" valueType="num">
                                      <p:cBhvr additive="base">
                                        <p:cTn id="41" dur="500"/>
                                        <p:tgtEl>
                                          <p:spTgt spid="712"/>
                                        </p:tgtEl>
                                        <p:attrNameLst>
                                          <p:attrName>ppt_y</p:attrName>
                                        </p:attrNameLst>
                                      </p:cBhvr>
                                      <p:tavLst>
                                        <p:tav tm="0">
                                          <p:val>
                                            <p:strVal val="#ppt_y"/>
                                          </p:val>
                                        </p:tav>
                                        <p:tav tm="100000">
                                          <p:val>
                                            <p:strVal val="#ppt_y+1"/>
                                          </p:val>
                                        </p:tav>
                                      </p:tavLst>
                                    </p:anim>
                                    <p:set>
                                      <p:cBhvr>
                                        <p:cTn id="42" dur="1" fill="hold">
                                          <p:stCondLst>
                                            <p:cond delay="500"/>
                                          </p:stCondLst>
                                        </p:cTn>
                                        <p:tgtEl>
                                          <p:spTgt spid="712"/>
                                        </p:tgtEl>
                                        <p:attrNameLst>
                                          <p:attrName>style.visibility</p:attrName>
                                        </p:attrNameLst>
                                      </p:cBhvr>
                                      <p:to>
                                        <p:strVal val="hidden"/>
                                      </p:to>
                                    </p:set>
                                  </p:childTnLst>
                                </p:cTn>
                              </p:par>
                              <p:par>
                                <p:cTn id="43" presetID="2" presetClass="exit" presetSubtype="4" fill="hold" nodeType="withEffect">
                                  <p:stCondLst>
                                    <p:cond delay="0"/>
                                  </p:stCondLst>
                                  <p:childTnLst>
                                    <p:anim calcmode="lin" valueType="num">
                                      <p:cBhvr additive="base">
                                        <p:cTn id="44" dur="500"/>
                                        <p:tgtEl>
                                          <p:spTgt spid="711"/>
                                        </p:tgtEl>
                                        <p:attrNameLst>
                                          <p:attrName>ppt_y</p:attrName>
                                        </p:attrNameLst>
                                      </p:cBhvr>
                                      <p:tavLst>
                                        <p:tav tm="0">
                                          <p:val>
                                            <p:strVal val="#ppt_y"/>
                                          </p:val>
                                        </p:tav>
                                        <p:tav tm="100000">
                                          <p:val>
                                            <p:strVal val="#ppt_y+1"/>
                                          </p:val>
                                        </p:tav>
                                      </p:tavLst>
                                    </p:anim>
                                    <p:set>
                                      <p:cBhvr>
                                        <p:cTn id="45" dur="1" fill="hold">
                                          <p:stCondLst>
                                            <p:cond delay="500"/>
                                          </p:stCondLst>
                                        </p:cTn>
                                        <p:tgtEl>
                                          <p:spTgt spid="711"/>
                                        </p:tgtEl>
                                        <p:attrNameLst>
                                          <p:attrName>style.visibility</p:attrName>
                                        </p:attrNameLst>
                                      </p:cBhvr>
                                      <p:to>
                                        <p:strVal val="hidden"/>
                                      </p:to>
                                    </p:set>
                                  </p:childTnLst>
                                </p:cTn>
                              </p:par>
                              <p:par>
                                <p:cTn id="46" presetID="2" presetClass="exit" presetSubtype="4" fill="hold" nodeType="withEffect">
                                  <p:stCondLst>
                                    <p:cond delay="0"/>
                                  </p:stCondLst>
                                  <p:childTnLst>
                                    <p:anim calcmode="lin" valueType="num">
                                      <p:cBhvr additive="base">
                                        <p:cTn id="47" dur="500"/>
                                        <p:tgtEl>
                                          <p:spTgt spid="710"/>
                                        </p:tgtEl>
                                        <p:attrNameLst>
                                          <p:attrName>ppt_y</p:attrName>
                                        </p:attrNameLst>
                                      </p:cBhvr>
                                      <p:tavLst>
                                        <p:tav tm="0">
                                          <p:val>
                                            <p:strVal val="#ppt_y"/>
                                          </p:val>
                                        </p:tav>
                                        <p:tav tm="100000">
                                          <p:val>
                                            <p:strVal val="#ppt_y+1"/>
                                          </p:val>
                                        </p:tav>
                                      </p:tavLst>
                                    </p:anim>
                                    <p:set>
                                      <p:cBhvr>
                                        <p:cTn id="48" dur="1" fill="hold">
                                          <p:stCondLst>
                                            <p:cond delay="500"/>
                                          </p:stCondLst>
                                        </p:cTn>
                                        <p:tgtEl>
                                          <p:spTgt spid="710"/>
                                        </p:tgtEl>
                                        <p:attrNameLst>
                                          <p:attrName>style.visibility</p:attrName>
                                        </p:attrNameLst>
                                      </p:cBhvr>
                                      <p:to>
                                        <p:strVal val="hidden"/>
                                      </p:to>
                                    </p:set>
                                  </p:childTnLst>
                                </p:cTn>
                              </p:par>
                              <p:par>
                                <p:cTn id="49" presetID="2" presetClass="exit" presetSubtype="4" fill="hold" nodeType="withEffect">
                                  <p:stCondLst>
                                    <p:cond delay="0"/>
                                  </p:stCondLst>
                                  <p:childTnLst>
                                    <p:anim calcmode="lin" valueType="num">
                                      <p:cBhvr additive="base">
                                        <p:cTn id="50" dur="500"/>
                                        <p:tgtEl>
                                          <p:spTgt spid="708"/>
                                        </p:tgtEl>
                                        <p:attrNameLst>
                                          <p:attrName>ppt_y</p:attrName>
                                        </p:attrNameLst>
                                      </p:cBhvr>
                                      <p:tavLst>
                                        <p:tav tm="0">
                                          <p:val>
                                            <p:strVal val="#ppt_y"/>
                                          </p:val>
                                        </p:tav>
                                        <p:tav tm="100000">
                                          <p:val>
                                            <p:strVal val="#ppt_y+1"/>
                                          </p:val>
                                        </p:tav>
                                      </p:tavLst>
                                    </p:anim>
                                    <p:set>
                                      <p:cBhvr>
                                        <p:cTn id="51" dur="1" fill="hold">
                                          <p:stCondLst>
                                            <p:cond delay="500"/>
                                          </p:stCondLst>
                                        </p:cTn>
                                        <p:tgtEl>
                                          <p:spTgt spid="708"/>
                                        </p:tgtEl>
                                        <p:attrNameLst>
                                          <p:attrName>style.visibility</p:attrName>
                                        </p:attrNameLst>
                                      </p:cBhvr>
                                      <p:to>
                                        <p:strVal val="hidden"/>
                                      </p:to>
                                    </p:set>
                                  </p:childTnLst>
                                </p:cTn>
                              </p:par>
                              <p:par>
                                <p:cTn id="52" presetID="2" presetClass="exit" presetSubtype="4" fill="hold" nodeType="withEffect">
                                  <p:stCondLst>
                                    <p:cond delay="0"/>
                                  </p:stCondLst>
                                  <p:childTnLst>
                                    <p:anim calcmode="lin" valueType="num">
                                      <p:cBhvr additive="base">
                                        <p:cTn id="53" dur="500"/>
                                        <p:tgtEl>
                                          <p:spTgt spid="709"/>
                                        </p:tgtEl>
                                        <p:attrNameLst>
                                          <p:attrName>ppt_y</p:attrName>
                                        </p:attrNameLst>
                                      </p:cBhvr>
                                      <p:tavLst>
                                        <p:tav tm="0">
                                          <p:val>
                                            <p:strVal val="#ppt_y"/>
                                          </p:val>
                                        </p:tav>
                                        <p:tav tm="100000">
                                          <p:val>
                                            <p:strVal val="#ppt_y+1"/>
                                          </p:val>
                                        </p:tav>
                                      </p:tavLst>
                                    </p:anim>
                                    <p:set>
                                      <p:cBhvr>
                                        <p:cTn id="54" dur="1" fill="hold">
                                          <p:stCondLst>
                                            <p:cond delay="500"/>
                                          </p:stCondLst>
                                        </p:cTn>
                                        <p:tgtEl>
                                          <p:spTgt spid="709"/>
                                        </p:tgtEl>
                                        <p:attrNameLst>
                                          <p:attrName>style.visibility</p:attrName>
                                        </p:attrNameLst>
                                      </p:cBhvr>
                                      <p:to>
                                        <p:strVal val="hidden"/>
                                      </p:to>
                                    </p:set>
                                  </p:childTnLst>
                                </p:cTn>
                              </p:par>
                              <p:par>
                                <p:cTn id="55" presetID="2" presetClass="exit" presetSubtype="4" fill="hold" nodeType="withEffect">
                                  <p:stCondLst>
                                    <p:cond delay="0"/>
                                  </p:stCondLst>
                                  <p:childTnLst>
                                    <p:anim calcmode="lin" valueType="num">
                                      <p:cBhvr additive="base">
                                        <p:cTn id="56" dur="500"/>
                                        <p:tgtEl>
                                          <p:spTgt spid="706"/>
                                        </p:tgtEl>
                                        <p:attrNameLst>
                                          <p:attrName>ppt_y</p:attrName>
                                        </p:attrNameLst>
                                      </p:cBhvr>
                                      <p:tavLst>
                                        <p:tav tm="0">
                                          <p:val>
                                            <p:strVal val="#ppt_y"/>
                                          </p:val>
                                        </p:tav>
                                        <p:tav tm="100000">
                                          <p:val>
                                            <p:strVal val="#ppt_y+1"/>
                                          </p:val>
                                        </p:tav>
                                      </p:tavLst>
                                    </p:anim>
                                    <p:set>
                                      <p:cBhvr>
                                        <p:cTn id="57" dur="1" fill="hold">
                                          <p:stCondLst>
                                            <p:cond delay="500"/>
                                          </p:stCondLst>
                                        </p:cTn>
                                        <p:tgtEl>
                                          <p:spTgt spid="706"/>
                                        </p:tgtEl>
                                        <p:attrNameLst>
                                          <p:attrName>style.visibility</p:attrName>
                                        </p:attrNameLst>
                                      </p:cBhvr>
                                      <p:to>
                                        <p:strVal val="hidden"/>
                                      </p:to>
                                    </p:set>
                                  </p:childTnLst>
                                </p:cTn>
                              </p:par>
                              <p:par>
                                <p:cTn id="58" presetID="2" presetClass="exit" presetSubtype="4" fill="hold" nodeType="withEffect">
                                  <p:stCondLst>
                                    <p:cond delay="0"/>
                                  </p:stCondLst>
                                  <p:childTnLst>
                                    <p:anim calcmode="lin" valueType="num">
                                      <p:cBhvr additive="base">
                                        <p:cTn id="59" dur="500"/>
                                        <p:tgtEl>
                                          <p:spTgt spid="705"/>
                                        </p:tgtEl>
                                        <p:attrNameLst>
                                          <p:attrName>ppt_y</p:attrName>
                                        </p:attrNameLst>
                                      </p:cBhvr>
                                      <p:tavLst>
                                        <p:tav tm="0">
                                          <p:val>
                                            <p:strVal val="#ppt_y"/>
                                          </p:val>
                                        </p:tav>
                                        <p:tav tm="100000">
                                          <p:val>
                                            <p:strVal val="#ppt_y+1"/>
                                          </p:val>
                                        </p:tav>
                                      </p:tavLst>
                                    </p:anim>
                                    <p:set>
                                      <p:cBhvr>
                                        <p:cTn id="60" dur="1" fill="hold">
                                          <p:stCondLst>
                                            <p:cond delay="500"/>
                                          </p:stCondLst>
                                        </p:cTn>
                                        <p:tgtEl>
                                          <p:spTgt spid="705"/>
                                        </p:tgtEl>
                                        <p:attrNameLst>
                                          <p:attrName>style.visibility</p:attrName>
                                        </p:attrNameLst>
                                      </p:cBhvr>
                                      <p:to>
                                        <p:strVal val="hidden"/>
                                      </p:to>
                                    </p:set>
                                  </p:childTnLst>
                                </p:cTn>
                              </p:par>
                              <p:par>
                                <p:cTn id="61" presetID="2" presetClass="exit" presetSubtype="4" fill="hold" nodeType="withEffect">
                                  <p:stCondLst>
                                    <p:cond delay="0"/>
                                  </p:stCondLst>
                                  <p:childTnLst>
                                    <p:anim calcmode="lin" valueType="num">
                                      <p:cBhvr additive="base">
                                        <p:cTn id="62" dur="500"/>
                                        <p:tgtEl>
                                          <p:spTgt spid="704"/>
                                        </p:tgtEl>
                                        <p:attrNameLst>
                                          <p:attrName>ppt_y</p:attrName>
                                        </p:attrNameLst>
                                      </p:cBhvr>
                                      <p:tavLst>
                                        <p:tav tm="0">
                                          <p:val>
                                            <p:strVal val="#ppt_y"/>
                                          </p:val>
                                        </p:tav>
                                        <p:tav tm="100000">
                                          <p:val>
                                            <p:strVal val="#ppt_y+1"/>
                                          </p:val>
                                        </p:tav>
                                      </p:tavLst>
                                    </p:anim>
                                    <p:set>
                                      <p:cBhvr>
                                        <p:cTn id="63" dur="1" fill="hold">
                                          <p:stCondLst>
                                            <p:cond delay="500"/>
                                          </p:stCondLst>
                                        </p:cTn>
                                        <p:tgtEl>
                                          <p:spTgt spid="704"/>
                                        </p:tgtEl>
                                        <p:attrNameLst>
                                          <p:attrName>style.visibility</p:attrName>
                                        </p:attrNameLst>
                                      </p:cBhvr>
                                      <p:to>
                                        <p:strVal val="hidden"/>
                                      </p:to>
                                    </p:set>
                                  </p:childTnLst>
                                </p:cTn>
                              </p:par>
                              <p:par>
                                <p:cTn id="64" presetID="2" presetClass="exit" presetSubtype="4" fill="hold" nodeType="withEffect">
                                  <p:stCondLst>
                                    <p:cond delay="0"/>
                                  </p:stCondLst>
                                  <p:childTnLst>
                                    <p:anim calcmode="lin" valueType="num">
                                      <p:cBhvr additive="base">
                                        <p:cTn id="65" dur="500"/>
                                        <p:tgtEl>
                                          <p:spTgt spid="713"/>
                                        </p:tgtEl>
                                        <p:attrNameLst>
                                          <p:attrName>ppt_y</p:attrName>
                                        </p:attrNameLst>
                                      </p:cBhvr>
                                      <p:tavLst>
                                        <p:tav tm="0">
                                          <p:val>
                                            <p:strVal val="#ppt_y"/>
                                          </p:val>
                                        </p:tav>
                                        <p:tav tm="100000">
                                          <p:val>
                                            <p:strVal val="#ppt_y+1"/>
                                          </p:val>
                                        </p:tav>
                                      </p:tavLst>
                                    </p:anim>
                                    <p:set>
                                      <p:cBhvr>
                                        <p:cTn id="66" dur="1" fill="hold">
                                          <p:stCondLst>
                                            <p:cond delay="500"/>
                                          </p:stCondLst>
                                        </p:cTn>
                                        <p:tgtEl>
                                          <p:spTgt spid="713"/>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1"/>
                                          </p:stCondLst>
                                        </p:cTn>
                                        <p:tgtEl>
                                          <p:spTgt spid="712"/>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1"/>
                                          </p:stCondLst>
                                        </p:cTn>
                                        <p:tgtEl>
                                          <p:spTgt spid="711"/>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1"/>
                                          </p:stCondLst>
                                        </p:cTn>
                                        <p:tgtEl>
                                          <p:spTgt spid="710"/>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1"/>
                                          </p:stCondLst>
                                        </p:cTn>
                                        <p:tgtEl>
                                          <p:spTgt spid="708"/>
                                        </p:tgtEl>
                                        <p:attrNameLst>
                                          <p:attrName>style.visibility</p:attrName>
                                        </p:attrNameLst>
                                      </p:cBhvr>
                                      <p:to>
                                        <p:strVal val="hidden"/>
                                      </p:to>
                                    </p:set>
                                  </p:childTnLst>
                                </p:cTn>
                              </p:par>
                              <p:par>
                                <p:cTn id="75" presetID="1" presetClass="exit" presetSubtype="0" fill="hold" nodeType="withEffect">
                                  <p:stCondLst>
                                    <p:cond delay="0"/>
                                  </p:stCondLst>
                                  <p:childTnLst>
                                    <p:set>
                                      <p:cBhvr>
                                        <p:cTn id="76" dur="1" fill="hold">
                                          <p:stCondLst>
                                            <p:cond delay="1"/>
                                          </p:stCondLst>
                                        </p:cTn>
                                        <p:tgtEl>
                                          <p:spTgt spid="709"/>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1"/>
                                          </p:stCondLst>
                                        </p:cTn>
                                        <p:tgtEl>
                                          <p:spTgt spid="706"/>
                                        </p:tgtEl>
                                        <p:attrNameLst>
                                          <p:attrName>style.visibility</p:attrName>
                                        </p:attrNameLst>
                                      </p:cBhvr>
                                      <p:to>
                                        <p:strVal val="hidden"/>
                                      </p:to>
                                    </p:set>
                                  </p:childTnLst>
                                </p:cTn>
                              </p:par>
                              <p:par>
                                <p:cTn id="79" presetID="1" presetClass="exit" presetSubtype="0" fill="hold" nodeType="withEffect">
                                  <p:stCondLst>
                                    <p:cond delay="0"/>
                                  </p:stCondLst>
                                  <p:childTnLst>
                                    <p:set>
                                      <p:cBhvr>
                                        <p:cTn id="80" dur="1" fill="hold">
                                          <p:stCondLst>
                                            <p:cond delay="1"/>
                                          </p:stCondLst>
                                        </p:cTn>
                                        <p:tgtEl>
                                          <p:spTgt spid="705"/>
                                        </p:tgtEl>
                                        <p:attrNameLst>
                                          <p:attrName>style.visibility</p:attrName>
                                        </p:attrNameLst>
                                      </p:cBhvr>
                                      <p:to>
                                        <p:strVal val="hidden"/>
                                      </p:to>
                                    </p:set>
                                  </p:childTnLst>
                                </p:cTn>
                              </p:par>
                              <p:par>
                                <p:cTn id="81" presetID="1" presetClass="exit" presetSubtype="0" fill="hold" nodeType="withEffect">
                                  <p:stCondLst>
                                    <p:cond delay="0"/>
                                  </p:stCondLst>
                                  <p:childTnLst>
                                    <p:set>
                                      <p:cBhvr>
                                        <p:cTn id="82" dur="1" fill="hold">
                                          <p:stCondLst>
                                            <p:cond delay="1"/>
                                          </p:stCondLst>
                                        </p:cTn>
                                        <p:tgtEl>
                                          <p:spTgt spid="704"/>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 presetClass="exit" presetSubtype="0" fill="hold" nodeType="clickEffect">
                                  <p:stCondLst>
                                    <p:cond delay="0"/>
                                  </p:stCondLst>
                                  <p:childTnLst>
                                    <p:set>
                                      <p:cBhvr>
                                        <p:cTn id="86" dur="1" fill="hold">
                                          <p:stCondLst>
                                            <p:cond delay="1"/>
                                          </p:stCondLst>
                                        </p:cTn>
                                        <p:tgtEl>
                                          <p:spTgt spid="712"/>
                                        </p:tgtEl>
                                        <p:attrNameLst>
                                          <p:attrName>style.visibility</p:attrName>
                                        </p:attrNameLst>
                                      </p:cBhvr>
                                      <p:to>
                                        <p:strVal val="hidden"/>
                                      </p:to>
                                    </p:set>
                                  </p:childTnLst>
                                </p:cTn>
                              </p:par>
                              <p:par>
                                <p:cTn id="87" presetID="1" presetClass="exit" presetSubtype="0" fill="hold" nodeType="withEffect">
                                  <p:stCondLst>
                                    <p:cond delay="0"/>
                                  </p:stCondLst>
                                  <p:childTnLst>
                                    <p:set>
                                      <p:cBhvr>
                                        <p:cTn id="88" dur="1" fill="hold">
                                          <p:stCondLst>
                                            <p:cond delay="1"/>
                                          </p:stCondLst>
                                        </p:cTn>
                                        <p:tgtEl>
                                          <p:spTgt spid="710"/>
                                        </p:tgtEl>
                                        <p:attrNameLst>
                                          <p:attrName>style.visibility</p:attrName>
                                        </p:attrNameLst>
                                      </p:cBhvr>
                                      <p:to>
                                        <p:strVal val="hidden"/>
                                      </p:to>
                                    </p:set>
                                  </p:childTnLst>
                                </p:cTn>
                              </p:par>
                              <p:par>
                                <p:cTn id="89" presetID="1" presetClass="exit" presetSubtype="0" fill="hold" nodeType="withEffect">
                                  <p:stCondLst>
                                    <p:cond delay="0"/>
                                  </p:stCondLst>
                                  <p:childTnLst>
                                    <p:set>
                                      <p:cBhvr>
                                        <p:cTn id="90" dur="1" fill="hold">
                                          <p:stCondLst>
                                            <p:cond delay="1"/>
                                          </p:stCondLst>
                                        </p:cTn>
                                        <p:tgtEl>
                                          <p:spTgt spid="708"/>
                                        </p:tgtEl>
                                        <p:attrNameLst>
                                          <p:attrName>style.visibility</p:attrName>
                                        </p:attrNameLst>
                                      </p:cBhvr>
                                      <p:to>
                                        <p:strVal val="hidden"/>
                                      </p:to>
                                    </p:set>
                                  </p:childTnLst>
                                </p:cTn>
                              </p:par>
                              <p:par>
                                <p:cTn id="91" presetID="1" presetClass="exit" presetSubtype="0" fill="hold" nodeType="withEffect">
                                  <p:stCondLst>
                                    <p:cond delay="0"/>
                                  </p:stCondLst>
                                  <p:childTnLst>
                                    <p:set>
                                      <p:cBhvr>
                                        <p:cTn id="92" dur="1" fill="hold">
                                          <p:stCondLst>
                                            <p:cond delay="1"/>
                                          </p:stCondLst>
                                        </p:cTn>
                                        <p:tgtEl>
                                          <p:spTgt spid="709"/>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1"/>
                                          </p:stCondLst>
                                        </p:cTn>
                                        <p:tgtEl>
                                          <p:spTgt spid="706"/>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1"/>
                                          </p:stCondLst>
                                        </p:cTn>
                                        <p:tgtEl>
                                          <p:spTgt spid="705"/>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1"/>
                                          </p:stCondLst>
                                        </p:cTn>
                                        <p:tgtEl>
                                          <p:spTgt spid="70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80"/>
          <p:cNvSpPr/>
          <p:nvPr/>
        </p:nvSpPr>
        <p:spPr>
          <a:xfrm>
            <a:off x="2525086" y="1064692"/>
            <a:ext cx="6618914" cy="4023409"/>
          </a:xfrm>
          <a:prstGeom prst="rect">
            <a:avLst/>
          </a:prstGeom>
          <a:noFill/>
          <a:ln>
            <a:noFill/>
          </a:ln>
        </p:spPr>
        <p:txBody>
          <a:bodyPr spcFirstLastPara="1" wrap="square" lIns="68550" tIns="34275" rIns="68550" bIns="34275" anchor="t" anchorCtr="0">
            <a:noAutofit/>
          </a:bodyPr>
          <a:lstStyle/>
          <a:p>
            <a:pPr marL="338138" marR="0" lvl="0" indent="-338138" algn="l" rtl="0">
              <a:lnSpc>
                <a:spcPct val="130000"/>
              </a:lnSpc>
              <a:spcBef>
                <a:spcPts val="0"/>
              </a:spcBef>
              <a:spcAft>
                <a:spcPts val="0"/>
              </a:spcAft>
              <a:buClr>
                <a:schemeClr val="accent1"/>
              </a:buClr>
              <a:buSzPts val="2880"/>
              <a:buFont typeface="Noto Sans Symbols"/>
              <a:buChar char="✓"/>
            </a:pPr>
            <a:r>
              <a:rPr lang="fr-FR" sz="1800" dirty="0">
                <a:solidFill>
                  <a:srgbClr val="455560"/>
                </a:solidFill>
                <a:latin typeface="Arial"/>
                <a:ea typeface="Arial"/>
                <a:cs typeface="Arial"/>
                <a:sym typeface="Arial"/>
              </a:rPr>
              <a:t>Le PMBOK® Guide, 6ème </a:t>
            </a:r>
            <a:r>
              <a:rPr lang="fr-FR" sz="1800" dirty="0" smtClean="0">
                <a:solidFill>
                  <a:srgbClr val="455560"/>
                </a:solidFill>
                <a:latin typeface="Arial"/>
                <a:ea typeface="Arial"/>
                <a:cs typeface="Arial"/>
                <a:sym typeface="Arial"/>
              </a:rPr>
              <a:t>édition </a:t>
            </a:r>
            <a:r>
              <a:rPr lang="fr-FR" sz="1800" dirty="0">
                <a:solidFill>
                  <a:srgbClr val="455560"/>
                </a:solidFill>
                <a:latin typeface="Arial"/>
                <a:ea typeface="Arial"/>
                <a:cs typeface="Arial"/>
                <a:sym typeface="Arial"/>
              </a:rPr>
              <a:t>explique comment </a:t>
            </a:r>
            <a:r>
              <a:rPr lang="fr-FR" sz="1800" dirty="0" smtClean="0">
                <a:solidFill>
                  <a:srgbClr val="455560"/>
                </a:solidFill>
                <a:latin typeface="Arial"/>
                <a:ea typeface="Arial"/>
                <a:cs typeface="Arial"/>
                <a:sym typeface="Arial"/>
              </a:rPr>
              <a:t>implémenter </a:t>
            </a:r>
            <a:r>
              <a:rPr lang="fr-FR" sz="1800" dirty="0">
                <a:solidFill>
                  <a:srgbClr val="455560"/>
                </a:solidFill>
                <a:latin typeface="Arial"/>
                <a:ea typeface="Arial"/>
                <a:cs typeface="Arial"/>
                <a:sym typeface="Arial"/>
              </a:rPr>
              <a:t>ses bonnes pratiques/processus de management de projet dans un environnement agile ou adaptatif – </a:t>
            </a:r>
            <a:r>
              <a:rPr lang="fr-FR" sz="1800" b="1" i="1" dirty="0">
                <a:solidFill>
                  <a:srgbClr val="FF0000"/>
                </a:solidFill>
                <a:latin typeface="Arial"/>
                <a:ea typeface="Arial"/>
                <a:cs typeface="Arial"/>
                <a:sym typeface="Arial"/>
              </a:rPr>
              <a:t>Une première pour le PMI®</a:t>
            </a:r>
            <a:endParaRPr sz="1650" dirty="0">
              <a:solidFill>
                <a:schemeClr val="dk1"/>
              </a:solidFill>
              <a:latin typeface="Times New Roman"/>
              <a:ea typeface="Times New Roman"/>
              <a:cs typeface="Times New Roman"/>
              <a:sym typeface="Times New Roman"/>
            </a:endParaRPr>
          </a:p>
          <a:p>
            <a:pPr marL="338138" marR="0" lvl="0" indent="-275273" algn="l" rtl="0">
              <a:lnSpc>
                <a:spcPct val="130000"/>
              </a:lnSpc>
              <a:spcBef>
                <a:spcPts val="165"/>
              </a:spcBef>
              <a:spcAft>
                <a:spcPts val="0"/>
              </a:spcAft>
              <a:buNone/>
            </a:pPr>
            <a:endParaRPr sz="825" dirty="0">
              <a:solidFill>
                <a:srgbClr val="455560"/>
              </a:solidFill>
              <a:latin typeface="Arial"/>
              <a:ea typeface="Arial"/>
              <a:cs typeface="Arial"/>
              <a:sym typeface="Arial"/>
            </a:endParaRPr>
          </a:p>
          <a:p>
            <a:pPr marL="338138" marR="0" lvl="0" indent="-338138" algn="l" rtl="0">
              <a:lnSpc>
                <a:spcPct val="130000"/>
              </a:lnSpc>
              <a:spcBef>
                <a:spcPts val="360"/>
              </a:spcBef>
              <a:spcAft>
                <a:spcPts val="0"/>
              </a:spcAft>
              <a:buClr>
                <a:schemeClr val="accent1"/>
              </a:buClr>
              <a:buSzPts val="2880"/>
              <a:buFont typeface="Noto Sans Symbols"/>
              <a:buChar char="✓"/>
            </a:pPr>
            <a:r>
              <a:rPr lang="fr-FR" sz="1800" dirty="0">
                <a:solidFill>
                  <a:srgbClr val="455560"/>
                </a:solidFill>
                <a:latin typeface="Arial"/>
                <a:ea typeface="Arial"/>
                <a:cs typeface="Arial"/>
                <a:sym typeface="Arial"/>
              </a:rPr>
              <a:t>Intégration dans chaque section de l’ouvrage :</a:t>
            </a:r>
            <a:endParaRPr sz="1650" dirty="0">
              <a:solidFill>
                <a:schemeClr val="dk1"/>
              </a:solidFill>
              <a:latin typeface="Times New Roman"/>
              <a:ea typeface="Times New Roman"/>
              <a:cs typeface="Times New Roman"/>
              <a:sym typeface="Times New Roman"/>
            </a:endParaRPr>
          </a:p>
          <a:p>
            <a:pPr marL="628610" marR="0" lvl="1" indent="-285749" algn="l" rtl="0">
              <a:lnSpc>
                <a:spcPct val="130000"/>
              </a:lnSpc>
              <a:spcBef>
                <a:spcPts val="360"/>
              </a:spcBef>
              <a:spcAft>
                <a:spcPts val="0"/>
              </a:spcAft>
              <a:buClr>
                <a:schemeClr val="accent1"/>
              </a:buClr>
              <a:buSzPts val="2880"/>
              <a:buFont typeface="Arial"/>
              <a:buChar char="•"/>
            </a:pPr>
            <a:r>
              <a:rPr lang="fr-FR" sz="1800" b="0" i="0" u="none" strike="noStrike" cap="none" dirty="0">
                <a:solidFill>
                  <a:srgbClr val="455560"/>
                </a:solidFill>
                <a:latin typeface="Arial"/>
                <a:ea typeface="Arial"/>
                <a:cs typeface="Arial"/>
                <a:sym typeface="Arial"/>
              </a:rPr>
              <a:t>Les tendances émergentes</a:t>
            </a:r>
            <a:endParaRPr sz="1800" b="0" i="0" u="none" strike="noStrike" cap="none" dirty="0">
              <a:solidFill>
                <a:srgbClr val="455560"/>
              </a:solidFill>
              <a:latin typeface="Arial"/>
              <a:ea typeface="Arial"/>
              <a:cs typeface="Arial"/>
              <a:sym typeface="Arial"/>
            </a:endParaRPr>
          </a:p>
          <a:p>
            <a:pPr marL="628610" marR="0" lvl="1" indent="-285749" algn="l" rtl="0">
              <a:lnSpc>
                <a:spcPct val="130000"/>
              </a:lnSpc>
              <a:spcBef>
                <a:spcPts val="360"/>
              </a:spcBef>
              <a:spcAft>
                <a:spcPts val="0"/>
              </a:spcAft>
              <a:buClr>
                <a:schemeClr val="accent1"/>
              </a:buClr>
              <a:buSzPts val="2880"/>
              <a:buFont typeface="Arial"/>
              <a:buChar char="•"/>
            </a:pPr>
            <a:r>
              <a:rPr lang="fr-FR" sz="1800" dirty="0">
                <a:solidFill>
                  <a:srgbClr val="455560"/>
                </a:solidFill>
              </a:rPr>
              <a:t>Les </a:t>
            </a:r>
            <a:r>
              <a:rPr lang="fr-FR" sz="1800" dirty="0">
                <a:solidFill>
                  <a:srgbClr val="455560"/>
                </a:solidFill>
                <a:sym typeface="Times New Roman"/>
              </a:rPr>
              <a:t>considérations</a:t>
            </a:r>
            <a:r>
              <a:rPr lang="fr-FR" sz="1800" dirty="0">
                <a:solidFill>
                  <a:srgbClr val="455560"/>
                </a:solidFill>
              </a:rPr>
              <a:t> </a:t>
            </a:r>
            <a:r>
              <a:rPr lang="fr-FR" sz="1800" b="0" i="0" u="none" strike="noStrike" cap="none" dirty="0">
                <a:solidFill>
                  <a:srgbClr val="455560"/>
                </a:solidFill>
                <a:latin typeface="Arial"/>
                <a:ea typeface="Arial"/>
                <a:cs typeface="Arial"/>
                <a:sym typeface="Arial"/>
              </a:rPr>
              <a:t>relatives à l’adaptation</a:t>
            </a:r>
            <a:endParaRPr sz="1800" b="0" i="0" u="none" strike="noStrike" cap="none" dirty="0">
              <a:solidFill>
                <a:srgbClr val="455560"/>
              </a:solidFill>
              <a:latin typeface="Arial"/>
              <a:ea typeface="Arial"/>
              <a:cs typeface="Arial"/>
              <a:sym typeface="Arial"/>
            </a:endParaRPr>
          </a:p>
          <a:p>
            <a:pPr marL="680998" marR="0" lvl="1" indent="-275272" algn="l" rtl="0">
              <a:lnSpc>
                <a:spcPct val="130000"/>
              </a:lnSpc>
              <a:spcBef>
                <a:spcPts val="165"/>
              </a:spcBef>
              <a:spcAft>
                <a:spcPts val="0"/>
              </a:spcAft>
              <a:buNone/>
            </a:pPr>
            <a:endParaRPr sz="825" b="0" i="0" u="none" strike="noStrike" cap="none" dirty="0">
              <a:solidFill>
                <a:srgbClr val="455560"/>
              </a:solidFill>
              <a:latin typeface="Arial"/>
              <a:ea typeface="Arial"/>
              <a:cs typeface="Arial"/>
              <a:sym typeface="Arial"/>
            </a:endParaRPr>
          </a:p>
          <a:p>
            <a:pPr marL="338138" marR="0" lvl="0" indent="-338138" algn="l" rtl="0">
              <a:lnSpc>
                <a:spcPct val="130000"/>
              </a:lnSpc>
              <a:spcBef>
                <a:spcPts val="360"/>
              </a:spcBef>
              <a:spcAft>
                <a:spcPts val="0"/>
              </a:spcAft>
              <a:buClr>
                <a:schemeClr val="accent1"/>
              </a:buClr>
              <a:buSzPts val="2880"/>
              <a:buFont typeface="Noto Sans Symbols"/>
              <a:buChar char="✓"/>
            </a:pPr>
            <a:r>
              <a:rPr lang="fr-FR" sz="1800" dirty="0" smtClean="0">
                <a:solidFill>
                  <a:srgbClr val="455560"/>
                </a:solidFill>
                <a:latin typeface="Arial"/>
                <a:ea typeface="Arial"/>
                <a:cs typeface="Arial"/>
                <a:sym typeface="Arial"/>
              </a:rPr>
              <a:t>Un </a:t>
            </a:r>
            <a:r>
              <a:rPr lang="fr-FR" sz="1800" dirty="0">
                <a:solidFill>
                  <a:srgbClr val="455560"/>
                </a:solidFill>
                <a:latin typeface="Arial"/>
                <a:ea typeface="Arial"/>
                <a:cs typeface="Arial"/>
                <a:sym typeface="Arial"/>
              </a:rPr>
              <a:t>accent mis sur les connaissances stratégiques et organisationnelles</a:t>
            </a:r>
            <a:endParaRPr sz="1800" dirty="0">
              <a:solidFill>
                <a:srgbClr val="455560"/>
              </a:solidFill>
              <a:latin typeface="Arial"/>
              <a:ea typeface="Arial"/>
              <a:cs typeface="Arial"/>
              <a:sym typeface="Arial"/>
            </a:endParaRPr>
          </a:p>
          <a:p>
            <a:pPr marL="338138" marR="0" lvl="0" indent="-338138" algn="l" rtl="0">
              <a:lnSpc>
                <a:spcPct val="130000"/>
              </a:lnSpc>
              <a:spcBef>
                <a:spcPts val="360"/>
              </a:spcBef>
              <a:spcAft>
                <a:spcPts val="0"/>
              </a:spcAft>
              <a:buClr>
                <a:schemeClr val="accent1"/>
              </a:buClr>
              <a:buSzPts val="2880"/>
              <a:buFont typeface="Noto Sans Symbols"/>
              <a:buChar char="✓"/>
            </a:pPr>
            <a:r>
              <a:rPr lang="fr-FR" sz="1800" dirty="0">
                <a:solidFill>
                  <a:srgbClr val="455560"/>
                </a:solidFill>
                <a:latin typeface="Arial"/>
                <a:ea typeface="Arial"/>
                <a:cs typeface="Arial"/>
                <a:sym typeface="Arial"/>
              </a:rPr>
              <a:t>Une nouvelle section est consacrée entièrement</a:t>
            </a:r>
            <a:br>
              <a:rPr lang="fr-FR" sz="1800" dirty="0">
                <a:solidFill>
                  <a:srgbClr val="455560"/>
                </a:solidFill>
                <a:latin typeface="Arial"/>
                <a:ea typeface="Arial"/>
                <a:cs typeface="Arial"/>
                <a:sym typeface="Arial"/>
              </a:rPr>
            </a:br>
            <a:r>
              <a:rPr lang="fr-FR" sz="1800" dirty="0">
                <a:solidFill>
                  <a:srgbClr val="455560"/>
                </a:solidFill>
                <a:latin typeface="Arial"/>
                <a:ea typeface="Arial"/>
                <a:cs typeface="Arial"/>
                <a:sym typeface="Arial"/>
              </a:rPr>
              <a:t> au rôle du Chef de Projet</a:t>
            </a:r>
            <a:endParaRPr sz="1650" dirty="0">
              <a:solidFill>
                <a:schemeClr val="dk1"/>
              </a:solidFill>
              <a:latin typeface="Times New Roman"/>
              <a:ea typeface="Times New Roman"/>
              <a:cs typeface="Times New Roman"/>
              <a:sym typeface="Times New Roman"/>
            </a:endParaRPr>
          </a:p>
          <a:p>
            <a:pPr marL="338138" marR="0" lvl="0" indent="-200978" algn="l" rtl="0">
              <a:lnSpc>
                <a:spcPct val="130000"/>
              </a:lnSpc>
              <a:spcBef>
                <a:spcPts val="360"/>
              </a:spcBef>
              <a:spcAft>
                <a:spcPts val="0"/>
              </a:spcAft>
              <a:buNone/>
            </a:pPr>
            <a:endParaRPr sz="1800" dirty="0">
              <a:solidFill>
                <a:srgbClr val="455560"/>
              </a:solidFill>
              <a:latin typeface="Arial"/>
              <a:ea typeface="Arial"/>
              <a:cs typeface="Arial"/>
              <a:sym typeface="Arial"/>
            </a:endParaRPr>
          </a:p>
        </p:txBody>
      </p:sp>
      <p:pic>
        <p:nvPicPr>
          <p:cNvPr id="730" name="Google Shape;730;p80"/>
          <p:cNvPicPr preferRelativeResize="0"/>
          <p:nvPr/>
        </p:nvPicPr>
        <p:blipFill rotWithShape="1">
          <a:blip r:embed="rId3">
            <a:alphaModFix/>
          </a:blip>
          <a:srcRect/>
          <a:stretch/>
        </p:blipFill>
        <p:spPr>
          <a:xfrm>
            <a:off x="8464944" y="4590020"/>
            <a:ext cx="619280" cy="538308"/>
          </a:xfrm>
          <a:prstGeom prst="rect">
            <a:avLst/>
          </a:prstGeom>
          <a:noFill/>
          <a:ln>
            <a:noFill/>
          </a:ln>
        </p:spPr>
      </p:pic>
      <p:pic>
        <p:nvPicPr>
          <p:cNvPr id="731" name="Google Shape;731;p80" descr="Une image contenant objet&#10;&#10;Description générée avec un niveau de confiance élevé"/>
          <p:cNvPicPr preferRelativeResize="0"/>
          <p:nvPr/>
        </p:nvPicPr>
        <p:blipFill rotWithShape="1">
          <a:blip r:embed="rId4">
            <a:alphaModFix/>
          </a:blip>
          <a:srcRect/>
          <a:stretch/>
        </p:blipFill>
        <p:spPr>
          <a:xfrm>
            <a:off x="7383312" y="2086215"/>
            <a:ext cx="1714652" cy="881124"/>
          </a:xfrm>
          <a:prstGeom prst="rect">
            <a:avLst/>
          </a:prstGeom>
          <a:noFill/>
          <a:ln>
            <a:noFill/>
          </a:ln>
        </p:spPr>
      </p:pic>
      <p:pic>
        <p:nvPicPr>
          <p:cNvPr id="732" name="Google Shape;732;p80"/>
          <p:cNvPicPr preferRelativeResize="0"/>
          <p:nvPr/>
        </p:nvPicPr>
        <p:blipFill rotWithShape="1">
          <a:blip r:embed="rId5">
            <a:alphaModFix/>
          </a:blip>
          <a:srcRect/>
          <a:stretch/>
        </p:blipFill>
        <p:spPr>
          <a:xfrm>
            <a:off x="8283724" y="3693474"/>
            <a:ext cx="700936" cy="668491"/>
          </a:xfrm>
          <a:prstGeom prst="rect">
            <a:avLst/>
          </a:prstGeom>
          <a:noFill/>
          <a:ln>
            <a:noFill/>
          </a:ln>
        </p:spPr>
      </p:pic>
      <p:pic>
        <p:nvPicPr>
          <p:cNvPr id="733" name="Google Shape;733;p80" descr="Une image contenant clipart&#10;&#10;Description générée avec un niveau de confiance élevé"/>
          <p:cNvPicPr preferRelativeResize="0"/>
          <p:nvPr/>
        </p:nvPicPr>
        <p:blipFill rotWithShape="1">
          <a:blip r:embed="rId6">
            <a:alphaModFix/>
          </a:blip>
          <a:srcRect/>
          <a:stretch/>
        </p:blipFill>
        <p:spPr>
          <a:xfrm>
            <a:off x="8383287" y="3076396"/>
            <a:ext cx="700937" cy="528501"/>
          </a:xfrm>
          <a:prstGeom prst="rect">
            <a:avLst/>
          </a:prstGeom>
          <a:noFill/>
          <a:ln>
            <a:noFill/>
          </a:ln>
        </p:spPr>
      </p:pic>
      <p:sp>
        <p:nvSpPr>
          <p:cNvPr id="734" name="Google Shape;734;p80"/>
          <p:cNvSpPr txBox="1">
            <a:spLocks noGrp="1"/>
          </p:cNvSpPr>
          <p:nvPr>
            <p:ph type="title"/>
          </p:nvPr>
        </p:nvSpPr>
        <p:spPr>
          <a:xfrm>
            <a:off x="2800819" y="0"/>
            <a:ext cx="6283405" cy="559594"/>
          </a:xfrm>
          <a:prstGeom prst="rect">
            <a:avLst/>
          </a:prstGeom>
          <a:noFill/>
          <a:ln>
            <a:noFill/>
          </a:ln>
        </p:spPr>
        <p:txBody>
          <a:bodyPr spcFirstLastPara="1" wrap="square" lIns="68550" tIns="34275" rIns="68550" bIns="34275" anchor="t" anchorCtr="0">
            <a:noAutofit/>
          </a:bodyPr>
          <a:lstStyle/>
          <a:p>
            <a:pPr marL="0" marR="0" lvl="0" indent="0" algn="ctr" rtl="0">
              <a:spcBef>
                <a:spcPts val="0"/>
              </a:spcBef>
              <a:spcAft>
                <a:spcPts val="0"/>
              </a:spcAft>
              <a:buClr>
                <a:srgbClr val="3F3151"/>
              </a:buClr>
              <a:buSzPts val="2800"/>
              <a:buFont typeface="Calibri"/>
              <a:buNone/>
            </a:pPr>
            <a:r>
              <a:rPr lang="fr-FR" sz="2800" b="1" i="0" u="none" strike="noStrike" cap="none" dirty="0">
                <a:solidFill>
                  <a:srgbClr val="3F3151"/>
                </a:solidFill>
                <a:latin typeface="Calibri"/>
                <a:ea typeface="Calibri"/>
                <a:cs typeface="Calibri"/>
                <a:sym typeface="Calibri"/>
              </a:rPr>
              <a:t>Les grandes nouveautés du </a:t>
            </a:r>
            <a:br>
              <a:rPr lang="fr-FR" sz="2800" b="1" i="0" u="none" strike="noStrike" cap="none" dirty="0">
                <a:solidFill>
                  <a:srgbClr val="3F3151"/>
                </a:solidFill>
                <a:latin typeface="Calibri"/>
                <a:ea typeface="Calibri"/>
                <a:cs typeface="Calibri"/>
                <a:sym typeface="Calibri"/>
              </a:rPr>
            </a:br>
            <a:r>
              <a:rPr lang="fr-FR" sz="2800" b="1" i="0" u="none" strike="noStrike" cap="none" dirty="0">
                <a:solidFill>
                  <a:srgbClr val="3F3151"/>
                </a:solidFill>
                <a:latin typeface="Calibri"/>
                <a:ea typeface="Calibri"/>
                <a:cs typeface="Calibri"/>
                <a:sym typeface="Calibri"/>
              </a:rPr>
              <a:t>PMBOK® Guide, 6</a:t>
            </a:r>
            <a:r>
              <a:rPr lang="fr-FR" sz="2800" b="1" i="0" u="none" strike="noStrike" cap="none" baseline="30000" dirty="0">
                <a:solidFill>
                  <a:srgbClr val="3F3151"/>
                </a:solidFill>
                <a:latin typeface="Calibri"/>
                <a:ea typeface="Calibri"/>
                <a:cs typeface="Calibri"/>
                <a:sym typeface="Calibri"/>
              </a:rPr>
              <a:t>ème</a:t>
            </a:r>
            <a:r>
              <a:rPr lang="fr-FR" sz="2800" b="1" i="0" u="none" strike="noStrike" cap="none" dirty="0">
                <a:solidFill>
                  <a:srgbClr val="3F3151"/>
                </a:solidFill>
                <a:latin typeface="Calibri"/>
                <a:ea typeface="Calibri"/>
                <a:cs typeface="Calibri"/>
                <a:sym typeface="Calibri"/>
              </a:rPr>
              <a:t> </a:t>
            </a:r>
            <a:r>
              <a:rPr lang="fr-FR" sz="2800" b="1" i="0" u="none" strike="noStrike" cap="none" dirty="0" smtClean="0">
                <a:solidFill>
                  <a:srgbClr val="3F3151"/>
                </a:solidFill>
                <a:latin typeface="Calibri"/>
                <a:ea typeface="Calibri"/>
                <a:cs typeface="Calibri"/>
                <a:sym typeface="Calibri"/>
              </a:rPr>
              <a:t>édition</a:t>
            </a:r>
            <a:endParaRPr sz="2800" b="1" i="0" u="none" strike="noStrike" cap="none" dirty="0">
              <a:solidFill>
                <a:srgbClr val="3F315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Google Shape;739;p81"/>
          <p:cNvSpPr txBox="1"/>
          <p:nvPr/>
        </p:nvSpPr>
        <p:spPr>
          <a:xfrm>
            <a:off x="2632657" y="627435"/>
            <a:ext cx="6007335" cy="5236817"/>
          </a:xfrm>
          <a:prstGeom prst="rect">
            <a:avLst/>
          </a:prstGeom>
          <a:noFill/>
          <a:ln>
            <a:noFill/>
          </a:ln>
        </p:spPr>
        <p:txBody>
          <a:bodyPr spcFirstLastPara="1" wrap="square" lIns="68550" tIns="34275" rIns="68550" bIns="34275" anchor="t" anchorCtr="0">
            <a:noAutofit/>
          </a:bodyPr>
          <a:lstStyle/>
          <a:p>
            <a:pPr marL="257146" marR="0" lvl="0" indent="-257146" algn="l" rtl="0">
              <a:lnSpc>
                <a:spcPct val="120000"/>
              </a:lnSpc>
              <a:spcBef>
                <a:spcPts val="0"/>
              </a:spcBef>
              <a:spcAft>
                <a:spcPts val="0"/>
              </a:spcAft>
              <a:buClr>
                <a:srgbClr val="0000FF"/>
              </a:buClr>
              <a:buSzPts val="1850"/>
              <a:buFont typeface="Arial"/>
              <a:buNone/>
            </a:pPr>
            <a:r>
              <a:rPr lang="fr-FR" sz="2400" b="1">
                <a:solidFill>
                  <a:srgbClr val="0000FF"/>
                </a:solidFill>
                <a:latin typeface="Calibri"/>
                <a:ea typeface="Calibri"/>
                <a:cs typeface="Calibri"/>
                <a:sym typeface="Calibri"/>
              </a:rPr>
              <a:t>Cycle de vie prédictif</a:t>
            </a:r>
            <a:endParaRPr/>
          </a:p>
          <a:p>
            <a:pPr marL="557149" marR="0" lvl="1" indent="-214286" algn="l" rtl="0">
              <a:spcBef>
                <a:spcPts val="278"/>
              </a:spcBef>
              <a:spcAft>
                <a:spcPts val="0"/>
              </a:spcAft>
              <a:buClr>
                <a:schemeClr val="dk1"/>
              </a:buClr>
              <a:buSzPts val="1850"/>
              <a:buFont typeface="Arial"/>
              <a:buChar char="–"/>
            </a:pPr>
            <a:r>
              <a:rPr lang="fr-FR" sz="1800" b="0" i="0" u="none" strike="noStrike" cap="none">
                <a:solidFill>
                  <a:schemeClr val="dk1"/>
                </a:solidFill>
                <a:latin typeface="Calibri"/>
                <a:ea typeface="Calibri"/>
                <a:cs typeface="Calibri"/>
                <a:sym typeface="Calibri"/>
              </a:rPr>
              <a:t>Fully plan-driven/waterfall with phases</a:t>
            </a:r>
            <a:endParaRPr sz="4000" b="0" i="0" u="none" strike="noStrike" cap="none">
              <a:solidFill>
                <a:schemeClr val="dk1"/>
              </a:solidFill>
              <a:latin typeface="Calibri"/>
              <a:ea typeface="Calibri"/>
              <a:cs typeface="Calibri"/>
              <a:sym typeface="Calibri"/>
            </a:endParaRPr>
          </a:p>
          <a:p>
            <a:pPr marL="557149" marR="0" lvl="1" indent="-126181" algn="l" rtl="0">
              <a:spcBef>
                <a:spcPts val="278"/>
              </a:spcBef>
              <a:spcAft>
                <a:spcPts val="0"/>
              </a:spcAft>
              <a:buClr>
                <a:schemeClr val="dk1"/>
              </a:buClr>
              <a:buSzPts val="1850"/>
              <a:buFont typeface="Arial"/>
              <a:buNone/>
            </a:pPr>
            <a:endParaRPr sz="1050" b="0" i="0" u="none" strike="noStrike" cap="none">
              <a:solidFill>
                <a:schemeClr val="dk1"/>
              </a:solidFill>
              <a:latin typeface="Calibri"/>
              <a:ea typeface="Calibri"/>
              <a:cs typeface="Calibri"/>
              <a:sym typeface="Calibri"/>
            </a:endParaRPr>
          </a:p>
          <a:p>
            <a:pPr marL="257146" marR="0" lvl="0" indent="-257146" algn="l" rtl="0">
              <a:lnSpc>
                <a:spcPct val="120000"/>
              </a:lnSpc>
              <a:spcBef>
                <a:spcPts val="0"/>
              </a:spcBef>
              <a:spcAft>
                <a:spcPts val="0"/>
              </a:spcAft>
              <a:buClr>
                <a:srgbClr val="0000FF"/>
              </a:buClr>
              <a:buSzPts val="1850"/>
              <a:buFont typeface="Arial"/>
              <a:buNone/>
            </a:pPr>
            <a:r>
              <a:rPr lang="fr-FR" sz="2400" b="1">
                <a:solidFill>
                  <a:srgbClr val="0000FF"/>
                </a:solidFill>
                <a:latin typeface="Calibri"/>
                <a:ea typeface="Calibri"/>
                <a:cs typeface="Calibri"/>
                <a:sym typeface="Calibri"/>
              </a:rPr>
              <a:t>Cycle de vie itératif</a:t>
            </a:r>
            <a:endParaRPr/>
          </a:p>
          <a:p>
            <a:pPr marL="557149" marR="0" lvl="1" indent="-214286" algn="l" rtl="0">
              <a:spcBef>
                <a:spcPts val="278"/>
              </a:spcBef>
              <a:spcAft>
                <a:spcPts val="0"/>
              </a:spcAft>
              <a:buClr>
                <a:schemeClr val="dk1"/>
              </a:buClr>
              <a:buSzPts val="1850"/>
              <a:buFont typeface="Arial"/>
              <a:buChar char="–"/>
            </a:pPr>
            <a:r>
              <a:rPr lang="fr-FR" sz="1800" b="0" i="0" u="none" strike="noStrike" cap="none">
                <a:solidFill>
                  <a:schemeClr val="dk1"/>
                </a:solidFill>
                <a:latin typeface="Calibri"/>
                <a:ea typeface="Calibri"/>
                <a:cs typeface="Calibri"/>
                <a:sym typeface="Calibri"/>
              </a:rPr>
              <a:t>Improving the results through successive prototypes </a:t>
            </a:r>
            <a:endParaRPr sz="4000" b="0" i="0" u="none" strike="noStrike" cap="none">
              <a:solidFill>
                <a:schemeClr val="dk1"/>
              </a:solidFill>
              <a:latin typeface="Calibri"/>
              <a:ea typeface="Calibri"/>
              <a:cs typeface="Calibri"/>
              <a:sym typeface="Calibri"/>
            </a:endParaRPr>
          </a:p>
          <a:p>
            <a:pPr marL="557149" marR="0" lvl="1" indent="-214286" algn="l" rtl="0">
              <a:spcBef>
                <a:spcPts val="278"/>
              </a:spcBef>
              <a:spcAft>
                <a:spcPts val="0"/>
              </a:spcAft>
              <a:buClr>
                <a:schemeClr val="dk1"/>
              </a:buClr>
              <a:buSzPts val="1850"/>
              <a:buFont typeface="Arial"/>
              <a:buChar char="–"/>
            </a:pPr>
            <a:r>
              <a:rPr lang="fr-FR" sz="1800" b="0" i="0" u="none" strike="noStrike" cap="none">
                <a:solidFill>
                  <a:schemeClr val="dk1"/>
                </a:solidFill>
                <a:latin typeface="Calibri"/>
                <a:ea typeface="Calibri"/>
                <a:cs typeface="Calibri"/>
                <a:sym typeface="Calibri"/>
              </a:rPr>
              <a:t>Allow feedback on partially completed work for improvement</a:t>
            </a:r>
            <a:endParaRPr sz="1800" b="0" i="0" u="none" strike="noStrike" cap="none">
              <a:solidFill>
                <a:schemeClr val="dk1"/>
              </a:solidFill>
              <a:latin typeface="Calibri"/>
              <a:ea typeface="Calibri"/>
              <a:cs typeface="Calibri"/>
              <a:sym typeface="Calibri"/>
            </a:endParaRPr>
          </a:p>
          <a:p>
            <a:pPr marL="557149" marR="0" lvl="1" indent="-126181" algn="l" rtl="0">
              <a:spcBef>
                <a:spcPts val="278"/>
              </a:spcBef>
              <a:spcAft>
                <a:spcPts val="0"/>
              </a:spcAft>
              <a:buClr>
                <a:schemeClr val="dk1"/>
              </a:buClr>
              <a:buSzPts val="1850"/>
              <a:buFont typeface="Arial"/>
              <a:buNone/>
            </a:pPr>
            <a:endParaRPr sz="1000" b="0" i="0" u="none" strike="noStrike" cap="none">
              <a:solidFill>
                <a:schemeClr val="dk1"/>
              </a:solidFill>
              <a:latin typeface="Calibri"/>
              <a:ea typeface="Calibri"/>
              <a:cs typeface="Calibri"/>
              <a:sym typeface="Calibri"/>
            </a:endParaRPr>
          </a:p>
          <a:p>
            <a:pPr marL="257146" marR="0" lvl="0" indent="-257146" algn="l" rtl="0">
              <a:lnSpc>
                <a:spcPct val="120000"/>
              </a:lnSpc>
              <a:spcBef>
                <a:spcPts val="0"/>
              </a:spcBef>
              <a:spcAft>
                <a:spcPts val="0"/>
              </a:spcAft>
              <a:buClr>
                <a:srgbClr val="0000FF"/>
              </a:buClr>
              <a:buSzPts val="1850"/>
              <a:buFont typeface="Arial"/>
              <a:buNone/>
            </a:pPr>
            <a:r>
              <a:rPr lang="fr-FR" sz="2400" b="1">
                <a:solidFill>
                  <a:srgbClr val="0000FF"/>
                </a:solidFill>
                <a:latin typeface="Calibri"/>
                <a:ea typeface="Calibri"/>
                <a:cs typeface="Calibri"/>
                <a:sym typeface="Calibri"/>
              </a:rPr>
              <a:t>Cycle de vie incrémental</a:t>
            </a:r>
            <a:endParaRPr/>
          </a:p>
          <a:p>
            <a:pPr marL="557149" marR="0" lvl="1" indent="-214286" algn="l" rtl="0">
              <a:spcBef>
                <a:spcPts val="278"/>
              </a:spcBef>
              <a:spcAft>
                <a:spcPts val="0"/>
              </a:spcAft>
              <a:buClr>
                <a:schemeClr val="dk1"/>
              </a:buClr>
              <a:buSzPts val="1850"/>
              <a:buFont typeface="Arial"/>
              <a:buChar char="–"/>
            </a:pPr>
            <a:r>
              <a:rPr lang="fr-FR" sz="1800" b="0" i="0" u="none" strike="noStrike" cap="none">
                <a:solidFill>
                  <a:schemeClr val="dk1"/>
                </a:solidFill>
                <a:latin typeface="Calibri"/>
                <a:ea typeface="Calibri"/>
                <a:cs typeface="Calibri"/>
                <a:sym typeface="Calibri"/>
              </a:rPr>
              <a:t>Providing finished deliverables and </a:t>
            </a:r>
            <a:br>
              <a:rPr lang="fr-FR" sz="1800" b="0" i="0" u="none" strike="noStrike" cap="none">
                <a:solidFill>
                  <a:schemeClr val="dk1"/>
                </a:solidFill>
                <a:latin typeface="Calibri"/>
                <a:ea typeface="Calibri"/>
                <a:cs typeface="Calibri"/>
                <a:sym typeface="Calibri"/>
              </a:rPr>
            </a:br>
            <a:r>
              <a:rPr lang="fr-FR" sz="1800" b="0" i="0" u="none" strike="noStrike" cap="none">
                <a:solidFill>
                  <a:schemeClr val="dk1"/>
                </a:solidFill>
                <a:latin typeface="Calibri"/>
                <a:ea typeface="Calibri"/>
                <a:cs typeface="Calibri"/>
                <a:sym typeface="Calibri"/>
              </a:rPr>
              <a:t>speeding the delivery</a:t>
            </a:r>
            <a:endParaRPr sz="4000" b="0" i="0" u="none" strike="noStrike" cap="none">
              <a:solidFill>
                <a:schemeClr val="dk1"/>
              </a:solidFill>
              <a:latin typeface="Calibri"/>
              <a:ea typeface="Calibri"/>
              <a:cs typeface="Calibri"/>
              <a:sym typeface="Calibri"/>
            </a:endParaRPr>
          </a:p>
          <a:p>
            <a:pPr marL="257146" marR="0" lvl="0" indent="-169040" algn="l" rtl="0">
              <a:lnSpc>
                <a:spcPct val="120000"/>
              </a:lnSpc>
              <a:spcBef>
                <a:spcPts val="278"/>
              </a:spcBef>
              <a:spcAft>
                <a:spcPts val="0"/>
              </a:spcAft>
              <a:buClr>
                <a:srgbClr val="0000FF"/>
              </a:buClr>
              <a:buSzPts val="1850"/>
              <a:buFont typeface="Arial"/>
              <a:buNone/>
            </a:pPr>
            <a:endParaRPr sz="100" b="1">
              <a:solidFill>
                <a:srgbClr val="0000FF"/>
              </a:solidFill>
              <a:latin typeface="Calibri"/>
              <a:ea typeface="Calibri"/>
              <a:cs typeface="Calibri"/>
              <a:sym typeface="Calibri"/>
            </a:endParaRPr>
          </a:p>
          <a:p>
            <a:pPr marL="257146" marR="0" lvl="0" indent="-257146" algn="l" rtl="0">
              <a:lnSpc>
                <a:spcPct val="120000"/>
              </a:lnSpc>
              <a:spcBef>
                <a:spcPts val="278"/>
              </a:spcBef>
              <a:spcAft>
                <a:spcPts val="0"/>
              </a:spcAft>
              <a:buClr>
                <a:srgbClr val="0000FF"/>
              </a:buClr>
              <a:buSzPts val="1850"/>
              <a:buFont typeface="Arial"/>
              <a:buNone/>
            </a:pPr>
            <a:r>
              <a:rPr lang="fr-FR" sz="2400" b="1">
                <a:solidFill>
                  <a:srgbClr val="0000FF"/>
                </a:solidFill>
                <a:latin typeface="Calibri"/>
                <a:ea typeface="Calibri"/>
                <a:cs typeface="Calibri"/>
                <a:sym typeface="Calibri"/>
              </a:rPr>
              <a:t>Cycle de vie adaptatif/Agile</a:t>
            </a:r>
            <a:endParaRPr/>
          </a:p>
          <a:p>
            <a:pPr marL="557149" marR="0" lvl="1" indent="-214286" algn="l" rtl="0">
              <a:spcBef>
                <a:spcPts val="278"/>
              </a:spcBef>
              <a:spcAft>
                <a:spcPts val="0"/>
              </a:spcAft>
              <a:buClr>
                <a:schemeClr val="dk1"/>
              </a:buClr>
              <a:buSzPts val="1850"/>
              <a:buFont typeface="Arial"/>
              <a:buChar char="–"/>
            </a:pPr>
            <a:r>
              <a:rPr lang="fr-FR" sz="1800" b="0" i="0" u="none" strike="noStrike" cap="none">
                <a:solidFill>
                  <a:schemeClr val="dk1"/>
                </a:solidFill>
                <a:latin typeface="Calibri"/>
                <a:ea typeface="Calibri"/>
                <a:cs typeface="Calibri"/>
                <a:sym typeface="Calibri"/>
              </a:rPr>
              <a:t>Itératif and incrémental</a:t>
            </a:r>
            <a:endParaRPr/>
          </a:p>
          <a:p>
            <a:pPr marL="557149" marR="0" lvl="1" indent="-214286" algn="l" rtl="0">
              <a:spcBef>
                <a:spcPts val="278"/>
              </a:spcBef>
              <a:spcAft>
                <a:spcPts val="0"/>
              </a:spcAft>
              <a:buClr>
                <a:schemeClr val="dk1"/>
              </a:buClr>
              <a:buSzPts val="1850"/>
              <a:buFont typeface="Arial"/>
              <a:buChar char="–"/>
            </a:pPr>
            <a:r>
              <a:rPr lang="fr-FR" sz="1800" b="0" i="0" u="none" strike="noStrike" cap="none">
                <a:solidFill>
                  <a:schemeClr val="dk1"/>
                </a:solidFill>
                <a:latin typeface="Calibri"/>
                <a:ea typeface="Calibri"/>
                <a:cs typeface="Calibri"/>
                <a:sym typeface="Calibri"/>
              </a:rPr>
              <a:t>Delivering the highest value work first</a:t>
            </a:r>
            <a:endParaRPr/>
          </a:p>
          <a:p>
            <a:pPr marL="557149" marR="0" lvl="1" indent="-214286" algn="l" rtl="0">
              <a:spcBef>
                <a:spcPts val="278"/>
              </a:spcBef>
              <a:spcAft>
                <a:spcPts val="0"/>
              </a:spcAft>
              <a:buClr>
                <a:schemeClr val="dk1"/>
              </a:buClr>
              <a:buSzPts val="1850"/>
              <a:buFont typeface="Arial"/>
              <a:buChar char="–"/>
            </a:pPr>
            <a:r>
              <a:rPr lang="fr-FR" sz="1800" b="0" i="0" u="none" strike="noStrike" cap="none">
                <a:solidFill>
                  <a:schemeClr val="dk1"/>
                </a:solidFill>
                <a:latin typeface="Calibri"/>
                <a:ea typeface="Calibri"/>
                <a:cs typeface="Calibri"/>
                <a:sym typeface="Calibri"/>
              </a:rPr>
              <a:t>Very rapid iterations (duration : 2 to 4 weeks)</a:t>
            </a:r>
            <a:endParaRPr sz="4000" b="0" i="0" u="none" strike="noStrike" cap="none">
              <a:solidFill>
                <a:schemeClr val="dk1"/>
              </a:solidFill>
              <a:latin typeface="Calibri"/>
              <a:ea typeface="Calibri"/>
              <a:cs typeface="Calibri"/>
              <a:sym typeface="Calibri"/>
            </a:endParaRPr>
          </a:p>
          <a:p>
            <a:pPr marL="557149" marR="0" lvl="1" indent="-126181" algn="l" rtl="0">
              <a:spcBef>
                <a:spcPts val="278"/>
              </a:spcBef>
              <a:spcAft>
                <a:spcPts val="0"/>
              </a:spcAft>
              <a:buClr>
                <a:schemeClr val="dk1"/>
              </a:buClr>
              <a:buSzPts val="1850"/>
              <a:buFont typeface="Arial"/>
              <a:buNone/>
            </a:pPr>
            <a:endParaRPr sz="1800" b="0" i="0" u="none" strike="noStrike" cap="none">
              <a:solidFill>
                <a:schemeClr val="dk1"/>
              </a:solidFill>
              <a:latin typeface="Calibri"/>
              <a:ea typeface="Calibri"/>
              <a:cs typeface="Calibri"/>
              <a:sym typeface="Calibri"/>
            </a:endParaRPr>
          </a:p>
        </p:txBody>
      </p:sp>
      <p:pic>
        <p:nvPicPr>
          <p:cNvPr id="740" name="Google Shape;740;p81" descr="http://upload.wikimedia.org/wikipedia/commons/thumb/0/06/Waterfall_model_%281%29.svg/350px-Waterfall_model_%281%29.svg.png">
            <a:hlinkClick r:id="rId3"/>
          </p:cNvPr>
          <p:cNvPicPr preferRelativeResize="0"/>
          <p:nvPr/>
        </p:nvPicPr>
        <p:blipFill rotWithShape="1">
          <a:blip r:embed="rId4">
            <a:alphaModFix/>
          </a:blip>
          <a:srcRect/>
          <a:stretch/>
        </p:blipFill>
        <p:spPr>
          <a:xfrm>
            <a:off x="6954832" y="1119918"/>
            <a:ext cx="2189168" cy="1176729"/>
          </a:xfrm>
          <a:prstGeom prst="rect">
            <a:avLst/>
          </a:prstGeom>
          <a:noFill/>
          <a:ln>
            <a:noFill/>
          </a:ln>
        </p:spPr>
      </p:pic>
      <p:grpSp>
        <p:nvGrpSpPr>
          <p:cNvPr id="741" name="Google Shape;741;p81"/>
          <p:cNvGrpSpPr/>
          <p:nvPr/>
        </p:nvGrpSpPr>
        <p:grpSpPr>
          <a:xfrm>
            <a:off x="6789893" y="3317562"/>
            <a:ext cx="2189169" cy="1674992"/>
            <a:chOff x="6900294" y="753673"/>
            <a:chExt cx="2748389" cy="2119008"/>
          </a:xfrm>
        </p:grpSpPr>
        <p:cxnSp>
          <p:nvCxnSpPr>
            <p:cNvPr id="742" name="Google Shape;742;p81"/>
            <p:cNvCxnSpPr/>
            <p:nvPr/>
          </p:nvCxnSpPr>
          <p:spPr>
            <a:xfrm>
              <a:off x="7257256" y="1052736"/>
              <a:ext cx="0" cy="1512168"/>
            </a:xfrm>
            <a:prstGeom prst="straightConnector1">
              <a:avLst/>
            </a:prstGeom>
            <a:solidFill>
              <a:schemeClr val="lt1"/>
            </a:solidFill>
            <a:ln w="12700" cap="flat" cmpd="sng">
              <a:solidFill>
                <a:schemeClr val="dk1"/>
              </a:solidFill>
              <a:prstDash val="solid"/>
              <a:round/>
              <a:headEnd type="stealth" w="med" len="med"/>
              <a:tailEnd type="none" w="sm" len="sm"/>
            </a:ln>
          </p:spPr>
        </p:cxnSp>
        <p:cxnSp>
          <p:nvCxnSpPr>
            <p:cNvPr id="743" name="Google Shape;743;p81"/>
            <p:cNvCxnSpPr/>
            <p:nvPr/>
          </p:nvCxnSpPr>
          <p:spPr>
            <a:xfrm>
              <a:off x="7257256" y="2564904"/>
              <a:ext cx="2376264" cy="0"/>
            </a:xfrm>
            <a:prstGeom prst="straightConnector1">
              <a:avLst/>
            </a:prstGeom>
            <a:solidFill>
              <a:schemeClr val="lt1"/>
            </a:solidFill>
            <a:ln w="12700" cap="flat" cmpd="sng">
              <a:solidFill>
                <a:schemeClr val="dk1"/>
              </a:solidFill>
              <a:prstDash val="solid"/>
              <a:round/>
              <a:headEnd type="none" w="sm" len="sm"/>
              <a:tailEnd type="stealth" w="med" len="med"/>
            </a:ln>
          </p:spPr>
        </p:cxnSp>
        <p:sp>
          <p:nvSpPr>
            <p:cNvPr id="744" name="Google Shape;744;p81"/>
            <p:cNvSpPr/>
            <p:nvPr/>
          </p:nvSpPr>
          <p:spPr>
            <a:xfrm rot="-2068733">
              <a:off x="7495780" y="1470451"/>
              <a:ext cx="1600257" cy="576064"/>
            </a:xfrm>
            <a:prstGeom prst="leftRightArrow">
              <a:avLst>
                <a:gd name="adj1" fmla="val 50000"/>
                <a:gd name="adj2" fmla="val 50000"/>
              </a:avLst>
            </a:prstGeom>
            <a:solidFill>
              <a:schemeClr val="lt1"/>
            </a:solidFill>
            <a:ln w="12700" cap="flat" cmpd="sng">
              <a:solidFill>
                <a:srgbClr val="FF6600"/>
              </a:solidFill>
              <a:prstDash val="solid"/>
              <a:round/>
              <a:headEnd type="none" w="sm" len="sm"/>
              <a:tailEnd type="none" w="sm" len="sm"/>
            </a:ln>
          </p:spPr>
          <p:txBody>
            <a:bodyPr spcFirstLastPara="1" wrap="square" lIns="69050" tIns="34500" rIns="69050" bIns="34500" anchor="ctr" anchorCtr="0">
              <a:noAutofit/>
            </a:bodyPr>
            <a:lstStyle/>
            <a:p>
              <a:pPr marL="0" marR="0" lvl="0" indent="0" algn="ctr" rtl="0">
                <a:lnSpc>
                  <a:spcPct val="90000"/>
                </a:lnSpc>
                <a:spcBef>
                  <a:spcPts val="0"/>
                </a:spcBef>
                <a:spcAft>
                  <a:spcPts val="0"/>
                </a:spcAft>
                <a:buNone/>
              </a:pPr>
              <a:r>
                <a:rPr lang="fr-FR" sz="1350" b="1">
                  <a:solidFill>
                    <a:srgbClr val="C00000"/>
                  </a:solidFill>
                  <a:latin typeface="Calibri"/>
                  <a:ea typeface="Calibri"/>
                  <a:cs typeface="Calibri"/>
                  <a:sym typeface="Calibri"/>
                </a:rPr>
                <a:t>Continuum</a:t>
              </a:r>
              <a:endParaRPr sz="1350" b="1">
                <a:solidFill>
                  <a:srgbClr val="C00000"/>
                </a:solidFill>
                <a:latin typeface="Calibri"/>
                <a:ea typeface="Calibri"/>
                <a:cs typeface="Calibri"/>
                <a:sym typeface="Calibri"/>
              </a:endParaRPr>
            </a:p>
          </p:txBody>
        </p:sp>
        <p:sp>
          <p:nvSpPr>
            <p:cNvPr id="745" name="Google Shape;745;p81"/>
            <p:cNvSpPr txBox="1"/>
            <p:nvPr/>
          </p:nvSpPr>
          <p:spPr>
            <a:xfrm>
              <a:off x="7329264" y="980728"/>
              <a:ext cx="1061701" cy="307777"/>
            </a:xfrm>
            <a:prstGeom prst="rect">
              <a:avLst/>
            </a:prstGeom>
            <a:noFill/>
            <a:ln>
              <a:noFill/>
            </a:ln>
          </p:spPr>
          <p:txBody>
            <a:bodyPr spcFirstLastPara="1" wrap="square" lIns="68550" tIns="34275" rIns="68550" bIns="34275" anchor="t" anchorCtr="0">
              <a:noAutofit/>
            </a:bodyPr>
            <a:lstStyle/>
            <a:p>
              <a:pPr marL="0" marR="0" lvl="0" indent="0" algn="l" rtl="0">
                <a:spcBef>
                  <a:spcPts val="0"/>
                </a:spcBef>
                <a:spcAft>
                  <a:spcPts val="0"/>
                </a:spcAft>
                <a:buNone/>
              </a:pPr>
              <a:r>
                <a:rPr lang="fr-FR" sz="1050">
                  <a:solidFill>
                    <a:schemeClr val="dk1"/>
                  </a:solidFill>
                  <a:latin typeface="Calibri"/>
                  <a:ea typeface="Calibri"/>
                  <a:cs typeface="Calibri"/>
                  <a:sym typeface="Calibri"/>
                </a:rPr>
                <a:t>Incremental</a:t>
              </a:r>
              <a:endParaRPr sz="1050">
                <a:solidFill>
                  <a:schemeClr val="dk1"/>
                </a:solidFill>
                <a:latin typeface="Calibri"/>
                <a:ea typeface="Calibri"/>
                <a:cs typeface="Calibri"/>
                <a:sym typeface="Calibri"/>
              </a:endParaRPr>
            </a:p>
          </p:txBody>
        </p:sp>
        <p:sp>
          <p:nvSpPr>
            <p:cNvPr id="746" name="Google Shape;746;p81"/>
            <p:cNvSpPr txBox="1"/>
            <p:nvPr/>
          </p:nvSpPr>
          <p:spPr>
            <a:xfrm>
              <a:off x="7257256" y="2276872"/>
              <a:ext cx="911532" cy="307777"/>
            </a:xfrm>
            <a:prstGeom prst="rect">
              <a:avLst/>
            </a:prstGeom>
            <a:noFill/>
            <a:ln>
              <a:noFill/>
            </a:ln>
          </p:spPr>
          <p:txBody>
            <a:bodyPr spcFirstLastPara="1" wrap="square" lIns="68550" tIns="34275" rIns="68550" bIns="34275" anchor="t" anchorCtr="0">
              <a:noAutofit/>
            </a:bodyPr>
            <a:lstStyle/>
            <a:p>
              <a:pPr marL="0" marR="0" lvl="0" indent="0" algn="l" rtl="0">
                <a:spcBef>
                  <a:spcPts val="0"/>
                </a:spcBef>
                <a:spcAft>
                  <a:spcPts val="0"/>
                </a:spcAft>
                <a:buNone/>
              </a:pPr>
              <a:r>
                <a:rPr lang="fr-FR" sz="1050">
                  <a:solidFill>
                    <a:schemeClr val="dk1"/>
                  </a:solidFill>
                  <a:latin typeface="Calibri"/>
                  <a:ea typeface="Calibri"/>
                  <a:cs typeface="Calibri"/>
                  <a:sym typeface="Calibri"/>
                </a:rPr>
                <a:t>Predictive</a:t>
              </a:r>
              <a:endParaRPr sz="1050">
                <a:solidFill>
                  <a:schemeClr val="dk1"/>
                </a:solidFill>
                <a:latin typeface="Calibri"/>
                <a:ea typeface="Calibri"/>
                <a:cs typeface="Calibri"/>
                <a:sym typeface="Calibri"/>
              </a:endParaRPr>
            </a:p>
          </p:txBody>
        </p:sp>
        <p:sp>
          <p:nvSpPr>
            <p:cNvPr id="747" name="Google Shape;747;p81"/>
            <p:cNvSpPr txBox="1"/>
            <p:nvPr/>
          </p:nvSpPr>
          <p:spPr>
            <a:xfrm>
              <a:off x="9007400" y="1008297"/>
              <a:ext cx="546945" cy="307777"/>
            </a:xfrm>
            <a:prstGeom prst="rect">
              <a:avLst/>
            </a:prstGeom>
            <a:noFill/>
            <a:ln>
              <a:noFill/>
            </a:ln>
          </p:spPr>
          <p:txBody>
            <a:bodyPr spcFirstLastPara="1" wrap="square" lIns="68550" tIns="34275" rIns="68550" bIns="34275" anchor="t" anchorCtr="0">
              <a:noAutofit/>
            </a:bodyPr>
            <a:lstStyle/>
            <a:p>
              <a:pPr marL="0" marR="0" lvl="0" indent="0" algn="l" rtl="0">
                <a:spcBef>
                  <a:spcPts val="0"/>
                </a:spcBef>
                <a:spcAft>
                  <a:spcPts val="0"/>
                </a:spcAft>
                <a:buNone/>
              </a:pPr>
              <a:r>
                <a:rPr lang="fr-FR" sz="1050">
                  <a:solidFill>
                    <a:schemeClr val="dk1"/>
                  </a:solidFill>
                  <a:latin typeface="Calibri"/>
                  <a:ea typeface="Calibri"/>
                  <a:cs typeface="Calibri"/>
                  <a:sym typeface="Calibri"/>
                </a:rPr>
                <a:t>Agile</a:t>
              </a:r>
              <a:endParaRPr sz="1050">
                <a:solidFill>
                  <a:schemeClr val="dk1"/>
                </a:solidFill>
                <a:latin typeface="Calibri"/>
                <a:ea typeface="Calibri"/>
                <a:cs typeface="Calibri"/>
                <a:sym typeface="Calibri"/>
              </a:endParaRPr>
            </a:p>
          </p:txBody>
        </p:sp>
        <p:sp>
          <p:nvSpPr>
            <p:cNvPr id="748" name="Google Shape;748;p81"/>
            <p:cNvSpPr txBox="1"/>
            <p:nvPr/>
          </p:nvSpPr>
          <p:spPr>
            <a:xfrm>
              <a:off x="8854235" y="2271822"/>
              <a:ext cx="794448" cy="307777"/>
            </a:xfrm>
            <a:prstGeom prst="rect">
              <a:avLst/>
            </a:prstGeom>
            <a:noFill/>
            <a:ln>
              <a:noFill/>
            </a:ln>
          </p:spPr>
          <p:txBody>
            <a:bodyPr spcFirstLastPara="1" wrap="square" lIns="68550" tIns="34275" rIns="68550" bIns="34275" anchor="t" anchorCtr="0">
              <a:noAutofit/>
            </a:bodyPr>
            <a:lstStyle/>
            <a:p>
              <a:pPr marL="0" marR="0" lvl="0" indent="0" algn="l" rtl="0">
                <a:spcBef>
                  <a:spcPts val="0"/>
                </a:spcBef>
                <a:spcAft>
                  <a:spcPts val="0"/>
                </a:spcAft>
                <a:buNone/>
              </a:pPr>
              <a:r>
                <a:rPr lang="fr-FR" sz="1050">
                  <a:solidFill>
                    <a:schemeClr val="dk1"/>
                  </a:solidFill>
                  <a:latin typeface="Calibri"/>
                  <a:ea typeface="Calibri"/>
                  <a:cs typeface="Calibri"/>
                  <a:sym typeface="Calibri"/>
                </a:rPr>
                <a:t>Iterative</a:t>
              </a:r>
              <a:endParaRPr sz="1050">
                <a:solidFill>
                  <a:schemeClr val="dk1"/>
                </a:solidFill>
                <a:latin typeface="Calibri"/>
                <a:ea typeface="Calibri"/>
                <a:cs typeface="Calibri"/>
                <a:sym typeface="Calibri"/>
              </a:endParaRPr>
            </a:p>
          </p:txBody>
        </p:sp>
        <p:sp>
          <p:nvSpPr>
            <p:cNvPr id="749" name="Google Shape;749;p81"/>
            <p:cNvSpPr txBox="1"/>
            <p:nvPr/>
          </p:nvSpPr>
          <p:spPr>
            <a:xfrm>
              <a:off x="7761312" y="2564904"/>
              <a:ext cx="1533753" cy="307777"/>
            </a:xfrm>
            <a:prstGeom prst="rect">
              <a:avLst/>
            </a:prstGeom>
            <a:noFill/>
            <a:ln>
              <a:noFill/>
            </a:ln>
          </p:spPr>
          <p:txBody>
            <a:bodyPr spcFirstLastPara="1" wrap="square" lIns="68550" tIns="34275" rIns="68550" bIns="34275" anchor="t" anchorCtr="0">
              <a:noAutofit/>
            </a:bodyPr>
            <a:lstStyle/>
            <a:p>
              <a:pPr marL="0" marR="0" lvl="0" indent="0" algn="l" rtl="0">
                <a:spcBef>
                  <a:spcPts val="0"/>
                </a:spcBef>
                <a:spcAft>
                  <a:spcPts val="0"/>
                </a:spcAft>
                <a:buNone/>
              </a:pPr>
              <a:r>
                <a:rPr lang="fr-FR" sz="1050">
                  <a:solidFill>
                    <a:schemeClr val="dk1"/>
                  </a:solidFill>
                  <a:latin typeface="Calibri"/>
                  <a:ea typeface="Calibri"/>
                  <a:cs typeface="Calibri"/>
                  <a:sym typeface="Calibri"/>
                </a:rPr>
                <a:t>Degree of changes</a:t>
              </a:r>
              <a:endParaRPr sz="1050">
                <a:solidFill>
                  <a:schemeClr val="dk1"/>
                </a:solidFill>
                <a:latin typeface="Calibri"/>
                <a:ea typeface="Calibri"/>
                <a:cs typeface="Calibri"/>
                <a:sym typeface="Calibri"/>
              </a:endParaRPr>
            </a:p>
          </p:txBody>
        </p:sp>
        <p:sp>
          <p:nvSpPr>
            <p:cNvPr id="750" name="Google Shape;750;p81"/>
            <p:cNvSpPr txBox="1"/>
            <p:nvPr/>
          </p:nvSpPr>
          <p:spPr>
            <a:xfrm rot="-5400000">
              <a:off x="6174775" y="1479192"/>
              <a:ext cx="1758815" cy="307777"/>
            </a:xfrm>
            <a:prstGeom prst="rect">
              <a:avLst/>
            </a:prstGeom>
            <a:noFill/>
            <a:ln>
              <a:noFill/>
            </a:ln>
          </p:spPr>
          <p:txBody>
            <a:bodyPr spcFirstLastPara="1" wrap="square" lIns="68550" tIns="34275" rIns="68550" bIns="34275" anchor="t" anchorCtr="0">
              <a:noAutofit/>
            </a:bodyPr>
            <a:lstStyle/>
            <a:p>
              <a:pPr marL="0" marR="0" lvl="0" indent="0" algn="l" rtl="0">
                <a:spcBef>
                  <a:spcPts val="0"/>
                </a:spcBef>
                <a:spcAft>
                  <a:spcPts val="0"/>
                </a:spcAft>
                <a:buNone/>
              </a:pPr>
              <a:r>
                <a:rPr lang="fr-FR" sz="1050">
                  <a:solidFill>
                    <a:schemeClr val="dk1"/>
                  </a:solidFill>
                  <a:latin typeface="Calibri"/>
                  <a:ea typeface="Calibri"/>
                  <a:cs typeface="Calibri"/>
                  <a:sym typeface="Calibri"/>
                </a:rPr>
                <a:t>Frequency of delivery</a:t>
              </a:r>
              <a:endParaRPr sz="1050">
                <a:solidFill>
                  <a:schemeClr val="dk1"/>
                </a:solidFill>
                <a:latin typeface="Calibri"/>
                <a:ea typeface="Calibri"/>
                <a:cs typeface="Calibri"/>
                <a:sym typeface="Calibri"/>
              </a:endParaRPr>
            </a:p>
          </p:txBody>
        </p:sp>
      </p:grpSp>
      <p:sp>
        <p:nvSpPr>
          <p:cNvPr id="751" name="Google Shape;751;p81"/>
          <p:cNvSpPr txBox="1">
            <a:spLocks noGrp="1"/>
          </p:cNvSpPr>
          <p:nvPr>
            <p:ph type="title"/>
          </p:nvPr>
        </p:nvSpPr>
        <p:spPr>
          <a:xfrm>
            <a:off x="1542674" y="86517"/>
            <a:ext cx="7772400" cy="800100"/>
          </a:xfrm>
          <a:prstGeom prst="rect">
            <a:avLst/>
          </a:prstGeom>
          <a:noFill/>
          <a:ln>
            <a:noFill/>
          </a:ln>
        </p:spPr>
        <p:txBody>
          <a:bodyPr spcFirstLastPara="1" wrap="square" lIns="68550" tIns="34275" rIns="68550" bIns="34275" anchor="t" anchorCtr="0">
            <a:noAutofit/>
          </a:bodyPr>
          <a:lstStyle/>
          <a:p>
            <a:pPr marL="0" marR="0" lvl="0" indent="0" algn="ctr" rtl="0">
              <a:spcBef>
                <a:spcPts val="0"/>
              </a:spcBef>
              <a:spcAft>
                <a:spcPts val="0"/>
              </a:spcAft>
              <a:buClr>
                <a:srgbClr val="3F3151"/>
              </a:buClr>
              <a:buSzPts val="2800"/>
              <a:buFont typeface="Calibri"/>
              <a:buNone/>
            </a:pPr>
            <a:r>
              <a:rPr lang="fr-FR" sz="2800" b="1" i="0" u="none" strike="noStrike" cap="none">
                <a:solidFill>
                  <a:srgbClr val="3F3151"/>
                </a:solidFill>
                <a:latin typeface="Calibri"/>
                <a:ea typeface="Calibri"/>
                <a:cs typeface="Calibri"/>
                <a:sym typeface="Calibri"/>
              </a:rPr>
              <a:t>Différents cycles de vie de projet</a:t>
            </a:r>
            <a:endParaRPr sz="2800" b="1" i="0" u="none" strike="noStrike" cap="none">
              <a:solidFill>
                <a:srgbClr val="3F315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pic>
        <p:nvPicPr>
          <p:cNvPr id="756" name="Google Shape;756;p82" descr="PMBOK traditional to agile"/>
          <p:cNvPicPr preferRelativeResize="0"/>
          <p:nvPr/>
        </p:nvPicPr>
        <p:blipFill rotWithShape="1">
          <a:blip r:embed="rId3">
            <a:alphaModFix/>
          </a:blip>
          <a:srcRect l="50000"/>
          <a:stretch/>
        </p:blipFill>
        <p:spPr>
          <a:xfrm>
            <a:off x="3251704" y="1854553"/>
            <a:ext cx="5184576" cy="3768239"/>
          </a:xfrm>
          <a:prstGeom prst="rect">
            <a:avLst/>
          </a:prstGeom>
          <a:noFill/>
          <a:ln>
            <a:noFill/>
          </a:ln>
        </p:spPr>
      </p:pic>
      <p:pic>
        <p:nvPicPr>
          <p:cNvPr id="757" name="Google Shape;757;p82" descr="Une image contenant objet&#10;&#10;Description générée avec un niveau de confiance élevé"/>
          <p:cNvPicPr preferRelativeResize="0"/>
          <p:nvPr/>
        </p:nvPicPr>
        <p:blipFill rotWithShape="1">
          <a:blip r:embed="rId4">
            <a:alphaModFix/>
          </a:blip>
          <a:srcRect/>
          <a:stretch/>
        </p:blipFill>
        <p:spPr>
          <a:xfrm>
            <a:off x="4437776" y="411061"/>
            <a:ext cx="2707924" cy="1443492"/>
          </a:xfrm>
          <a:prstGeom prst="rect">
            <a:avLst/>
          </a:prstGeom>
          <a:noFill/>
          <a:ln>
            <a:noFill/>
          </a:ln>
        </p:spPr>
      </p:pic>
      <p:sp>
        <p:nvSpPr>
          <p:cNvPr id="758" name="Google Shape;758;p82"/>
          <p:cNvSpPr txBox="1">
            <a:spLocks noGrp="1"/>
          </p:cNvSpPr>
          <p:nvPr>
            <p:ph type="title"/>
          </p:nvPr>
        </p:nvSpPr>
        <p:spPr>
          <a:xfrm>
            <a:off x="2483400" y="85265"/>
            <a:ext cx="6778046" cy="559594"/>
          </a:xfrm>
          <a:prstGeom prst="rect">
            <a:avLst/>
          </a:prstGeom>
          <a:noFill/>
          <a:ln>
            <a:noFill/>
          </a:ln>
        </p:spPr>
        <p:txBody>
          <a:bodyPr spcFirstLastPara="1" wrap="square" lIns="68550" tIns="34275" rIns="68550" bIns="34275" anchor="t" anchorCtr="0">
            <a:noAutofit/>
          </a:bodyPr>
          <a:lstStyle/>
          <a:p>
            <a:pPr marL="0" marR="0" lvl="0" indent="0" algn="ctr" rtl="0">
              <a:spcBef>
                <a:spcPts val="0"/>
              </a:spcBef>
              <a:spcAft>
                <a:spcPts val="0"/>
              </a:spcAft>
              <a:buClr>
                <a:srgbClr val="3F3151"/>
              </a:buClr>
              <a:buSzPts val="2800"/>
              <a:buFont typeface="Calibri"/>
              <a:buNone/>
            </a:pPr>
            <a:r>
              <a:rPr lang="fr-FR" sz="2800" b="1" i="0" u="none" strike="noStrike" cap="none">
                <a:solidFill>
                  <a:srgbClr val="3F3151"/>
                </a:solidFill>
                <a:latin typeface="Calibri"/>
                <a:ea typeface="Calibri"/>
                <a:cs typeface="Calibri"/>
                <a:sym typeface="Calibri"/>
              </a:rPr>
              <a:t>Exemple de prise en compte de l’agilité</a:t>
            </a:r>
            <a:endParaRPr sz="2800" b="1" i="0" u="none" strike="noStrike" cap="none">
              <a:solidFill>
                <a:srgbClr val="3F315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p83"/>
          <p:cNvSpPr txBox="1"/>
          <p:nvPr/>
        </p:nvSpPr>
        <p:spPr>
          <a:xfrm>
            <a:off x="2508309" y="1190613"/>
            <a:ext cx="6635692" cy="4050450"/>
          </a:xfrm>
          <a:prstGeom prst="rect">
            <a:avLst/>
          </a:prstGeom>
          <a:noFill/>
          <a:ln>
            <a:noFill/>
          </a:ln>
        </p:spPr>
        <p:txBody>
          <a:bodyPr spcFirstLastPara="1" wrap="square" lIns="61900" tIns="30950" rIns="61900" bIns="30950" anchor="t" anchorCtr="0">
            <a:noAutofit/>
          </a:bodyPr>
          <a:lstStyle/>
          <a:p>
            <a:pPr marL="257146" marR="0" lvl="0" indent="-257146" algn="ctr" rtl="0">
              <a:lnSpc>
                <a:spcPct val="110000"/>
              </a:lnSpc>
              <a:spcBef>
                <a:spcPts val="0"/>
              </a:spcBef>
              <a:spcAft>
                <a:spcPts val="0"/>
              </a:spcAft>
              <a:buClr>
                <a:srgbClr val="0033CC"/>
              </a:buClr>
              <a:buSzPts val="2380"/>
              <a:buFont typeface="Arial"/>
              <a:buNone/>
            </a:pPr>
            <a:r>
              <a:rPr lang="fr-FR" sz="1785" b="1">
                <a:solidFill>
                  <a:srgbClr val="0033CC"/>
                </a:solidFill>
                <a:latin typeface="Calibri"/>
                <a:ea typeface="Calibri"/>
                <a:cs typeface="Calibri"/>
                <a:sym typeface="Calibri"/>
              </a:rPr>
              <a:t>Sélection des processus à mettre en œuvre, les outils et techniques spécifiques pour un projet donné en tenant compte de :</a:t>
            </a:r>
            <a:endParaRPr sz="2800" b="1">
              <a:solidFill>
                <a:srgbClr val="0033CC"/>
              </a:solidFill>
              <a:latin typeface="Calibri"/>
              <a:ea typeface="Calibri"/>
              <a:cs typeface="Calibri"/>
              <a:sym typeface="Calibri"/>
            </a:endParaRPr>
          </a:p>
          <a:p>
            <a:pPr marL="257146" marR="0" lvl="0" indent="-143798" algn="ctr" rtl="0">
              <a:lnSpc>
                <a:spcPct val="110000"/>
              </a:lnSpc>
              <a:spcBef>
                <a:spcPts val="357"/>
              </a:spcBef>
              <a:spcAft>
                <a:spcPts val="0"/>
              </a:spcAft>
              <a:buClr>
                <a:srgbClr val="0000FF"/>
              </a:buClr>
              <a:buSzPts val="2380"/>
              <a:buFont typeface="Arial"/>
              <a:buNone/>
            </a:pPr>
            <a:endParaRPr sz="1785" b="1">
              <a:solidFill>
                <a:srgbClr val="0000FF"/>
              </a:solidFill>
              <a:latin typeface="Calibri"/>
              <a:ea typeface="Calibri"/>
              <a:cs typeface="Calibri"/>
              <a:sym typeface="Calibri"/>
            </a:endParaRPr>
          </a:p>
          <a:p>
            <a:pPr marL="257146" marR="0" lvl="0" indent="-143798" algn="ctr" rtl="0">
              <a:lnSpc>
                <a:spcPct val="110000"/>
              </a:lnSpc>
              <a:spcBef>
                <a:spcPts val="357"/>
              </a:spcBef>
              <a:spcAft>
                <a:spcPts val="0"/>
              </a:spcAft>
              <a:buClr>
                <a:srgbClr val="0000FF"/>
              </a:buClr>
              <a:buSzPts val="2380"/>
              <a:buFont typeface="Arial"/>
              <a:buNone/>
            </a:pPr>
            <a:endParaRPr sz="1785" b="1">
              <a:solidFill>
                <a:srgbClr val="0000FF"/>
              </a:solidFill>
              <a:latin typeface="Calibri"/>
              <a:ea typeface="Calibri"/>
              <a:cs typeface="Calibri"/>
              <a:sym typeface="Calibri"/>
            </a:endParaRPr>
          </a:p>
          <a:p>
            <a:pPr marL="257146" marR="0" lvl="0" indent="-143798" algn="ctr" rtl="0">
              <a:lnSpc>
                <a:spcPct val="110000"/>
              </a:lnSpc>
              <a:spcBef>
                <a:spcPts val="357"/>
              </a:spcBef>
              <a:spcAft>
                <a:spcPts val="0"/>
              </a:spcAft>
              <a:buClr>
                <a:srgbClr val="0000FF"/>
              </a:buClr>
              <a:buSzPts val="2380"/>
              <a:buFont typeface="Arial"/>
              <a:buNone/>
            </a:pPr>
            <a:endParaRPr sz="1785" b="1">
              <a:solidFill>
                <a:srgbClr val="0000FF"/>
              </a:solidFill>
              <a:latin typeface="Calibri"/>
              <a:ea typeface="Calibri"/>
              <a:cs typeface="Calibri"/>
              <a:sym typeface="Calibri"/>
            </a:endParaRPr>
          </a:p>
          <a:p>
            <a:pPr marL="257146" marR="0" lvl="0" indent="-143798" algn="ctr" rtl="0">
              <a:lnSpc>
                <a:spcPct val="110000"/>
              </a:lnSpc>
              <a:spcBef>
                <a:spcPts val="357"/>
              </a:spcBef>
              <a:spcAft>
                <a:spcPts val="0"/>
              </a:spcAft>
              <a:buClr>
                <a:srgbClr val="0000FF"/>
              </a:buClr>
              <a:buSzPts val="2380"/>
              <a:buFont typeface="Arial"/>
              <a:buNone/>
            </a:pPr>
            <a:endParaRPr sz="1785" b="1">
              <a:solidFill>
                <a:srgbClr val="0000FF"/>
              </a:solidFill>
              <a:latin typeface="Calibri"/>
              <a:ea typeface="Calibri"/>
              <a:cs typeface="Calibri"/>
              <a:sym typeface="Calibri"/>
            </a:endParaRPr>
          </a:p>
          <a:p>
            <a:pPr marL="257146" marR="0" lvl="0" indent="-257146" algn="l" rtl="0">
              <a:lnSpc>
                <a:spcPct val="110000"/>
              </a:lnSpc>
              <a:spcBef>
                <a:spcPts val="357"/>
              </a:spcBef>
              <a:spcAft>
                <a:spcPts val="0"/>
              </a:spcAft>
              <a:buClr>
                <a:srgbClr val="0033CC"/>
              </a:buClr>
              <a:buSzPts val="2380"/>
              <a:buFont typeface="Arial"/>
              <a:buNone/>
            </a:pPr>
            <a:r>
              <a:rPr lang="fr-FR" sz="1785" b="1">
                <a:solidFill>
                  <a:srgbClr val="0033CC"/>
                </a:solidFill>
                <a:latin typeface="Calibri"/>
                <a:ea typeface="Calibri"/>
                <a:cs typeface="Calibri"/>
                <a:sym typeface="Calibri"/>
              </a:rPr>
              <a:t>		Pour adapter, il est nécessaire de se poser des questions, </a:t>
            </a:r>
            <a:br>
              <a:rPr lang="fr-FR" sz="1785" b="1">
                <a:solidFill>
                  <a:srgbClr val="0033CC"/>
                </a:solidFill>
                <a:latin typeface="Calibri"/>
                <a:ea typeface="Calibri"/>
                <a:cs typeface="Calibri"/>
                <a:sym typeface="Calibri"/>
              </a:rPr>
            </a:br>
            <a:r>
              <a:rPr lang="fr-FR" sz="1785" b="1">
                <a:solidFill>
                  <a:srgbClr val="0033CC"/>
                </a:solidFill>
                <a:latin typeface="Calibri"/>
                <a:ea typeface="Calibri"/>
                <a:cs typeface="Calibri"/>
                <a:sym typeface="Calibri"/>
              </a:rPr>
              <a:t>pour chaque domaine de connaissances, comme entre autres :</a:t>
            </a:r>
            <a:endParaRPr sz="2800" b="1">
              <a:solidFill>
                <a:srgbClr val="0033CC"/>
              </a:solidFill>
              <a:latin typeface="Calibri"/>
              <a:ea typeface="Calibri"/>
              <a:cs typeface="Calibri"/>
              <a:sym typeface="Calibri"/>
            </a:endParaRPr>
          </a:p>
          <a:p>
            <a:pPr marL="557149" marR="0" lvl="1" indent="-214287" algn="l" rtl="0">
              <a:lnSpc>
                <a:spcPct val="90000"/>
              </a:lnSpc>
              <a:spcBef>
                <a:spcPts val="306"/>
              </a:spcBef>
              <a:spcAft>
                <a:spcPts val="0"/>
              </a:spcAft>
              <a:buClr>
                <a:schemeClr val="dk1"/>
              </a:buClr>
              <a:buSzPts val="2040"/>
              <a:buFont typeface="Arial"/>
              <a:buChar char="–"/>
            </a:pPr>
            <a:r>
              <a:rPr lang="fr-FR" sz="1530" b="0" i="0" u="none" strike="noStrike" cap="none">
                <a:solidFill>
                  <a:schemeClr val="dk1"/>
                </a:solidFill>
                <a:latin typeface="Calibri"/>
                <a:ea typeface="Calibri"/>
                <a:cs typeface="Calibri"/>
                <a:sym typeface="Calibri"/>
              </a:rPr>
              <a:t>Agile ou pas ?</a:t>
            </a:r>
            <a:endParaRPr sz="2800" b="0" i="0" u="none" strike="noStrike" cap="none">
              <a:solidFill>
                <a:schemeClr val="dk1"/>
              </a:solidFill>
              <a:latin typeface="Calibri"/>
              <a:ea typeface="Calibri"/>
              <a:cs typeface="Calibri"/>
              <a:sym typeface="Calibri"/>
            </a:endParaRPr>
          </a:p>
          <a:p>
            <a:pPr marL="557149" marR="0" lvl="1" indent="-214287" algn="l" rtl="0">
              <a:lnSpc>
                <a:spcPct val="90000"/>
              </a:lnSpc>
              <a:spcBef>
                <a:spcPts val="306"/>
              </a:spcBef>
              <a:spcAft>
                <a:spcPts val="0"/>
              </a:spcAft>
              <a:buClr>
                <a:schemeClr val="dk1"/>
              </a:buClr>
              <a:buSzPts val="2040"/>
              <a:buFont typeface="Arial"/>
              <a:buChar char="–"/>
            </a:pPr>
            <a:r>
              <a:rPr lang="fr-FR" sz="1530" b="0" i="0" u="none" strike="noStrike" cap="none">
                <a:solidFill>
                  <a:schemeClr val="dk1"/>
                </a:solidFill>
                <a:latin typeface="Calibri"/>
                <a:ea typeface="Calibri"/>
                <a:cs typeface="Calibri"/>
                <a:sym typeface="Calibri"/>
              </a:rPr>
              <a:t>Audit formel ou informel ?</a:t>
            </a:r>
            <a:endParaRPr sz="2800" b="0" i="0" u="none" strike="noStrike" cap="none">
              <a:solidFill>
                <a:schemeClr val="dk1"/>
              </a:solidFill>
              <a:latin typeface="Calibri"/>
              <a:ea typeface="Calibri"/>
              <a:cs typeface="Calibri"/>
              <a:sym typeface="Calibri"/>
            </a:endParaRPr>
          </a:p>
          <a:p>
            <a:pPr marL="557149" marR="0" lvl="1" indent="-214287" algn="l" rtl="0">
              <a:lnSpc>
                <a:spcPct val="90000"/>
              </a:lnSpc>
              <a:spcBef>
                <a:spcPts val="306"/>
              </a:spcBef>
              <a:spcAft>
                <a:spcPts val="0"/>
              </a:spcAft>
              <a:buClr>
                <a:schemeClr val="dk1"/>
              </a:buClr>
              <a:buSzPts val="2040"/>
              <a:buFont typeface="Arial"/>
              <a:buChar char="–"/>
            </a:pPr>
            <a:r>
              <a:rPr lang="fr-FR" sz="1530" b="0" i="0" u="none" strike="noStrike" cap="none">
                <a:solidFill>
                  <a:schemeClr val="dk1"/>
                </a:solidFill>
                <a:latin typeface="Calibri"/>
                <a:ea typeface="Calibri"/>
                <a:cs typeface="Calibri"/>
                <a:sym typeface="Calibri"/>
              </a:rPr>
              <a:t>Processus de gouvernance ?</a:t>
            </a:r>
            <a:endParaRPr sz="2800" b="0" i="0" u="none" strike="noStrike" cap="none">
              <a:solidFill>
                <a:schemeClr val="dk1"/>
              </a:solidFill>
              <a:latin typeface="Calibri"/>
              <a:ea typeface="Calibri"/>
              <a:cs typeface="Calibri"/>
              <a:sym typeface="Calibri"/>
            </a:endParaRPr>
          </a:p>
          <a:p>
            <a:pPr marL="557149" marR="0" lvl="1" indent="-214287" algn="l" rtl="0">
              <a:lnSpc>
                <a:spcPct val="90000"/>
              </a:lnSpc>
              <a:spcBef>
                <a:spcPts val="306"/>
              </a:spcBef>
              <a:spcAft>
                <a:spcPts val="0"/>
              </a:spcAft>
              <a:buClr>
                <a:schemeClr val="dk1"/>
              </a:buClr>
              <a:buSzPts val="2040"/>
              <a:buFont typeface="Arial"/>
              <a:buChar char="–"/>
            </a:pPr>
            <a:r>
              <a:rPr lang="fr-FR" sz="1530" b="0" i="0" u="none" strike="noStrike" cap="none">
                <a:solidFill>
                  <a:schemeClr val="dk1"/>
                </a:solidFill>
                <a:latin typeface="Calibri"/>
                <a:ea typeface="Calibri"/>
                <a:cs typeface="Calibri"/>
                <a:sym typeface="Calibri"/>
              </a:rPr>
              <a:t>Processus formel de management des connaissances ?</a:t>
            </a:r>
            <a:endParaRPr sz="2800" b="0" i="0" u="none" strike="noStrike" cap="none">
              <a:solidFill>
                <a:schemeClr val="dk1"/>
              </a:solidFill>
              <a:latin typeface="Calibri"/>
              <a:ea typeface="Calibri"/>
              <a:cs typeface="Calibri"/>
              <a:sym typeface="Calibri"/>
            </a:endParaRPr>
          </a:p>
          <a:p>
            <a:pPr marL="557149" marR="0" lvl="1" indent="-214287" algn="l" rtl="0">
              <a:lnSpc>
                <a:spcPct val="90000"/>
              </a:lnSpc>
              <a:spcBef>
                <a:spcPts val="306"/>
              </a:spcBef>
              <a:spcAft>
                <a:spcPts val="0"/>
              </a:spcAft>
              <a:buClr>
                <a:schemeClr val="dk1"/>
              </a:buClr>
              <a:buSzPts val="2040"/>
              <a:buFont typeface="Arial"/>
              <a:buChar char="–"/>
            </a:pPr>
            <a:r>
              <a:rPr lang="fr-FR" sz="1530" b="0" i="0" u="none" strike="noStrike" cap="none">
                <a:solidFill>
                  <a:schemeClr val="dk1"/>
                </a:solidFill>
                <a:latin typeface="Calibri"/>
                <a:ea typeface="Calibri"/>
                <a:cs typeface="Calibri"/>
                <a:sym typeface="Calibri"/>
              </a:rPr>
              <a:t>…</a:t>
            </a:r>
            <a:endParaRPr sz="2800" b="0" i="0" u="none" strike="noStrike" cap="none">
              <a:solidFill>
                <a:schemeClr val="dk1"/>
              </a:solidFill>
              <a:latin typeface="Calibri"/>
              <a:ea typeface="Calibri"/>
              <a:cs typeface="Calibri"/>
              <a:sym typeface="Calibri"/>
            </a:endParaRPr>
          </a:p>
          <a:p>
            <a:pPr marL="257146" marR="0" lvl="0" indent="-143798" algn="ctr" rtl="0">
              <a:lnSpc>
                <a:spcPct val="110000"/>
              </a:lnSpc>
              <a:spcBef>
                <a:spcPts val="357"/>
              </a:spcBef>
              <a:spcAft>
                <a:spcPts val="0"/>
              </a:spcAft>
              <a:buClr>
                <a:srgbClr val="0000FF"/>
              </a:buClr>
              <a:buSzPts val="2380"/>
              <a:buFont typeface="Arial"/>
              <a:buNone/>
            </a:pPr>
            <a:endParaRPr sz="1785" b="1">
              <a:solidFill>
                <a:srgbClr val="0000FF"/>
              </a:solidFill>
              <a:latin typeface="Calibri"/>
              <a:ea typeface="Calibri"/>
              <a:cs typeface="Calibri"/>
              <a:sym typeface="Calibri"/>
            </a:endParaRPr>
          </a:p>
          <a:p>
            <a:pPr marL="257146" marR="0" lvl="0" indent="-143798" algn="ctr" rtl="0">
              <a:lnSpc>
                <a:spcPct val="110000"/>
              </a:lnSpc>
              <a:spcBef>
                <a:spcPts val="357"/>
              </a:spcBef>
              <a:spcAft>
                <a:spcPts val="0"/>
              </a:spcAft>
              <a:buClr>
                <a:srgbClr val="0000FF"/>
              </a:buClr>
              <a:buSzPts val="2380"/>
              <a:buFont typeface="Arial"/>
              <a:buNone/>
            </a:pPr>
            <a:endParaRPr sz="1785" b="1">
              <a:solidFill>
                <a:srgbClr val="0000FF"/>
              </a:solidFill>
              <a:latin typeface="Calibri"/>
              <a:ea typeface="Calibri"/>
              <a:cs typeface="Calibri"/>
              <a:sym typeface="Calibri"/>
            </a:endParaRPr>
          </a:p>
        </p:txBody>
      </p:sp>
      <p:grpSp>
        <p:nvGrpSpPr>
          <p:cNvPr id="764" name="Google Shape;764;p83"/>
          <p:cNvGrpSpPr/>
          <p:nvPr/>
        </p:nvGrpSpPr>
        <p:grpSpPr>
          <a:xfrm>
            <a:off x="2600543" y="1890844"/>
            <a:ext cx="6458775" cy="1254420"/>
            <a:chOff x="6" y="12358"/>
            <a:chExt cx="8611701" cy="1672560"/>
          </a:xfrm>
        </p:grpSpPr>
        <p:sp>
          <p:nvSpPr>
            <p:cNvPr id="765" name="Google Shape;765;p83"/>
            <p:cNvSpPr/>
            <p:nvPr/>
          </p:nvSpPr>
          <p:spPr>
            <a:xfrm>
              <a:off x="6" y="13305"/>
              <a:ext cx="2036903" cy="662400"/>
            </a:xfrm>
            <a:prstGeom prst="rect">
              <a:avLst/>
            </a:prstGeom>
            <a:solidFill>
              <a:srgbClr val="FFCC99"/>
            </a:solidFill>
            <a:ln w="25400" cap="flat" cmpd="sng">
              <a:solidFill>
                <a:srgbClr val="FF6600"/>
              </a:solidFill>
              <a:prstDash val="solid"/>
              <a:round/>
              <a:headEnd type="none" w="sm" len="sm"/>
              <a:tailEnd type="none" w="sm" len="sm"/>
            </a:ln>
          </p:spPr>
          <p:txBody>
            <a:bodyPr spcFirstLastPara="1" wrap="square" lIns="68550" tIns="68550" rIns="68550" bIns="68550" anchor="ctr" anchorCtr="0">
              <a:noAutofit/>
            </a:bodyPr>
            <a:lstStyle/>
            <a:p>
              <a:pPr marL="0" marR="0" lvl="0" indent="0" algn="l" rtl="0">
                <a:spcBef>
                  <a:spcPts val="0"/>
                </a:spcBef>
                <a:spcAft>
                  <a:spcPts val="0"/>
                </a:spcAft>
                <a:buNone/>
              </a:pPr>
              <a:endParaRPr sz="1650">
                <a:solidFill>
                  <a:schemeClr val="dk1"/>
                </a:solidFill>
                <a:latin typeface="Times New Roman"/>
                <a:ea typeface="Times New Roman"/>
                <a:cs typeface="Times New Roman"/>
                <a:sym typeface="Times New Roman"/>
              </a:endParaRPr>
            </a:p>
          </p:txBody>
        </p:sp>
        <p:sp>
          <p:nvSpPr>
            <p:cNvPr id="766" name="Google Shape;766;p83"/>
            <p:cNvSpPr txBox="1"/>
            <p:nvPr/>
          </p:nvSpPr>
          <p:spPr>
            <a:xfrm>
              <a:off x="46454" y="13305"/>
              <a:ext cx="1920554" cy="662400"/>
            </a:xfrm>
            <a:prstGeom prst="rect">
              <a:avLst/>
            </a:prstGeom>
            <a:noFill/>
            <a:ln>
              <a:noFill/>
            </a:ln>
          </p:spPr>
          <p:txBody>
            <a:bodyPr spcFirstLastPara="1" wrap="square" lIns="128000" tIns="73125" rIns="128000" bIns="73125" anchor="ctr" anchorCtr="0">
              <a:noAutofit/>
            </a:bodyPr>
            <a:lstStyle/>
            <a:p>
              <a:pPr marL="0" marR="0" lvl="0" indent="0" algn="ctr" rtl="0">
                <a:lnSpc>
                  <a:spcPct val="90000"/>
                </a:lnSpc>
                <a:spcBef>
                  <a:spcPts val="0"/>
                </a:spcBef>
                <a:spcAft>
                  <a:spcPts val="0"/>
                </a:spcAft>
                <a:buNone/>
              </a:pPr>
              <a:r>
                <a:rPr lang="fr-FR" sz="1800" b="1">
                  <a:solidFill>
                    <a:schemeClr val="lt1"/>
                  </a:solidFill>
                  <a:latin typeface="Calibri"/>
                  <a:ea typeface="Calibri"/>
                  <a:cs typeface="Calibri"/>
                  <a:sym typeface="Calibri"/>
                </a:rPr>
                <a:t>Contraintes</a:t>
              </a:r>
              <a:endParaRPr sz="1800" b="1">
                <a:solidFill>
                  <a:schemeClr val="lt1"/>
                </a:solidFill>
                <a:latin typeface="Calibri"/>
                <a:ea typeface="Calibri"/>
                <a:cs typeface="Calibri"/>
                <a:sym typeface="Calibri"/>
              </a:endParaRPr>
            </a:p>
          </p:txBody>
        </p:sp>
        <p:sp>
          <p:nvSpPr>
            <p:cNvPr id="767" name="Google Shape;767;p83"/>
            <p:cNvSpPr/>
            <p:nvPr/>
          </p:nvSpPr>
          <p:spPr>
            <a:xfrm>
              <a:off x="3387" y="674758"/>
              <a:ext cx="2036903" cy="1010160"/>
            </a:xfrm>
            <a:prstGeom prst="rect">
              <a:avLst/>
            </a:prstGeom>
            <a:solidFill>
              <a:schemeClr val="lt1">
                <a:alpha val="89411"/>
              </a:schemeClr>
            </a:solidFill>
            <a:ln w="25400" cap="flat" cmpd="sng">
              <a:solidFill>
                <a:srgbClr val="FF6600"/>
              </a:solidFill>
              <a:prstDash val="solid"/>
              <a:round/>
              <a:headEnd type="none" w="sm" len="sm"/>
              <a:tailEnd type="none" w="sm" len="sm"/>
            </a:ln>
          </p:spPr>
          <p:txBody>
            <a:bodyPr spcFirstLastPara="1" wrap="square" lIns="68550" tIns="68550" rIns="68550" bIns="68550" anchor="ctr" anchorCtr="0">
              <a:noAutofit/>
            </a:bodyPr>
            <a:lstStyle/>
            <a:p>
              <a:pPr marL="0" marR="0" lvl="0" indent="0" algn="l" rtl="0">
                <a:spcBef>
                  <a:spcPts val="0"/>
                </a:spcBef>
                <a:spcAft>
                  <a:spcPts val="0"/>
                </a:spcAft>
                <a:buNone/>
              </a:pPr>
              <a:endParaRPr sz="1650">
                <a:solidFill>
                  <a:schemeClr val="dk1"/>
                </a:solidFill>
                <a:latin typeface="Times New Roman"/>
                <a:ea typeface="Times New Roman"/>
                <a:cs typeface="Times New Roman"/>
                <a:sym typeface="Times New Roman"/>
              </a:endParaRPr>
            </a:p>
          </p:txBody>
        </p:sp>
        <p:sp>
          <p:nvSpPr>
            <p:cNvPr id="768" name="Google Shape;768;p83"/>
            <p:cNvSpPr txBox="1"/>
            <p:nvPr/>
          </p:nvSpPr>
          <p:spPr>
            <a:xfrm>
              <a:off x="73059" y="674758"/>
              <a:ext cx="1920554" cy="1010160"/>
            </a:xfrm>
            <a:prstGeom prst="rect">
              <a:avLst/>
            </a:prstGeom>
            <a:noFill/>
            <a:ln>
              <a:noFill/>
            </a:ln>
          </p:spPr>
          <p:txBody>
            <a:bodyPr spcFirstLastPara="1" wrap="square" lIns="72000" tIns="72000" rIns="96000" bIns="108000" anchor="t" anchorCtr="0">
              <a:noAutofit/>
            </a:bodyPr>
            <a:lstStyle/>
            <a:p>
              <a:pPr marL="128588" marR="0" lvl="1" indent="-128588" algn="l" rtl="0">
                <a:lnSpc>
                  <a:spcPct val="90000"/>
                </a:lnSpc>
                <a:spcBef>
                  <a:spcPts val="0"/>
                </a:spcBef>
                <a:spcAft>
                  <a:spcPts val="0"/>
                </a:spcAft>
                <a:buClr>
                  <a:schemeClr val="dk1"/>
                </a:buClr>
                <a:buSzPts val="1800"/>
                <a:buFont typeface="Calibri"/>
                <a:buChar char="•"/>
              </a:pPr>
              <a:r>
                <a:rPr lang="fr-FR" sz="1350" b="0" i="0" u="none" strike="noStrike" cap="none">
                  <a:solidFill>
                    <a:schemeClr val="dk1"/>
                  </a:solidFill>
                  <a:latin typeface="Calibri"/>
                  <a:ea typeface="Calibri"/>
                  <a:cs typeface="Calibri"/>
                  <a:sym typeface="Calibri"/>
                </a:rPr>
                <a:t>Scope, schedule, cost, quality, risk</a:t>
              </a:r>
              <a:endParaRPr sz="1350" b="0" i="0" u="none" strike="noStrike" cap="none">
                <a:solidFill>
                  <a:schemeClr val="dk1"/>
                </a:solidFill>
                <a:latin typeface="Calibri"/>
                <a:ea typeface="Calibri"/>
                <a:cs typeface="Calibri"/>
                <a:sym typeface="Calibri"/>
              </a:endParaRPr>
            </a:p>
          </p:txBody>
        </p:sp>
        <p:sp>
          <p:nvSpPr>
            <p:cNvPr id="769" name="Google Shape;769;p83"/>
            <p:cNvSpPr/>
            <p:nvPr/>
          </p:nvSpPr>
          <p:spPr>
            <a:xfrm>
              <a:off x="2180047" y="12358"/>
              <a:ext cx="2036903" cy="662400"/>
            </a:xfrm>
            <a:prstGeom prst="rect">
              <a:avLst/>
            </a:prstGeom>
            <a:solidFill>
              <a:srgbClr val="FFCC99"/>
            </a:solidFill>
            <a:ln w="25400" cap="flat" cmpd="sng">
              <a:solidFill>
                <a:srgbClr val="FF6600"/>
              </a:solidFill>
              <a:prstDash val="solid"/>
              <a:round/>
              <a:headEnd type="none" w="sm" len="sm"/>
              <a:tailEnd type="none" w="sm" len="sm"/>
            </a:ln>
          </p:spPr>
          <p:txBody>
            <a:bodyPr spcFirstLastPara="1" wrap="square" lIns="68550" tIns="68550" rIns="68550" bIns="68550" anchor="ctr" anchorCtr="0">
              <a:noAutofit/>
            </a:bodyPr>
            <a:lstStyle/>
            <a:p>
              <a:pPr marL="0" marR="0" lvl="0" indent="0" algn="l" rtl="0">
                <a:spcBef>
                  <a:spcPts val="0"/>
                </a:spcBef>
                <a:spcAft>
                  <a:spcPts val="0"/>
                </a:spcAft>
                <a:buNone/>
              </a:pPr>
              <a:endParaRPr sz="1650">
                <a:solidFill>
                  <a:schemeClr val="dk1"/>
                </a:solidFill>
                <a:latin typeface="Times New Roman"/>
                <a:ea typeface="Times New Roman"/>
                <a:cs typeface="Times New Roman"/>
                <a:sym typeface="Times New Roman"/>
              </a:endParaRPr>
            </a:p>
          </p:txBody>
        </p:sp>
        <p:sp>
          <p:nvSpPr>
            <p:cNvPr id="770" name="Google Shape;770;p83"/>
            <p:cNvSpPr txBox="1"/>
            <p:nvPr/>
          </p:nvSpPr>
          <p:spPr>
            <a:xfrm>
              <a:off x="2146491" y="12358"/>
              <a:ext cx="2036903" cy="662400"/>
            </a:xfrm>
            <a:prstGeom prst="rect">
              <a:avLst/>
            </a:prstGeom>
            <a:noFill/>
            <a:ln>
              <a:noFill/>
            </a:ln>
          </p:spPr>
          <p:txBody>
            <a:bodyPr spcFirstLastPara="1" wrap="square" lIns="128000" tIns="73125" rIns="128000" bIns="73125" anchor="ctr" anchorCtr="0">
              <a:noAutofit/>
            </a:bodyPr>
            <a:lstStyle/>
            <a:p>
              <a:pPr marL="0" marR="0" lvl="0" indent="0" algn="ctr" rtl="0">
                <a:lnSpc>
                  <a:spcPct val="90000"/>
                </a:lnSpc>
                <a:spcBef>
                  <a:spcPts val="0"/>
                </a:spcBef>
                <a:spcAft>
                  <a:spcPts val="0"/>
                </a:spcAft>
                <a:buNone/>
              </a:pPr>
              <a:r>
                <a:rPr lang="fr-FR" sz="1800" b="1">
                  <a:solidFill>
                    <a:schemeClr val="lt1"/>
                  </a:solidFill>
                  <a:latin typeface="Calibri"/>
                  <a:ea typeface="Calibri"/>
                  <a:cs typeface="Calibri"/>
                  <a:sym typeface="Calibri"/>
                </a:rPr>
                <a:t>Gouvernance</a:t>
              </a:r>
              <a:endParaRPr sz="1800" b="1">
                <a:solidFill>
                  <a:schemeClr val="lt1"/>
                </a:solidFill>
                <a:latin typeface="Calibri"/>
                <a:ea typeface="Calibri"/>
                <a:cs typeface="Calibri"/>
                <a:sym typeface="Calibri"/>
              </a:endParaRPr>
            </a:p>
          </p:txBody>
        </p:sp>
        <p:sp>
          <p:nvSpPr>
            <p:cNvPr id="771" name="Google Shape;771;p83"/>
            <p:cNvSpPr/>
            <p:nvPr/>
          </p:nvSpPr>
          <p:spPr>
            <a:xfrm>
              <a:off x="2180047" y="674758"/>
              <a:ext cx="2036903" cy="1010160"/>
            </a:xfrm>
            <a:prstGeom prst="rect">
              <a:avLst/>
            </a:prstGeom>
            <a:solidFill>
              <a:schemeClr val="lt1">
                <a:alpha val="89411"/>
              </a:schemeClr>
            </a:solidFill>
            <a:ln w="25400" cap="flat" cmpd="sng">
              <a:solidFill>
                <a:srgbClr val="FF6600"/>
              </a:solidFill>
              <a:prstDash val="solid"/>
              <a:round/>
              <a:headEnd type="none" w="sm" len="sm"/>
              <a:tailEnd type="none" w="sm" len="sm"/>
            </a:ln>
          </p:spPr>
          <p:txBody>
            <a:bodyPr spcFirstLastPara="1" wrap="square" lIns="68550" tIns="68550" rIns="68550" bIns="68550" anchor="ctr" anchorCtr="0">
              <a:noAutofit/>
            </a:bodyPr>
            <a:lstStyle/>
            <a:p>
              <a:pPr marL="0" marR="0" lvl="0" indent="0" algn="l" rtl="0">
                <a:spcBef>
                  <a:spcPts val="0"/>
                </a:spcBef>
                <a:spcAft>
                  <a:spcPts val="0"/>
                </a:spcAft>
                <a:buNone/>
              </a:pPr>
              <a:endParaRPr sz="1650">
                <a:solidFill>
                  <a:schemeClr val="dk1"/>
                </a:solidFill>
                <a:latin typeface="Times New Roman"/>
                <a:ea typeface="Times New Roman"/>
                <a:cs typeface="Times New Roman"/>
                <a:sym typeface="Times New Roman"/>
              </a:endParaRPr>
            </a:p>
          </p:txBody>
        </p:sp>
        <p:sp>
          <p:nvSpPr>
            <p:cNvPr id="772" name="Google Shape;772;p83"/>
            <p:cNvSpPr txBox="1"/>
            <p:nvPr/>
          </p:nvSpPr>
          <p:spPr>
            <a:xfrm>
              <a:off x="2101750" y="674758"/>
              <a:ext cx="2036903" cy="1010160"/>
            </a:xfrm>
            <a:prstGeom prst="rect">
              <a:avLst/>
            </a:prstGeom>
            <a:noFill/>
            <a:ln>
              <a:noFill/>
            </a:ln>
          </p:spPr>
          <p:txBody>
            <a:bodyPr spcFirstLastPara="1" wrap="square" lIns="72000" tIns="72000" rIns="96000" bIns="108000" anchor="t" anchorCtr="0">
              <a:noAutofit/>
            </a:bodyPr>
            <a:lstStyle/>
            <a:p>
              <a:pPr marL="128588" marR="0" lvl="1" indent="-128588" algn="l" rtl="0">
                <a:lnSpc>
                  <a:spcPct val="90000"/>
                </a:lnSpc>
                <a:spcBef>
                  <a:spcPts val="0"/>
                </a:spcBef>
                <a:spcAft>
                  <a:spcPts val="0"/>
                </a:spcAft>
                <a:buClr>
                  <a:schemeClr val="dk1"/>
                </a:buClr>
                <a:buSzPts val="1800"/>
                <a:buFont typeface="Calibri"/>
                <a:buChar char="•"/>
              </a:pPr>
              <a:r>
                <a:rPr lang="fr-FR" sz="1350" b="0" i="0" u="none" strike="noStrike" cap="none">
                  <a:solidFill>
                    <a:schemeClr val="dk1"/>
                  </a:solidFill>
                  <a:latin typeface="Calibri"/>
                  <a:ea typeface="Calibri"/>
                  <a:cs typeface="Calibri"/>
                  <a:sym typeface="Calibri"/>
                </a:rPr>
                <a:t>Portfolio, programs,…</a:t>
              </a:r>
              <a:endParaRPr sz="1350" b="0" i="0" u="none" strike="noStrike" cap="none">
                <a:solidFill>
                  <a:schemeClr val="dk1"/>
                </a:solidFill>
                <a:latin typeface="Calibri"/>
                <a:ea typeface="Calibri"/>
                <a:cs typeface="Calibri"/>
                <a:sym typeface="Calibri"/>
              </a:endParaRPr>
            </a:p>
          </p:txBody>
        </p:sp>
        <p:sp>
          <p:nvSpPr>
            <p:cNvPr id="773" name="Google Shape;773;p83"/>
            <p:cNvSpPr/>
            <p:nvPr/>
          </p:nvSpPr>
          <p:spPr>
            <a:xfrm>
              <a:off x="4300781" y="12358"/>
              <a:ext cx="2036903" cy="662400"/>
            </a:xfrm>
            <a:prstGeom prst="rect">
              <a:avLst/>
            </a:prstGeom>
            <a:solidFill>
              <a:srgbClr val="FFCC99"/>
            </a:solidFill>
            <a:ln w="25400" cap="flat" cmpd="sng">
              <a:solidFill>
                <a:srgbClr val="FF6600"/>
              </a:solidFill>
              <a:prstDash val="solid"/>
              <a:round/>
              <a:headEnd type="none" w="sm" len="sm"/>
              <a:tailEnd type="none" w="sm" len="sm"/>
            </a:ln>
          </p:spPr>
          <p:txBody>
            <a:bodyPr spcFirstLastPara="1" wrap="square" lIns="68550" tIns="68550" rIns="68550" bIns="68550" anchor="ctr" anchorCtr="0">
              <a:noAutofit/>
            </a:bodyPr>
            <a:lstStyle/>
            <a:p>
              <a:pPr marL="0" marR="0" lvl="0" indent="0" algn="l" rtl="0">
                <a:spcBef>
                  <a:spcPts val="0"/>
                </a:spcBef>
                <a:spcAft>
                  <a:spcPts val="0"/>
                </a:spcAft>
                <a:buNone/>
              </a:pPr>
              <a:endParaRPr sz="1650">
                <a:solidFill>
                  <a:schemeClr val="dk1"/>
                </a:solidFill>
                <a:latin typeface="Times New Roman"/>
                <a:ea typeface="Times New Roman"/>
                <a:cs typeface="Times New Roman"/>
                <a:sym typeface="Times New Roman"/>
              </a:endParaRPr>
            </a:p>
          </p:txBody>
        </p:sp>
        <p:sp>
          <p:nvSpPr>
            <p:cNvPr id="774" name="Google Shape;774;p83"/>
            <p:cNvSpPr txBox="1"/>
            <p:nvPr/>
          </p:nvSpPr>
          <p:spPr>
            <a:xfrm>
              <a:off x="4345522" y="12358"/>
              <a:ext cx="2036903" cy="662400"/>
            </a:xfrm>
            <a:prstGeom prst="rect">
              <a:avLst/>
            </a:prstGeom>
            <a:noFill/>
            <a:ln>
              <a:noFill/>
            </a:ln>
          </p:spPr>
          <p:txBody>
            <a:bodyPr spcFirstLastPara="1" wrap="square" lIns="128000" tIns="73125" rIns="128000" bIns="73125" anchor="ctr" anchorCtr="0">
              <a:noAutofit/>
            </a:bodyPr>
            <a:lstStyle/>
            <a:p>
              <a:pPr marL="0" marR="0" lvl="0" indent="0" algn="ctr" rtl="0">
                <a:lnSpc>
                  <a:spcPct val="90000"/>
                </a:lnSpc>
                <a:spcBef>
                  <a:spcPts val="0"/>
                </a:spcBef>
                <a:spcAft>
                  <a:spcPts val="0"/>
                </a:spcAft>
                <a:buNone/>
              </a:pPr>
              <a:r>
                <a:rPr lang="fr-FR" sz="1800" b="1">
                  <a:solidFill>
                    <a:schemeClr val="lt1"/>
                  </a:solidFill>
                  <a:latin typeface="Calibri"/>
                  <a:ea typeface="Calibri"/>
                  <a:cs typeface="Calibri"/>
                  <a:sym typeface="Calibri"/>
                </a:rPr>
                <a:t>Culture</a:t>
              </a:r>
              <a:endParaRPr sz="1800" b="1">
                <a:solidFill>
                  <a:schemeClr val="lt1"/>
                </a:solidFill>
                <a:latin typeface="Calibri"/>
                <a:ea typeface="Calibri"/>
                <a:cs typeface="Calibri"/>
                <a:sym typeface="Calibri"/>
              </a:endParaRPr>
            </a:p>
          </p:txBody>
        </p:sp>
        <p:sp>
          <p:nvSpPr>
            <p:cNvPr id="775" name="Google Shape;775;p83"/>
            <p:cNvSpPr/>
            <p:nvPr/>
          </p:nvSpPr>
          <p:spPr>
            <a:xfrm>
              <a:off x="4300781" y="674758"/>
              <a:ext cx="2036903" cy="1010160"/>
            </a:xfrm>
            <a:prstGeom prst="rect">
              <a:avLst/>
            </a:prstGeom>
            <a:solidFill>
              <a:srgbClr val="FFFFFF">
                <a:alpha val="89411"/>
              </a:srgbClr>
            </a:solidFill>
            <a:ln w="25400" cap="flat" cmpd="sng">
              <a:solidFill>
                <a:srgbClr val="FF6600"/>
              </a:solidFill>
              <a:prstDash val="solid"/>
              <a:round/>
              <a:headEnd type="none" w="sm" len="sm"/>
              <a:tailEnd type="none" w="sm" len="sm"/>
            </a:ln>
          </p:spPr>
          <p:txBody>
            <a:bodyPr spcFirstLastPara="1" wrap="square" lIns="68550" tIns="68550" rIns="68550" bIns="68550" anchor="ctr" anchorCtr="0">
              <a:noAutofit/>
            </a:bodyPr>
            <a:lstStyle/>
            <a:p>
              <a:pPr marL="0" marR="0" lvl="0" indent="0" algn="l" rtl="0">
                <a:spcBef>
                  <a:spcPts val="0"/>
                </a:spcBef>
                <a:spcAft>
                  <a:spcPts val="0"/>
                </a:spcAft>
                <a:buNone/>
              </a:pPr>
              <a:endParaRPr sz="1650">
                <a:solidFill>
                  <a:schemeClr val="dk1"/>
                </a:solidFill>
                <a:latin typeface="Times New Roman"/>
                <a:ea typeface="Times New Roman"/>
                <a:cs typeface="Times New Roman"/>
                <a:sym typeface="Times New Roman"/>
              </a:endParaRPr>
            </a:p>
          </p:txBody>
        </p:sp>
        <p:sp>
          <p:nvSpPr>
            <p:cNvPr id="776" name="Google Shape;776;p83"/>
            <p:cNvSpPr txBox="1"/>
            <p:nvPr/>
          </p:nvSpPr>
          <p:spPr>
            <a:xfrm>
              <a:off x="4345522" y="674758"/>
              <a:ext cx="2036903" cy="1010160"/>
            </a:xfrm>
            <a:prstGeom prst="rect">
              <a:avLst/>
            </a:prstGeom>
            <a:noFill/>
            <a:ln>
              <a:noFill/>
            </a:ln>
          </p:spPr>
          <p:txBody>
            <a:bodyPr spcFirstLastPara="1" wrap="square" lIns="72000" tIns="72000" rIns="96000" bIns="108000" anchor="t" anchorCtr="0">
              <a:noAutofit/>
            </a:bodyPr>
            <a:lstStyle/>
            <a:p>
              <a:pPr marL="128588" marR="0" lvl="1" indent="-128588" algn="l" rtl="0">
                <a:lnSpc>
                  <a:spcPct val="90000"/>
                </a:lnSpc>
                <a:spcBef>
                  <a:spcPts val="0"/>
                </a:spcBef>
                <a:spcAft>
                  <a:spcPts val="0"/>
                </a:spcAft>
                <a:buClr>
                  <a:srgbClr val="000000"/>
                </a:buClr>
                <a:buSzPts val="1800"/>
                <a:buFont typeface="Calibri"/>
                <a:buChar char="•"/>
              </a:pPr>
              <a:r>
                <a:rPr lang="fr-FR" sz="1350" b="0" i="0" u="none" strike="noStrike" cap="none">
                  <a:solidFill>
                    <a:srgbClr val="000000"/>
                  </a:solidFill>
                  <a:latin typeface="Calibri"/>
                  <a:ea typeface="Calibri"/>
                  <a:cs typeface="Calibri"/>
                  <a:sym typeface="Calibri"/>
                </a:rPr>
                <a:t>Stakeholders internal/External</a:t>
              </a:r>
              <a:endParaRPr sz="1350" b="0" i="0" u="none" strike="noStrike" cap="none">
                <a:solidFill>
                  <a:srgbClr val="000000"/>
                </a:solidFill>
                <a:latin typeface="Calibri"/>
                <a:ea typeface="Calibri"/>
                <a:cs typeface="Calibri"/>
                <a:sym typeface="Calibri"/>
              </a:endParaRPr>
            </a:p>
          </p:txBody>
        </p:sp>
        <p:sp>
          <p:nvSpPr>
            <p:cNvPr id="777" name="Google Shape;777;p83"/>
            <p:cNvSpPr/>
            <p:nvPr/>
          </p:nvSpPr>
          <p:spPr>
            <a:xfrm>
              <a:off x="6412249" y="12358"/>
              <a:ext cx="2036903" cy="662400"/>
            </a:xfrm>
            <a:prstGeom prst="rect">
              <a:avLst/>
            </a:prstGeom>
            <a:solidFill>
              <a:srgbClr val="FFCC99"/>
            </a:solidFill>
            <a:ln w="25400" cap="flat" cmpd="sng">
              <a:solidFill>
                <a:srgbClr val="FF6600"/>
              </a:solidFill>
              <a:prstDash val="solid"/>
              <a:round/>
              <a:headEnd type="none" w="sm" len="sm"/>
              <a:tailEnd type="none" w="sm" len="sm"/>
            </a:ln>
          </p:spPr>
          <p:txBody>
            <a:bodyPr spcFirstLastPara="1" wrap="square" lIns="68550" tIns="68550" rIns="68550" bIns="68550" anchor="ctr" anchorCtr="0">
              <a:noAutofit/>
            </a:bodyPr>
            <a:lstStyle/>
            <a:p>
              <a:pPr marL="0" marR="0" lvl="0" indent="0" algn="l" rtl="0">
                <a:spcBef>
                  <a:spcPts val="0"/>
                </a:spcBef>
                <a:spcAft>
                  <a:spcPts val="0"/>
                </a:spcAft>
                <a:buNone/>
              </a:pPr>
              <a:endParaRPr sz="1650">
                <a:solidFill>
                  <a:schemeClr val="dk1"/>
                </a:solidFill>
                <a:latin typeface="Times New Roman"/>
                <a:ea typeface="Times New Roman"/>
                <a:cs typeface="Times New Roman"/>
                <a:sym typeface="Times New Roman"/>
              </a:endParaRPr>
            </a:p>
          </p:txBody>
        </p:sp>
        <p:sp>
          <p:nvSpPr>
            <p:cNvPr id="778" name="Google Shape;778;p83"/>
            <p:cNvSpPr txBox="1"/>
            <p:nvPr/>
          </p:nvSpPr>
          <p:spPr>
            <a:xfrm>
              <a:off x="6574804" y="12358"/>
              <a:ext cx="2036903" cy="662400"/>
            </a:xfrm>
            <a:prstGeom prst="rect">
              <a:avLst/>
            </a:prstGeom>
            <a:noFill/>
            <a:ln>
              <a:noFill/>
            </a:ln>
          </p:spPr>
          <p:txBody>
            <a:bodyPr spcFirstLastPara="1" wrap="square" lIns="96000" tIns="54850" rIns="96000" bIns="54850" anchor="ctr" anchorCtr="0">
              <a:noAutofit/>
            </a:bodyPr>
            <a:lstStyle/>
            <a:p>
              <a:pPr marL="0" marR="0" lvl="0" indent="0" algn="ctr" rtl="0">
                <a:lnSpc>
                  <a:spcPct val="90000"/>
                </a:lnSpc>
                <a:spcBef>
                  <a:spcPts val="0"/>
                </a:spcBef>
                <a:spcAft>
                  <a:spcPts val="0"/>
                </a:spcAft>
                <a:buNone/>
              </a:pPr>
              <a:r>
                <a:rPr lang="fr-FR" sz="1350" b="1">
                  <a:solidFill>
                    <a:schemeClr val="lt1"/>
                  </a:solidFill>
                  <a:latin typeface="Calibri"/>
                  <a:ea typeface="Calibri"/>
                  <a:cs typeface="Calibri"/>
                  <a:sym typeface="Calibri"/>
                </a:rPr>
                <a:t>Autres </a:t>
              </a:r>
              <a:br>
                <a:rPr lang="fr-FR" sz="1350" b="1">
                  <a:solidFill>
                    <a:schemeClr val="lt1"/>
                  </a:solidFill>
                  <a:latin typeface="Calibri"/>
                  <a:ea typeface="Calibri"/>
                  <a:cs typeface="Calibri"/>
                  <a:sym typeface="Calibri"/>
                </a:rPr>
              </a:br>
              <a:r>
                <a:rPr lang="fr-FR" sz="1350" b="1">
                  <a:solidFill>
                    <a:schemeClr val="lt1"/>
                  </a:solidFill>
                  <a:latin typeface="Calibri"/>
                  <a:ea typeface="Calibri"/>
                  <a:cs typeface="Calibri"/>
                  <a:sym typeface="Calibri"/>
                </a:rPr>
                <a:t>contraintes</a:t>
              </a:r>
              <a:endParaRPr sz="1350" b="1">
                <a:solidFill>
                  <a:schemeClr val="lt1"/>
                </a:solidFill>
                <a:latin typeface="Calibri"/>
                <a:ea typeface="Calibri"/>
                <a:cs typeface="Calibri"/>
                <a:sym typeface="Calibri"/>
              </a:endParaRPr>
            </a:p>
          </p:txBody>
        </p:sp>
        <p:sp>
          <p:nvSpPr>
            <p:cNvPr id="779" name="Google Shape;779;p83"/>
            <p:cNvSpPr/>
            <p:nvPr/>
          </p:nvSpPr>
          <p:spPr>
            <a:xfrm>
              <a:off x="6412249" y="674758"/>
              <a:ext cx="2036903" cy="1010160"/>
            </a:xfrm>
            <a:prstGeom prst="rect">
              <a:avLst/>
            </a:prstGeom>
            <a:solidFill>
              <a:srgbClr val="FFFFFF">
                <a:alpha val="89411"/>
              </a:srgbClr>
            </a:solidFill>
            <a:ln w="25400" cap="flat" cmpd="sng">
              <a:solidFill>
                <a:srgbClr val="FF6600"/>
              </a:solidFill>
              <a:prstDash val="solid"/>
              <a:round/>
              <a:headEnd type="none" w="sm" len="sm"/>
              <a:tailEnd type="none" w="sm" len="sm"/>
            </a:ln>
          </p:spPr>
          <p:txBody>
            <a:bodyPr spcFirstLastPara="1" wrap="square" lIns="68550" tIns="68550" rIns="68550" bIns="68550" anchor="ctr" anchorCtr="0">
              <a:noAutofit/>
            </a:bodyPr>
            <a:lstStyle/>
            <a:p>
              <a:pPr marL="0" marR="0" lvl="0" indent="0" algn="l" rtl="0">
                <a:spcBef>
                  <a:spcPts val="0"/>
                </a:spcBef>
                <a:spcAft>
                  <a:spcPts val="0"/>
                </a:spcAft>
                <a:buNone/>
              </a:pPr>
              <a:endParaRPr sz="1650">
                <a:solidFill>
                  <a:schemeClr val="dk1"/>
                </a:solidFill>
                <a:latin typeface="Times New Roman"/>
                <a:ea typeface="Times New Roman"/>
                <a:cs typeface="Times New Roman"/>
                <a:sym typeface="Times New Roman"/>
              </a:endParaRPr>
            </a:p>
          </p:txBody>
        </p:sp>
        <p:sp>
          <p:nvSpPr>
            <p:cNvPr id="780" name="Google Shape;780;p83"/>
            <p:cNvSpPr txBox="1"/>
            <p:nvPr/>
          </p:nvSpPr>
          <p:spPr>
            <a:xfrm>
              <a:off x="6574804" y="674758"/>
              <a:ext cx="2036903" cy="1010160"/>
            </a:xfrm>
            <a:prstGeom prst="rect">
              <a:avLst/>
            </a:prstGeom>
            <a:noFill/>
            <a:ln>
              <a:noFill/>
            </a:ln>
          </p:spPr>
          <p:txBody>
            <a:bodyPr spcFirstLastPara="1" wrap="square" lIns="92000" tIns="92000" rIns="122675" bIns="138000" anchor="t" anchorCtr="0">
              <a:noAutofit/>
            </a:bodyPr>
            <a:lstStyle/>
            <a:p>
              <a:pPr marL="171450" marR="0" lvl="1" indent="-171450" algn="l" rtl="0">
                <a:lnSpc>
                  <a:spcPct val="90000"/>
                </a:lnSpc>
                <a:spcBef>
                  <a:spcPts val="0"/>
                </a:spcBef>
                <a:spcAft>
                  <a:spcPts val="0"/>
                </a:spcAft>
                <a:buClr>
                  <a:schemeClr val="dk1"/>
                </a:buClr>
                <a:buSzPts val="2300"/>
                <a:buFont typeface="Calibri"/>
                <a:buChar char="•"/>
              </a:pPr>
              <a:r>
                <a:rPr lang="fr-FR" sz="1725" b="1" i="0" u="none" strike="noStrike" cap="none">
                  <a:solidFill>
                    <a:schemeClr val="dk1"/>
                  </a:solidFill>
                  <a:latin typeface="Calibri"/>
                  <a:ea typeface="Calibri"/>
                  <a:cs typeface="Calibri"/>
                  <a:sym typeface="Calibri"/>
                </a:rPr>
                <a:t>…</a:t>
              </a:r>
              <a:endParaRPr sz="1650" b="0" i="0" u="none" strike="noStrike" cap="none">
                <a:solidFill>
                  <a:schemeClr val="dk1"/>
                </a:solidFill>
                <a:latin typeface="Times New Roman"/>
                <a:ea typeface="Times New Roman"/>
                <a:cs typeface="Times New Roman"/>
                <a:sym typeface="Times New Roman"/>
              </a:endParaRPr>
            </a:p>
          </p:txBody>
        </p:sp>
      </p:grpSp>
      <p:grpSp>
        <p:nvGrpSpPr>
          <p:cNvPr id="781" name="Google Shape;781;p83"/>
          <p:cNvGrpSpPr/>
          <p:nvPr/>
        </p:nvGrpSpPr>
        <p:grpSpPr>
          <a:xfrm>
            <a:off x="7498488" y="4212466"/>
            <a:ext cx="1350150" cy="1282513"/>
            <a:chOff x="1064568" y="4437112"/>
            <a:chExt cx="2254250" cy="1885456"/>
          </a:xfrm>
        </p:grpSpPr>
        <p:pic>
          <p:nvPicPr>
            <p:cNvPr id="782" name="Google Shape;782;p83"/>
            <p:cNvPicPr preferRelativeResize="0"/>
            <p:nvPr/>
          </p:nvPicPr>
          <p:blipFill rotWithShape="1">
            <a:blip r:embed="rId3">
              <a:alphaModFix/>
            </a:blip>
            <a:srcRect/>
            <a:stretch/>
          </p:blipFill>
          <p:spPr>
            <a:xfrm>
              <a:off x="1064568" y="4437112"/>
              <a:ext cx="2254250" cy="1656184"/>
            </a:xfrm>
            <a:prstGeom prst="rect">
              <a:avLst/>
            </a:prstGeom>
            <a:noFill/>
            <a:ln>
              <a:noFill/>
            </a:ln>
          </p:spPr>
        </p:pic>
        <p:sp>
          <p:nvSpPr>
            <p:cNvPr id="783" name="Google Shape;783;p83"/>
            <p:cNvSpPr txBox="1"/>
            <p:nvPr/>
          </p:nvSpPr>
          <p:spPr>
            <a:xfrm>
              <a:off x="1208584" y="5949280"/>
              <a:ext cx="2016224" cy="373288"/>
            </a:xfrm>
            <a:prstGeom prst="rect">
              <a:avLst/>
            </a:prstGeom>
            <a:noFill/>
            <a:ln>
              <a:noFill/>
            </a:ln>
          </p:spPr>
          <p:txBody>
            <a:bodyPr spcFirstLastPara="1" wrap="square" lIns="68550" tIns="34275" rIns="68550" bIns="34275" anchor="t" anchorCtr="0">
              <a:noAutofit/>
            </a:bodyPr>
            <a:lstStyle/>
            <a:p>
              <a:pPr marL="0" marR="0" lvl="0" indent="0" algn="ctr" rtl="0">
                <a:spcBef>
                  <a:spcPts val="0"/>
                </a:spcBef>
                <a:spcAft>
                  <a:spcPts val="0"/>
                </a:spcAft>
                <a:buNone/>
              </a:pPr>
              <a:r>
                <a:rPr lang="fr-FR" sz="1200">
                  <a:solidFill>
                    <a:schemeClr val="dk1"/>
                  </a:solidFill>
                  <a:latin typeface="Calibri"/>
                  <a:ea typeface="Calibri"/>
                  <a:cs typeface="Calibri"/>
                  <a:sym typeface="Calibri"/>
                </a:rPr>
                <a:t>Project team</a:t>
              </a:r>
              <a:endParaRPr sz="1200">
                <a:solidFill>
                  <a:schemeClr val="dk1"/>
                </a:solidFill>
                <a:latin typeface="Calibri"/>
                <a:ea typeface="Calibri"/>
                <a:cs typeface="Calibri"/>
                <a:sym typeface="Calibri"/>
              </a:endParaRPr>
            </a:p>
          </p:txBody>
        </p:sp>
      </p:grpSp>
      <p:sp>
        <p:nvSpPr>
          <p:cNvPr id="784" name="Google Shape;784;p83"/>
          <p:cNvSpPr/>
          <p:nvPr/>
        </p:nvSpPr>
        <p:spPr>
          <a:xfrm>
            <a:off x="3691434" y="68975"/>
            <a:ext cx="4093300"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3000" b="1">
                <a:solidFill>
                  <a:srgbClr val="3F3151"/>
                </a:solidFill>
                <a:latin typeface="Calibri"/>
                <a:ea typeface="Calibri"/>
                <a:cs typeface="Calibri"/>
                <a:sym typeface="Calibri"/>
              </a:rPr>
              <a:t>Considérations relatives </a:t>
            </a:r>
            <a:endParaRPr/>
          </a:p>
          <a:p>
            <a:pPr marL="0" marR="0" lvl="0" indent="0" algn="ctr" rtl="0">
              <a:spcBef>
                <a:spcPts val="0"/>
              </a:spcBef>
              <a:spcAft>
                <a:spcPts val="0"/>
              </a:spcAft>
              <a:buNone/>
            </a:pPr>
            <a:r>
              <a:rPr lang="fr-FR" sz="3000" b="1">
                <a:solidFill>
                  <a:srgbClr val="3F3151"/>
                </a:solidFill>
                <a:latin typeface="Calibri"/>
                <a:ea typeface="Calibri"/>
                <a:cs typeface="Calibri"/>
                <a:sym typeface="Calibri"/>
              </a:rPr>
              <a:t>à l’adaptation</a:t>
            </a:r>
            <a:endParaRPr/>
          </a:p>
        </p:txBody>
      </p:sp>
      <p:pic>
        <p:nvPicPr>
          <p:cNvPr id="785" name="Google Shape;785;p83"/>
          <p:cNvPicPr preferRelativeResize="0"/>
          <p:nvPr/>
        </p:nvPicPr>
        <p:blipFill rotWithShape="1">
          <a:blip r:embed="rId4">
            <a:alphaModFix/>
          </a:blip>
          <a:srcRect/>
          <a:stretch/>
        </p:blipFill>
        <p:spPr>
          <a:xfrm>
            <a:off x="7953166" y="144257"/>
            <a:ext cx="839166" cy="8811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grpSp>
        <p:nvGrpSpPr>
          <p:cNvPr id="790" name="Google Shape;790;p84"/>
          <p:cNvGrpSpPr/>
          <p:nvPr/>
        </p:nvGrpSpPr>
        <p:grpSpPr>
          <a:xfrm>
            <a:off x="3034146" y="2823129"/>
            <a:ext cx="5395958" cy="2538282"/>
            <a:chOff x="3094" y="0"/>
            <a:chExt cx="7194611" cy="3384376"/>
          </a:xfrm>
        </p:grpSpPr>
        <p:sp>
          <p:nvSpPr>
            <p:cNvPr id="791" name="Google Shape;791;p84"/>
            <p:cNvSpPr/>
            <p:nvPr/>
          </p:nvSpPr>
          <p:spPr>
            <a:xfrm>
              <a:off x="3094" y="0"/>
              <a:ext cx="3544143" cy="3384376"/>
            </a:xfrm>
            <a:prstGeom prst="roundRect">
              <a:avLst>
                <a:gd name="adj" fmla="val 10000"/>
              </a:avLst>
            </a:prstGeom>
            <a:gradFill>
              <a:gsLst>
                <a:gs pos="0">
                  <a:srgbClr val="BBBBBB"/>
                </a:gs>
                <a:gs pos="80000">
                  <a:srgbClr val="F6F6F6"/>
                </a:gs>
                <a:gs pos="100000">
                  <a:srgbClr val="F7F7F7"/>
                </a:gs>
              </a:gsLst>
              <a:lin ang="16200000" scaled="0"/>
            </a:gradFill>
            <a:ln w="9525" cap="flat" cmpd="sng">
              <a:solidFill>
                <a:srgbClr val="FF6600">
                  <a:alpha val="93333"/>
                </a:srgbClr>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68550" tIns="68550" rIns="68550" bIns="68550" anchor="ctr" anchorCtr="0">
              <a:noAutofit/>
            </a:bodyPr>
            <a:lstStyle/>
            <a:p>
              <a:pPr marL="0" marR="0" lvl="0" indent="0" algn="l" rtl="0">
                <a:spcBef>
                  <a:spcPts val="0"/>
                </a:spcBef>
                <a:spcAft>
                  <a:spcPts val="0"/>
                </a:spcAft>
                <a:buNone/>
              </a:pPr>
              <a:endParaRPr sz="1650">
                <a:solidFill>
                  <a:srgbClr val="0033CC"/>
                </a:solidFill>
                <a:latin typeface="Times New Roman"/>
                <a:ea typeface="Times New Roman"/>
                <a:cs typeface="Times New Roman"/>
                <a:sym typeface="Times New Roman"/>
              </a:endParaRPr>
            </a:p>
          </p:txBody>
        </p:sp>
        <p:sp>
          <p:nvSpPr>
            <p:cNvPr id="792" name="Google Shape;792;p84"/>
            <p:cNvSpPr txBox="1"/>
            <p:nvPr/>
          </p:nvSpPr>
          <p:spPr>
            <a:xfrm>
              <a:off x="3094" y="1353750"/>
              <a:ext cx="3544143" cy="1353750"/>
            </a:xfrm>
            <a:prstGeom prst="rect">
              <a:avLst/>
            </a:prstGeom>
            <a:noFill/>
            <a:ln>
              <a:noFill/>
            </a:ln>
          </p:spPr>
          <p:txBody>
            <a:bodyPr spcFirstLastPara="1" wrap="square" lIns="106650" tIns="106650" rIns="106650" bIns="106650" anchor="ctr" anchorCtr="0">
              <a:noAutofit/>
            </a:bodyPr>
            <a:lstStyle/>
            <a:p>
              <a:pPr marL="0" marR="0" lvl="0" indent="0" algn="ctr" rtl="0">
                <a:lnSpc>
                  <a:spcPct val="90000"/>
                </a:lnSpc>
                <a:spcBef>
                  <a:spcPts val="0"/>
                </a:spcBef>
                <a:spcAft>
                  <a:spcPts val="0"/>
                </a:spcAft>
                <a:buNone/>
              </a:pPr>
              <a:r>
                <a:rPr lang="fr-FR" sz="1500" b="1">
                  <a:solidFill>
                    <a:srgbClr val="0033CC"/>
                  </a:solidFill>
                  <a:latin typeface="Calibri"/>
                  <a:ea typeface="Calibri"/>
                  <a:cs typeface="Calibri"/>
                  <a:sym typeface="Calibri"/>
                </a:rPr>
                <a:t>Project Business Case</a:t>
              </a:r>
              <a:endParaRPr sz="1350">
                <a:solidFill>
                  <a:srgbClr val="0033CC"/>
                </a:solidFill>
                <a:latin typeface="Calibri"/>
                <a:ea typeface="Calibri"/>
                <a:cs typeface="Calibri"/>
                <a:sym typeface="Calibri"/>
              </a:endParaRPr>
            </a:p>
            <a:p>
              <a:pPr marL="0" marR="0" lvl="0" indent="0" algn="l" rtl="0">
                <a:lnSpc>
                  <a:spcPct val="90000"/>
                </a:lnSpc>
                <a:spcBef>
                  <a:spcPts val="525"/>
                </a:spcBef>
                <a:spcAft>
                  <a:spcPts val="0"/>
                </a:spcAft>
                <a:buNone/>
              </a:pPr>
              <a:r>
                <a:rPr lang="fr-FR" sz="1200">
                  <a:solidFill>
                    <a:srgbClr val="0033CC"/>
                  </a:solidFill>
                  <a:latin typeface="Calibri"/>
                  <a:ea typeface="Calibri"/>
                  <a:cs typeface="Calibri"/>
                  <a:sym typeface="Calibri"/>
                </a:rPr>
                <a:t>Economical feasibility study used as the basis for measuring success and progress. It includes business needs, situation analysis, recommendations and evaluation</a:t>
              </a:r>
              <a:endParaRPr sz="1200">
                <a:solidFill>
                  <a:srgbClr val="0033CC"/>
                </a:solidFill>
                <a:latin typeface="Calibri"/>
                <a:ea typeface="Calibri"/>
                <a:cs typeface="Calibri"/>
                <a:sym typeface="Calibri"/>
              </a:endParaRPr>
            </a:p>
          </p:txBody>
        </p:sp>
        <p:sp>
          <p:nvSpPr>
            <p:cNvPr id="793" name="Google Shape;793;p84"/>
            <p:cNvSpPr/>
            <p:nvPr/>
          </p:nvSpPr>
          <p:spPr>
            <a:xfrm>
              <a:off x="504053" y="66357"/>
              <a:ext cx="2535845" cy="1126997"/>
            </a:xfrm>
            <a:prstGeom prst="ellipse">
              <a:avLst/>
            </a:prstGeom>
            <a:blipFill rotWithShape="1">
              <a:blip r:embed="rId3">
                <a:alphaModFix/>
              </a:blip>
              <a:stretch>
                <a:fillRect/>
              </a:stretch>
            </a:blipFill>
            <a:ln>
              <a:noFill/>
            </a:ln>
            <a:effectLst>
              <a:outerShdw blurRad="40000" dist="23000" dir="5400000" rotWithShape="0">
                <a:srgbClr val="000000">
                  <a:alpha val="34509"/>
                </a:srgbClr>
              </a:outerShdw>
            </a:effectLst>
          </p:spPr>
          <p:txBody>
            <a:bodyPr spcFirstLastPara="1" wrap="square" lIns="68550" tIns="68550" rIns="68550" bIns="68550" anchor="ctr" anchorCtr="0">
              <a:noAutofit/>
            </a:bodyPr>
            <a:lstStyle/>
            <a:p>
              <a:pPr marL="0" marR="0" lvl="0" indent="0" algn="l" rtl="0">
                <a:spcBef>
                  <a:spcPts val="0"/>
                </a:spcBef>
                <a:spcAft>
                  <a:spcPts val="0"/>
                </a:spcAft>
                <a:buNone/>
              </a:pPr>
              <a:endParaRPr sz="1650">
                <a:solidFill>
                  <a:srgbClr val="0033CC"/>
                </a:solidFill>
                <a:latin typeface="Times New Roman"/>
                <a:ea typeface="Times New Roman"/>
                <a:cs typeface="Times New Roman"/>
                <a:sym typeface="Times New Roman"/>
              </a:endParaRPr>
            </a:p>
          </p:txBody>
        </p:sp>
        <p:sp>
          <p:nvSpPr>
            <p:cNvPr id="794" name="Google Shape;794;p84"/>
            <p:cNvSpPr/>
            <p:nvPr/>
          </p:nvSpPr>
          <p:spPr>
            <a:xfrm>
              <a:off x="3653562" y="0"/>
              <a:ext cx="3544143" cy="3384376"/>
            </a:xfrm>
            <a:prstGeom prst="roundRect">
              <a:avLst>
                <a:gd name="adj" fmla="val 10000"/>
              </a:avLst>
            </a:prstGeom>
            <a:gradFill>
              <a:gsLst>
                <a:gs pos="0">
                  <a:srgbClr val="BBBBBB"/>
                </a:gs>
                <a:gs pos="80000">
                  <a:srgbClr val="F6F6F6"/>
                </a:gs>
                <a:gs pos="100000">
                  <a:srgbClr val="F7F7F7"/>
                </a:gs>
              </a:gsLst>
              <a:lin ang="16200000" scaled="0"/>
            </a:gradFill>
            <a:ln w="9525" cap="flat" cmpd="sng">
              <a:solidFill>
                <a:srgbClr val="FF6600">
                  <a:alpha val="93333"/>
                </a:srgbClr>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68550" tIns="68550" rIns="68550" bIns="68550" anchor="ctr" anchorCtr="0">
              <a:noAutofit/>
            </a:bodyPr>
            <a:lstStyle/>
            <a:p>
              <a:pPr marL="0" marR="0" lvl="0" indent="0" algn="l" rtl="0">
                <a:spcBef>
                  <a:spcPts val="0"/>
                </a:spcBef>
                <a:spcAft>
                  <a:spcPts val="0"/>
                </a:spcAft>
                <a:buNone/>
              </a:pPr>
              <a:endParaRPr sz="1650">
                <a:solidFill>
                  <a:srgbClr val="0033CC"/>
                </a:solidFill>
                <a:latin typeface="Times New Roman"/>
                <a:ea typeface="Times New Roman"/>
                <a:cs typeface="Times New Roman"/>
                <a:sym typeface="Times New Roman"/>
              </a:endParaRPr>
            </a:p>
          </p:txBody>
        </p:sp>
        <p:sp>
          <p:nvSpPr>
            <p:cNvPr id="795" name="Google Shape;795;p84"/>
            <p:cNvSpPr txBox="1"/>
            <p:nvPr/>
          </p:nvSpPr>
          <p:spPr>
            <a:xfrm>
              <a:off x="3653562" y="1353750"/>
              <a:ext cx="3544143" cy="1353750"/>
            </a:xfrm>
            <a:prstGeom prst="rect">
              <a:avLst/>
            </a:prstGeom>
            <a:noFill/>
            <a:ln>
              <a:noFill/>
            </a:ln>
          </p:spPr>
          <p:txBody>
            <a:bodyPr spcFirstLastPara="1" wrap="square" lIns="106650" tIns="106650" rIns="106650" bIns="106650" anchor="ctr" anchorCtr="0">
              <a:noAutofit/>
            </a:bodyPr>
            <a:lstStyle/>
            <a:p>
              <a:pPr marL="0" marR="0" lvl="0" indent="0" algn="ctr" rtl="0">
                <a:lnSpc>
                  <a:spcPct val="90000"/>
                </a:lnSpc>
                <a:spcBef>
                  <a:spcPts val="0"/>
                </a:spcBef>
                <a:spcAft>
                  <a:spcPts val="0"/>
                </a:spcAft>
                <a:buNone/>
              </a:pPr>
              <a:r>
                <a:rPr lang="fr-FR" sz="1500" b="1">
                  <a:solidFill>
                    <a:srgbClr val="0033CC"/>
                  </a:solidFill>
                  <a:latin typeface="Calibri"/>
                  <a:ea typeface="Calibri"/>
                  <a:cs typeface="Calibri"/>
                  <a:sym typeface="Calibri"/>
                </a:rPr>
                <a:t>Project Benefits </a:t>
              </a:r>
              <a:br>
                <a:rPr lang="fr-FR" sz="1500" b="1">
                  <a:solidFill>
                    <a:srgbClr val="0033CC"/>
                  </a:solidFill>
                  <a:latin typeface="Calibri"/>
                  <a:ea typeface="Calibri"/>
                  <a:cs typeface="Calibri"/>
                  <a:sym typeface="Calibri"/>
                </a:rPr>
              </a:br>
              <a:r>
                <a:rPr lang="fr-FR" sz="1500" b="1">
                  <a:solidFill>
                    <a:srgbClr val="0033CC"/>
                  </a:solidFill>
                  <a:latin typeface="Calibri"/>
                  <a:ea typeface="Calibri"/>
                  <a:cs typeface="Calibri"/>
                  <a:sym typeface="Calibri"/>
                </a:rPr>
                <a:t>management plan</a:t>
              </a:r>
              <a:endParaRPr sz="1350">
                <a:solidFill>
                  <a:srgbClr val="0033CC"/>
                </a:solidFill>
                <a:latin typeface="Calibri"/>
                <a:ea typeface="Calibri"/>
                <a:cs typeface="Calibri"/>
                <a:sym typeface="Calibri"/>
              </a:endParaRPr>
            </a:p>
            <a:p>
              <a:pPr marL="0" marR="0" lvl="0" indent="0" algn="l" rtl="0">
                <a:lnSpc>
                  <a:spcPct val="90000"/>
                </a:lnSpc>
                <a:spcBef>
                  <a:spcPts val="525"/>
                </a:spcBef>
                <a:spcAft>
                  <a:spcPts val="0"/>
                </a:spcAft>
                <a:buNone/>
              </a:pPr>
              <a:r>
                <a:rPr lang="fr-FR" sz="1200">
                  <a:solidFill>
                    <a:srgbClr val="0033CC"/>
                  </a:solidFill>
                  <a:latin typeface="Calibri"/>
                  <a:ea typeface="Calibri"/>
                  <a:cs typeface="Calibri"/>
                  <a:sym typeface="Calibri"/>
                </a:rPr>
                <a:t>Document describing how and when the project benefits will be delivered including Target benefits, timeframe, metrics, risks, assumptions</a:t>
              </a:r>
              <a:endParaRPr sz="1200">
                <a:solidFill>
                  <a:srgbClr val="0033CC"/>
                </a:solidFill>
                <a:latin typeface="Calibri"/>
                <a:ea typeface="Calibri"/>
                <a:cs typeface="Calibri"/>
                <a:sym typeface="Calibri"/>
              </a:endParaRPr>
            </a:p>
          </p:txBody>
        </p:sp>
        <p:sp>
          <p:nvSpPr>
            <p:cNvPr id="796" name="Google Shape;796;p84"/>
            <p:cNvSpPr/>
            <p:nvPr/>
          </p:nvSpPr>
          <p:spPr>
            <a:xfrm>
              <a:off x="4248474" y="66357"/>
              <a:ext cx="2354319" cy="1126997"/>
            </a:xfrm>
            <a:prstGeom prst="ellipse">
              <a:avLst/>
            </a:prstGeom>
            <a:blipFill rotWithShape="1">
              <a:blip r:embed="rId4">
                <a:alphaModFix/>
              </a:blip>
              <a:stretch>
                <a:fillRect/>
              </a:stretch>
            </a:blipFill>
            <a:ln>
              <a:noFill/>
            </a:ln>
            <a:effectLst>
              <a:outerShdw blurRad="40000" dist="23000" dir="5400000" rotWithShape="0">
                <a:srgbClr val="000000">
                  <a:alpha val="34509"/>
                </a:srgbClr>
              </a:outerShdw>
            </a:effectLst>
          </p:spPr>
          <p:txBody>
            <a:bodyPr spcFirstLastPara="1" wrap="square" lIns="68550" tIns="68550" rIns="68550" bIns="68550" anchor="ctr" anchorCtr="0">
              <a:noAutofit/>
            </a:bodyPr>
            <a:lstStyle/>
            <a:p>
              <a:pPr marL="0" marR="0" lvl="0" indent="0" algn="l" rtl="0">
                <a:spcBef>
                  <a:spcPts val="0"/>
                </a:spcBef>
                <a:spcAft>
                  <a:spcPts val="0"/>
                </a:spcAft>
                <a:buNone/>
              </a:pPr>
              <a:endParaRPr sz="1650">
                <a:solidFill>
                  <a:srgbClr val="0033CC"/>
                </a:solidFill>
                <a:latin typeface="Times New Roman"/>
                <a:ea typeface="Times New Roman"/>
                <a:cs typeface="Times New Roman"/>
                <a:sym typeface="Times New Roman"/>
              </a:endParaRPr>
            </a:p>
          </p:txBody>
        </p:sp>
        <p:sp>
          <p:nvSpPr>
            <p:cNvPr id="797" name="Google Shape;797;p84"/>
            <p:cNvSpPr/>
            <p:nvPr/>
          </p:nvSpPr>
          <p:spPr>
            <a:xfrm>
              <a:off x="360042" y="2876719"/>
              <a:ext cx="6624736" cy="507656"/>
            </a:xfrm>
            <a:prstGeom prst="leftRightArrow">
              <a:avLst>
                <a:gd name="adj1" fmla="val 50000"/>
                <a:gd name="adj2" fmla="val 50000"/>
              </a:avLst>
            </a:prstGeom>
            <a:gradFill>
              <a:gsLst>
                <a:gs pos="0">
                  <a:srgbClr val="7B7B7B"/>
                </a:gs>
                <a:gs pos="80000">
                  <a:srgbClr val="A2A2A2"/>
                </a:gs>
                <a:gs pos="100000">
                  <a:srgbClr val="A3A3A3"/>
                </a:gs>
              </a:gsLst>
              <a:lin ang="16200000" scaled="0"/>
            </a:gradFill>
            <a:ln>
              <a:noFill/>
            </a:ln>
            <a:effectLst>
              <a:outerShdw blurRad="40000" dist="23000" dir="5400000" rotWithShape="0">
                <a:srgbClr val="000000">
                  <a:alpha val="34509"/>
                </a:srgbClr>
              </a:outerShdw>
            </a:effectLst>
          </p:spPr>
          <p:txBody>
            <a:bodyPr spcFirstLastPara="1" wrap="square" lIns="68550" tIns="68550" rIns="68550" bIns="68550" anchor="ctr" anchorCtr="0">
              <a:noAutofit/>
            </a:bodyPr>
            <a:lstStyle/>
            <a:p>
              <a:pPr marL="0" marR="0" lvl="0" indent="0" algn="l" rtl="0">
                <a:spcBef>
                  <a:spcPts val="0"/>
                </a:spcBef>
                <a:spcAft>
                  <a:spcPts val="0"/>
                </a:spcAft>
                <a:buNone/>
              </a:pPr>
              <a:endParaRPr sz="1650">
                <a:solidFill>
                  <a:srgbClr val="0033CC"/>
                </a:solidFill>
                <a:latin typeface="Times New Roman"/>
                <a:ea typeface="Times New Roman"/>
                <a:cs typeface="Times New Roman"/>
                <a:sym typeface="Times New Roman"/>
              </a:endParaRPr>
            </a:p>
          </p:txBody>
        </p:sp>
      </p:grpSp>
      <p:sp>
        <p:nvSpPr>
          <p:cNvPr id="799" name="Google Shape;799;p84"/>
          <p:cNvSpPr txBox="1">
            <a:spLocks noGrp="1"/>
          </p:cNvSpPr>
          <p:nvPr>
            <p:ph type="title"/>
          </p:nvPr>
        </p:nvSpPr>
        <p:spPr>
          <a:xfrm>
            <a:off x="2541864" y="13292"/>
            <a:ext cx="6042742" cy="800100"/>
          </a:xfrm>
          <a:prstGeom prst="rect">
            <a:avLst/>
          </a:prstGeom>
          <a:noFill/>
          <a:ln>
            <a:noFill/>
          </a:ln>
        </p:spPr>
        <p:txBody>
          <a:bodyPr spcFirstLastPara="1" wrap="square" lIns="68550" tIns="34275" rIns="68550" bIns="34275" anchor="t" anchorCtr="0">
            <a:noAutofit/>
          </a:bodyPr>
          <a:lstStyle/>
          <a:p>
            <a:pPr marL="0" marR="0" lvl="0" indent="0" algn="ctr" rtl="0">
              <a:spcBef>
                <a:spcPts val="0"/>
              </a:spcBef>
              <a:spcAft>
                <a:spcPts val="0"/>
              </a:spcAft>
              <a:buClr>
                <a:srgbClr val="3F3151"/>
              </a:buClr>
              <a:buSzPts val="3000"/>
              <a:buFont typeface="Calibri"/>
              <a:buNone/>
            </a:pPr>
            <a:r>
              <a:rPr lang="fr-FR" sz="3000" b="1" i="0" u="none" strike="noStrike" cap="none" dirty="0">
                <a:solidFill>
                  <a:srgbClr val="3F3151"/>
                </a:solidFill>
                <a:latin typeface="Calibri"/>
                <a:ea typeface="Calibri"/>
                <a:cs typeface="Calibri"/>
                <a:sym typeface="Calibri"/>
              </a:rPr>
              <a:t>Documents relatifs à la </a:t>
            </a:r>
            <a:br>
              <a:rPr lang="fr-FR" sz="3000" b="1" i="0" u="none" strike="noStrike" cap="none" dirty="0">
                <a:solidFill>
                  <a:srgbClr val="3F3151"/>
                </a:solidFill>
                <a:latin typeface="Calibri"/>
                <a:ea typeface="Calibri"/>
                <a:cs typeface="Calibri"/>
                <a:sym typeface="Calibri"/>
              </a:rPr>
            </a:br>
            <a:r>
              <a:rPr lang="fr-FR" sz="3000" b="1" i="0" u="none" strike="noStrike" cap="none" dirty="0" smtClean="0">
                <a:solidFill>
                  <a:srgbClr val="3F3151"/>
                </a:solidFill>
                <a:latin typeface="Calibri"/>
                <a:ea typeface="Calibri"/>
                <a:cs typeface="Calibri"/>
                <a:sym typeface="Calibri"/>
              </a:rPr>
              <a:t>gestion économique </a:t>
            </a:r>
            <a:r>
              <a:rPr lang="fr-FR" sz="3000" b="1" i="0" u="none" strike="noStrike" cap="none" dirty="0">
                <a:solidFill>
                  <a:srgbClr val="3F3151"/>
                </a:solidFill>
                <a:latin typeface="Calibri"/>
                <a:ea typeface="Calibri"/>
                <a:cs typeface="Calibri"/>
                <a:sym typeface="Calibri"/>
              </a:rPr>
              <a:t>du projet</a:t>
            </a:r>
            <a:endParaRPr dirty="0"/>
          </a:p>
        </p:txBody>
      </p:sp>
      <p:pic>
        <p:nvPicPr>
          <p:cNvPr id="800" name="Google Shape;800;p84" descr="Une image contenant clipart&#10;&#10;Description générée avec un niveau de confiance élevé"/>
          <p:cNvPicPr preferRelativeResize="0"/>
          <p:nvPr/>
        </p:nvPicPr>
        <p:blipFill rotWithShape="1">
          <a:blip r:embed="rId5">
            <a:alphaModFix/>
          </a:blip>
          <a:srcRect/>
          <a:stretch/>
        </p:blipFill>
        <p:spPr>
          <a:xfrm>
            <a:off x="8236409" y="97863"/>
            <a:ext cx="913311" cy="740522"/>
          </a:xfrm>
          <a:prstGeom prst="rect">
            <a:avLst/>
          </a:prstGeom>
          <a:noFill/>
          <a:ln>
            <a:noFill/>
          </a:ln>
        </p:spPr>
      </p:pic>
      <p:sp>
        <p:nvSpPr>
          <p:cNvPr id="13" name="Google Shape;798;p84"/>
          <p:cNvSpPr txBox="1"/>
          <p:nvPr/>
        </p:nvSpPr>
        <p:spPr>
          <a:xfrm>
            <a:off x="2541864" y="1402920"/>
            <a:ext cx="6602136" cy="4113812"/>
          </a:xfrm>
          <a:prstGeom prst="rect">
            <a:avLst/>
          </a:prstGeom>
          <a:noFill/>
          <a:ln>
            <a:noFill/>
          </a:ln>
        </p:spPr>
        <p:txBody>
          <a:bodyPr spcFirstLastPara="1" wrap="square" lIns="68550" tIns="34275" rIns="68550" bIns="34275" anchor="t" anchorCtr="0">
            <a:noAutofit/>
          </a:bodyPr>
          <a:lstStyle/>
          <a:p>
            <a:pPr marL="257146" marR="0" lvl="0" indent="-257146" algn="ctr" rtl="0">
              <a:lnSpc>
                <a:spcPct val="90000"/>
              </a:lnSpc>
              <a:spcBef>
                <a:spcPts val="0"/>
              </a:spcBef>
              <a:spcAft>
                <a:spcPts val="0"/>
              </a:spcAft>
              <a:buClr>
                <a:srgbClr val="7F7F7F"/>
              </a:buClr>
              <a:buSzPts val="2000"/>
              <a:buFont typeface="Arial"/>
              <a:buNone/>
            </a:pPr>
            <a:r>
              <a:rPr lang="fr-FR" sz="2000" b="1" dirty="0">
                <a:solidFill>
                  <a:srgbClr val="7F7F7F"/>
                </a:solidFill>
                <a:latin typeface="Calibri"/>
                <a:ea typeface="Calibri"/>
                <a:cs typeface="Calibri"/>
                <a:sym typeface="Calibri"/>
              </a:rPr>
              <a:t>Le Sponsor du projet est responsable de la création et la maintenance du </a:t>
            </a:r>
            <a:r>
              <a:rPr lang="fr-FR" sz="2400" b="1" dirty="0">
                <a:solidFill>
                  <a:srgbClr val="002060"/>
                </a:solidFill>
                <a:latin typeface="Calibri"/>
                <a:ea typeface="Calibri"/>
                <a:cs typeface="Calibri"/>
                <a:sym typeface="Calibri"/>
              </a:rPr>
              <a:t>Business Case</a:t>
            </a:r>
            <a:endParaRPr sz="2000" b="1" dirty="0">
              <a:solidFill>
                <a:srgbClr val="002060"/>
              </a:solidFill>
              <a:latin typeface="Calibri"/>
              <a:ea typeface="Calibri"/>
              <a:cs typeface="Calibri"/>
              <a:sym typeface="Calibri"/>
            </a:endParaRPr>
          </a:p>
          <a:p>
            <a:pPr marL="257146" marR="0" lvl="0" indent="-257146" algn="ctr" rtl="0">
              <a:lnSpc>
                <a:spcPct val="90000"/>
              </a:lnSpc>
              <a:spcBef>
                <a:spcPts val="360"/>
              </a:spcBef>
              <a:spcAft>
                <a:spcPts val="0"/>
              </a:spcAft>
              <a:buClr>
                <a:srgbClr val="7F7F7F"/>
              </a:buClr>
              <a:buSzPts val="2000"/>
              <a:buFont typeface="Arial"/>
              <a:buNone/>
            </a:pPr>
            <a:r>
              <a:rPr lang="fr-FR" sz="2000" b="1" dirty="0">
                <a:solidFill>
                  <a:srgbClr val="7F7F7F"/>
                </a:solidFill>
                <a:latin typeface="Calibri"/>
                <a:ea typeface="Calibri"/>
                <a:cs typeface="Calibri"/>
                <a:sym typeface="Calibri"/>
              </a:rPr>
              <a:t>Le Chef de Projet collabore avec le Sponsor pour élaborer le </a:t>
            </a:r>
            <a:r>
              <a:rPr lang="fr-FR" sz="2400" b="1" dirty="0">
                <a:solidFill>
                  <a:srgbClr val="002060"/>
                </a:solidFill>
                <a:latin typeface="Calibri"/>
                <a:ea typeface="Calibri"/>
                <a:cs typeface="Calibri"/>
                <a:sym typeface="Calibri"/>
              </a:rPr>
              <a:t>Plan de </a:t>
            </a:r>
            <a:r>
              <a:rPr lang="fr-FR" sz="2400" b="1" dirty="0" smtClean="0">
                <a:solidFill>
                  <a:srgbClr val="002060"/>
                </a:solidFill>
                <a:latin typeface="Calibri"/>
                <a:ea typeface="Calibri"/>
                <a:cs typeface="Calibri"/>
                <a:sym typeface="Calibri"/>
              </a:rPr>
              <a:t>gestion </a:t>
            </a:r>
            <a:r>
              <a:rPr lang="fr-FR" sz="2400" b="1" dirty="0">
                <a:solidFill>
                  <a:srgbClr val="002060"/>
                </a:solidFill>
                <a:latin typeface="Calibri"/>
                <a:ea typeface="Calibri"/>
                <a:cs typeface="Calibri"/>
                <a:sym typeface="Calibri"/>
              </a:rPr>
              <a:t>des </a:t>
            </a:r>
            <a:r>
              <a:rPr lang="fr-FR" sz="2400" b="1" dirty="0" smtClean="0">
                <a:solidFill>
                  <a:srgbClr val="002060"/>
                </a:solidFill>
                <a:latin typeface="Calibri"/>
                <a:ea typeface="Calibri"/>
                <a:cs typeface="Calibri"/>
                <a:sym typeface="Calibri"/>
              </a:rPr>
              <a:t>bénéfices</a:t>
            </a:r>
            <a:endParaRPr sz="2000" b="1" dirty="0">
              <a:solidFill>
                <a:srgbClr val="00206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p85"/>
          <p:cNvSpPr txBox="1">
            <a:spLocks noGrp="1"/>
          </p:cNvSpPr>
          <p:nvPr>
            <p:ph type="title"/>
          </p:nvPr>
        </p:nvSpPr>
        <p:spPr>
          <a:xfrm>
            <a:off x="2340527" y="158245"/>
            <a:ext cx="6509857" cy="800100"/>
          </a:xfrm>
          <a:prstGeom prst="rect">
            <a:avLst/>
          </a:prstGeom>
          <a:noFill/>
          <a:ln>
            <a:noFill/>
          </a:ln>
        </p:spPr>
        <p:txBody>
          <a:bodyPr spcFirstLastPara="1" wrap="square" lIns="68550" tIns="34275" rIns="68550" bIns="34275" anchor="t" anchorCtr="0">
            <a:noAutofit/>
          </a:bodyPr>
          <a:lstStyle/>
          <a:p>
            <a:pPr marL="0" marR="0" lvl="0" indent="0" algn="ctr" rtl="0">
              <a:spcBef>
                <a:spcPts val="0"/>
              </a:spcBef>
              <a:spcAft>
                <a:spcPts val="0"/>
              </a:spcAft>
              <a:buClr>
                <a:srgbClr val="3F3151"/>
              </a:buClr>
              <a:buSzPts val="3000"/>
              <a:buFont typeface="Calibri"/>
              <a:buNone/>
            </a:pPr>
            <a:r>
              <a:rPr lang="fr-FR" sz="3000" b="1" i="0" u="none" strike="noStrike" cap="none">
                <a:solidFill>
                  <a:srgbClr val="3F3151"/>
                </a:solidFill>
                <a:latin typeface="Calibri"/>
                <a:ea typeface="Calibri"/>
                <a:cs typeface="Calibri"/>
                <a:sym typeface="Calibri"/>
              </a:rPr>
              <a:t>Triangle PMI® Talent</a:t>
            </a:r>
            <a:endParaRPr/>
          </a:p>
        </p:txBody>
      </p:sp>
      <p:sp>
        <p:nvSpPr>
          <p:cNvPr id="806" name="Google Shape;806;p85"/>
          <p:cNvSpPr txBox="1"/>
          <p:nvPr/>
        </p:nvSpPr>
        <p:spPr>
          <a:xfrm>
            <a:off x="2340527" y="789783"/>
            <a:ext cx="7175262" cy="5166399"/>
          </a:xfrm>
          <a:prstGeom prst="rect">
            <a:avLst/>
          </a:prstGeom>
          <a:noFill/>
          <a:ln>
            <a:noFill/>
          </a:ln>
        </p:spPr>
        <p:txBody>
          <a:bodyPr spcFirstLastPara="1" wrap="square" lIns="61900" tIns="30950" rIns="61900" bIns="30950" anchor="t" anchorCtr="0">
            <a:noAutofit/>
          </a:bodyPr>
          <a:lstStyle/>
          <a:p>
            <a:pPr marL="557149" marR="0" lvl="1" indent="-214286" algn="l" rtl="0">
              <a:spcBef>
                <a:spcPts val="0"/>
              </a:spcBef>
              <a:spcAft>
                <a:spcPts val="0"/>
              </a:spcAft>
              <a:buClr>
                <a:schemeClr val="dk1"/>
              </a:buClr>
              <a:buSzPts val="2400"/>
              <a:buFont typeface="Arial"/>
              <a:buChar char="–"/>
            </a:pPr>
            <a:r>
              <a:rPr lang="fr-FR" sz="2400" b="0" i="0" u="none" strike="noStrike" cap="none" dirty="0">
                <a:solidFill>
                  <a:schemeClr val="dk1"/>
                </a:solidFill>
                <a:latin typeface="Calibri"/>
                <a:ea typeface="Calibri"/>
                <a:cs typeface="Calibri"/>
                <a:sym typeface="Calibri"/>
              </a:rPr>
              <a:t>Compétences </a:t>
            </a:r>
            <a:r>
              <a:rPr lang="fr-FR" sz="2700" b="1" i="0" u="none" strike="noStrike" cap="none" dirty="0">
                <a:solidFill>
                  <a:srgbClr val="E26D0C"/>
                </a:solidFill>
                <a:latin typeface="Calibri"/>
                <a:ea typeface="Calibri"/>
                <a:cs typeface="Calibri"/>
                <a:sym typeface="Calibri"/>
              </a:rPr>
              <a:t>Techniques</a:t>
            </a:r>
            <a:endParaRPr sz="2700" b="1" i="0" u="none" strike="noStrike" cap="none" dirty="0">
              <a:solidFill>
                <a:srgbClr val="E26D0C"/>
              </a:solidFill>
              <a:latin typeface="Calibri"/>
              <a:ea typeface="Calibri"/>
              <a:cs typeface="Calibri"/>
              <a:sym typeface="Calibri"/>
            </a:endParaRPr>
          </a:p>
          <a:p>
            <a:pPr marL="814294" marR="0" lvl="2" indent="-171430" algn="l" rtl="0">
              <a:spcBef>
                <a:spcPts val="400"/>
              </a:spcBef>
              <a:spcAft>
                <a:spcPts val="0"/>
              </a:spcAft>
              <a:buClr>
                <a:schemeClr val="dk1"/>
              </a:buClr>
              <a:buSzPts val="2000"/>
              <a:buFont typeface="Arial"/>
              <a:buChar char="•"/>
            </a:pPr>
            <a:r>
              <a:rPr lang="fr-FR" sz="2000" b="0" i="0" u="none" strike="noStrike" cap="none" dirty="0">
                <a:solidFill>
                  <a:schemeClr val="dk1"/>
                </a:solidFill>
                <a:latin typeface="Calibri"/>
                <a:ea typeface="Calibri"/>
                <a:cs typeface="Calibri"/>
                <a:sym typeface="Calibri"/>
              </a:rPr>
              <a:t>Planification, management des coûts, </a:t>
            </a:r>
            <a:br>
              <a:rPr lang="fr-FR" sz="2000" b="0" i="0" u="none" strike="noStrike" cap="none" dirty="0">
                <a:solidFill>
                  <a:schemeClr val="dk1"/>
                </a:solidFill>
                <a:latin typeface="Calibri"/>
                <a:ea typeface="Calibri"/>
                <a:cs typeface="Calibri"/>
                <a:sym typeface="Calibri"/>
              </a:rPr>
            </a:br>
            <a:r>
              <a:rPr lang="fr-FR" sz="2000" b="0" i="0" u="none" strike="noStrike" cap="none" dirty="0">
                <a:solidFill>
                  <a:schemeClr val="dk1"/>
                </a:solidFill>
                <a:latin typeface="Calibri"/>
                <a:ea typeface="Calibri"/>
                <a:cs typeface="Calibri"/>
                <a:sym typeface="Calibri"/>
              </a:rPr>
              <a:t>management de la qualité, Agile…</a:t>
            </a:r>
            <a:endParaRPr dirty="0"/>
          </a:p>
          <a:p>
            <a:pPr marL="557149" marR="0" lvl="1" indent="-214286" algn="l" rtl="0">
              <a:spcBef>
                <a:spcPts val="480"/>
              </a:spcBef>
              <a:spcAft>
                <a:spcPts val="0"/>
              </a:spcAft>
              <a:buClr>
                <a:schemeClr val="dk1"/>
              </a:buClr>
              <a:buSzPts val="2400"/>
              <a:buFont typeface="Arial"/>
              <a:buChar char="–"/>
            </a:pPr>
            <a:r>
              <a:rPr lang="fr-FR" sz="2400" b="0" i="0" u="none" strike="noStrike" cap="none" dirty="0">
                <a:solidFill>
                  <a:schemeClr val="dk1"/>
                </a:solidFill>
                <a:latin typeface="Calibri"/>
                <a:ea typeface="Calibri"/>
                <a:cs typeface="Calibri"/>
                <a:sym typeface="Calibri"/>
              </a:rPr>
              <a:t>Compétences en </a:t>
            </a:r>
            <a:r>
              <a:rPr lang="fr-FR" sz="2700" b="1" i="0" u="none" strike="noStrike" cap="none" dirty="0">
                <a:solidFill>
                  <a:srgbClr val="00B0F0"/>
                </a:solidFill>
                <a:latin typeface="Calibri"/>
                <a:ea typeface="Calibri"/>
                <a:cs typeface="Calibri"/>
                <a:sym typeface="Calibri"/>
              </a:rPr>
              <a:t>Leadership</a:t>
            </a:r>
            <a:endParaRPr sz="2700" b="1" i="0" u="none" strike="noStrike" cap="none" dirty="0">
              <a:solidFill>
                <a:srgbClr val="00B0F0"/>
              </a:solidFill>
              <a:latin typeface="Calibri"/>
              <a:ea typeface="Calibri"/>
              <a:cs typeface="Calibri"/>
              <a:sym typeface="Calibri"/>
            </a:endParaRPr>
          </a:p>
          <a:p>
            <a:pPr marL="814294" marR="0" lvl="2" indent="-171430" algn="l" rtl="0">
              <a:spcBef>
                <a:spcPts val="400"/>
              </a:spcBef>
              <a:spcAft>
                <a:spcPts val="0"/>
              </a:spcAft>
              <a:buClr>
                <a:schemeClr val="dk1"/>
              </a:buClr>
              <a:buSzPts val="2000"/>
              <a:buFont typeface="Arial"/>
              <a:buChar char="•"/>
            </a:pPr>
            <a:r>
              <a:rPr lang="fr-FR" sz="2000" b="0" i="0" u="none" strike="noStrike" cap="none" dirty="0">
                <a:solidFill>
                  <a:schemeClr val="dk1"/>
                </a:solidFill>
                <a:latin typeface="Calibri"/>
                <a:ea typeface="Calibri"/>
                <a:cs typeface="Calibri"/>
                <a:sym typeface="Calibri"/>
              </a:rPr>
              <a:t>Les « soft </a:t>
            </a:r>
            <a:r>
              <a:rPr lang="fr-FR" sz="2000" b="0" i="0" u="none" strike="noStrike" cap="none" dirty="0" err="1">
                <a:solidFill>
                  <a:schemeClr val="dk1"/>
                </a:solidFill>
                <a:latin typeface="Calibri"/>
                <a:ea typeface="Calibri"/>
                <a:cs typeface="Calibri"/>
                <a:sym typeface="Calibri"/>
              </a:rPr>
              <a:t>skills</a:t>
            </a:r>
            <a:r>
              <a:rPr lang="fr-FR" sz="2000" b="0" i="0" u="none" strike="noStrike" cap="none" dirty="0">
                <a:solidFill>
                  <a:schemeClr val="dk1"/>
                </a:solidFill>
                <a:latin typeface="Calibri"/>
                <a:ea typeface="Calibri"/>
                <a:cs typeface="Calibri"/>
                <a:sym typeface="Calibri"/>
              </a:rPr>
              <a:t> » dont communication, négociation,</a:t>
            </a:r>
            <a:br>
              <a:rPr lang="fr-FR" sz="2000" b="0" i="0" u="none" strike="noStrike" cap="none" dirty="0">
                <a:solidFill>
                  <a:schemeClr val="dk1"/>
                </a:solidFill>
                <a:latin typeface="Calibri"/>
                <a:ea typeface="Calibri"/>
                <a:cs typeface="Calibri"/>
                <a:sym typeface="Calibri"/>
              </a:rPr>
            </a:br>
            <a:r>
              <a:rPr lang="fr-FR" sz="2000" b="0" i="0" u="none" strike="noStrike" cap="none" dirty="0">
                <a:solidFill>
                  <a:schemeClr val="dk1"/>
                </a:solidFill>
                <a:latin typeface="Calibri"/>
                <a:ea typeface="Calibri"/>
                <a:cs typeface="Calibri"/>
                <a:sym typeface="Calibri"/>
              </a:rPr>
              <a:t>motivation, influence, gestion des conflits, résolution de problèmes…</a:t>
            </a:r>
            <a:endParaRPr dirty="0"/>
          </a:p>
          <a:p>
            <a:pPr marL="557149" marR="0" lvl="1" indent="-214286" algn="l" rtl="0">
              <a:spcBef>
                <a:spcPts val="480"/>
              </a:spcBef>
              <a:spcAft>
                <a:spcPts val="0"/>
              </a:spcAft>
              <a:buClr>
                <a:schemeClr val="dk1"/>
              </a:buClr>
              <a:buSzPts val="2400"/>
              <a:buFont typeface="Arial"/>
              <a:buChar char="–"/>
            </a:pPr>
            <a:r>
              <a:rPr lang="fr-FR" sz="2400" b="0" i="0" u="none" strike="noStrike" cap="none" dirty="0">
                <a:solidFill>
                  <a:schemeClr val="dk1"/>
                </a:solidFill>
                <a:latin typeface="Calibri"/>
                <a:ea typeface="Calibri"/>
                <a:cs typeface="Calibri"/>
                <a:sym typeface="Calibri"/>
              </a:rPr>
              <a:t>Compétences </a:t>
            </a:r>
            <a:r>
              <a:rPr lang="fr-FR" sz="2700" b="1" i="0" u="none" strike="noStrike" cap="none" dirty="0">
                <a:solidFill>
                  <a:srgbClr val="007AC2"/>
                </a:solidFill>
                <a:latin typeface="Calibri"/>
                <a:ea typeface="Calibri"/>
                <a:cs typeface="Calibri"/>
                <a:sym typeface="Calibri"/>
              </a:rPr>
              <a:t>Stratégiques </a:t>
            </a:r>
            <a:r>
              <a:rPr lang="fr-FR" sz="2700" b="1" i="0" u="none" strike="noStrike" cap="none" dirty="0" smtClean="0">
                <a:solidFill>
                  <a:srgbClr val="007AC2"/>
                </a:solidFill>
                <a:latin typeface="Calibri"/>
                <a:ea typeface="Calibri"/>
                <a:cs typeface="Calibri"/>
                <a:sym typeface="Calibri"/>
              </a:rPr>
              <a:t>et Organisationnelles</a:t>
            </a:r>
            <a:endParaRPr sz="2700" b="1" i="0" u="none" strike="noStrike" cap="none" dirty="0">
              <a:solidFill>
                <a:srgbClr val="007AC2"/>
              </a:solidFill>
              <a:latin typeface="Calibri"/>
              <a:ea typeface="Calibri"/>
              <a:cs typeface="Calibri"/>
              <a:sym typeface="Calibri"/>
            </a:endParaRPr>
          </a:p>
          <a:p>
            <a:pPr marL="814294" marR="0" lvl="2" indent="-171430" algn="l" rtl="0">
              <a:spcBef>
                <a:spcPts val="400"/>
              </a:spcBef>
              <a:spcAft>
                <a:spcPts val="0"/>
              </a:spcAft>
              <a:buClr>
                <a:schemeClr val="dk1"/>
              </a:buClr>
              <a:buSzPts val="2000"/>
              <a:buFont typeface="Arial"/>
              <a:buChar char="•"/>
            </a:pPr>
            <a:r>
              <a:rPr lang="fr-FR" sz="2000" b="0" i="0" u="none" strike="noStrike" cap="none" dirty="0">
                <a:solidFill>
                  <a:schemeClr val="dk1"/>
                </a:solidFill>
                <a:latin typeface="Calibri"/>
                <a:ea typeface="Calibri"/>
                <a:cs typeface="Calibri"/>
                <a:sym typeface="Calibri"/>
              </a:rPr>
              <a:t>Gestion de la relation client, Finance, Marketing,</a:t>
            </a:r>
            <a:br>
              <a:rPr lang="fr-FR" sz="2000" b="0" i="0" u="none" strike="noStrike" cap="none" dirty="0">
                <a:solidFill>
                  <a:schemeClr val="dk1"/>
                </a:solidFill>
                <a:latin typeface="Calibri"/>
                <a:ea typeface="Calibri"/>
                <a:cs typeface="Calibri"/>
                <a:sym typeface="Calibri"/>
              </a:rPr>
            </a:br>
            <a:r>
              <a:rPr lang="fr-FR" sz="2000" b="0" i="0" u="none" strike="noStrike" cap="none" dirty="0">
                <a:solidFill>
                  <a:schemeClr val="dk1"/>
                </a:solidFill>
                <a:latin typeface="Calibri"/>
                <a:ea typeface="Calibri"/>
                <a:cs typeface="Calibri"/>
                <a:sym typeface="Calibri"/>
              </a:rPr>
              <a:t> Standards industriels, Business modèles et stratégie, etc…</a:t>
            </a:r>
            <a:r>
              <a:rPr lang="fr-FR" sz="1400" b="0" i="1" u="none" strike="noStrike" cap="none" dirty="0">
                <a:solidFill>
                  <a:schemeClr val="dk1"/>
                </a:solidFill>
                <a:latin typeface="Calibri"/>
                <a:ea typeface="Calibri"/>
                <a:cs typeface="Calibri"/>
                <a:sym typeface="Calibri"/>
              </a:rPr>
              <a:t>	</a:t>
            </a:r>
            <a:endParaRPr dirty="0"/>
          </a:p>
          <a:p>
            <a:pPr marL="642864" marR="0" lvl="2" indent="0" algn="ctr" rtl="0">
              <a:spcBef>
                <a:spcPts val="220"/>
              </a:spcBef>
              <a:spcAft>
                <a:spcPts val="0"/>
              </a:spcAft>
              <a:buClr>
                <a:srgbClr val="0033CC"/>
              </a:buClr>
              <a:buSzPts val="1100"/>
              <a:buFont typeface="Arial"/>
              <a:buNone/>
            </a:pPr>
            <a:r>
              <a:rPr lang="fr-FR" sz="1100" b="1" i="0" u="none" strike="noStrike" cap="none" dirty="0">
                <a:solidFill>
                  <a:srgbClr val="0033CC"/>
                </a:solidFill>
                <a:latin typeface="Calibri"/>
                <a:ea typeface="Calibri"/>
                <a:cs typeface="Calibri"/>
                <a:sym typeface="Calibri"/>
              </a:rPr>
              <a:t>Ps : pour les certifiés, il est nécessaire de reporter au minimum</a:t>
            </a:r>
            <a:br>
              <a:rPr lang="fr-FR" sz="1100" b="1" i="0" u="none" strike="noStrike" cap="none" dirty="0">
                <a:solidFill>
                  <a:srgbClr val="0033CC"/>
                </a:solidFill>
                <a:latin typeface="Calibri"/>
                <a:ea typeface="Calibri"/>
                <a:cs typeface="Calibri"/>
                <a:sym typeface="Calibri"/>
              </a:rPr>
            </a:br>
            <a:r>
              <a:rPr lang="fr-FR" sz="1100" b="1" i="0" u="none" strike="noStrike" cap="none" dirty="0">
                <a:solidFill>
                  <a:srgbClr val="0033CC"/>
                </a:solidFill>
                <a:latin typeface="Calibri"/>
                <a:ea typeface="Calibri"/>
                <a:cs typeface="Calibri"/>
                <a:sym typeface="Calibri"/>
              </a:rPr>
              <a:t>	8 </a:t>
            </a:r>
            <a:r>
              <a:rPr lang="fr-FR" sz="1100" b="1" i="0" u="none" strike="noStrike" cap="none" dirty="0" err="1">
                <a:solidFill>
                  <a:srgbClr val="0033CC"/>
                </a:solidFill>
                <a:latin typeface="Calibri"/>
                <a:ea typeface="Calibri"/>
                <a:cs typeface="Calibri"/>
                <a:sym typeface="Calibri"/>
              </a:rPr>
              <a:t>PDUs</a:t>
            </a:r>
            <a:r>
              <a:rPr lang="fr-FR" sz="1100" b="1" i="0" u="none" strike="noStrike" cap="none" dirty="0">
                <a:solidFill>
                  <a:srgbClr val="0033CC"/>
                </a:solidFill>
                <a:latin typeface="Calibri"/>
                <a:ea typeface="Calibri"/>
                <a:cs typeface="Calibri"/>
                <a:sym typeface="Calibri"/>
              </a:rPr>
              <a:t> dans chacune de ces catégories à raison de 60 </a:t>
            </a:r>
            <a:r>
              <a:rPr lang="fr-FR" sz="1100" b="1" i="0" u="none" strike="noStrike" cap="none" dirty="0" err="1">
                <a:solidFill>
                  <a:srgbClr val="0033CC"/>
                </a:solidFill>
                <a:latin typeface="Calibri"/>
                <a:ea typeface="Calibri"/>
                <a:cs typeface="Calibri"/>
                <a:sym typeface="Calibri"/>
              </a:rPr>
              <a:t>PDU’s</a:t>
            </a:r>
            <a:r>
              <a:rPr lang="fr-FR" sz="1100" b="1" i="0" u="none" strike="noStrike" cap="none" dirty="0">
                <a:solidFill>
                  <a:srgbClr val="0033CC"/>
                </a:solidFill>
                <a:latin typeface="Calibri"/>
                <a:ea typeface="Calibri"/>
                <a:cs typeface="Calibri"/>
                <a:sym typeface="Calibri"/>
              </a:rPr>
              <a:t> par cycle de 3 ans</a:t>
            </a:r>
            <a:endParaRPr sz="1400" b="1" i="0" u="none" strike="noStrike" cap="none" dirty="0">
              <a:solidFill>
                <a:srgbClr val="0033CC"/>
              </a:solidFill>
              <a:latin typeface="Calibri"/>
              <a:ea typeface="Calibri"/>
              <a:cs typeface="Calibri"/>
              <a:sym typeface="Calibri"/>
            </a:endParaRPr>
          </a:p>
        </p:txBody>
      </p:sp>
      <p:pic>
        <p:nvPicPr>
          <p:cNvPr id="807" name="Google Shape;807;p85"/>
          <p:cNvPicPr preferRelativeResize="0"/>
          <p:nvPr/>
        </p:nvPicPr>
        <p:blipFill rotWithShape="1">
          <a:blip r:embed="rId3">
            <a:alphaModFix/>
          </a:blip>
          <a:srcRect/>
          <a:stretch/>
        </p:blipFill>
        <p:spPr>
          <a:xfrm>
            <a:off x="7696140" y="1001843"/>
            <a:ext cx="1285276" cy="1159819"/>
          </a:xfrm>
          <a:prstGeom prst="rect">
            <a:avLst/>
          </a:prstGeom>
          <a:noFill/>
          <a:ln>
            <a:noFill/>
          </a:ln>
        </p:spPr>
      </p:pic>
      <p:pic>
        <p:nvPicPr>
          <p:cNvPr id="808" name="Google Shape;808;p85"/>
          <p:cNvPicPr preferRelativeResize="0"/>
          <p:nvPr/>
        </p:nvPicPr>
        <p:blipFill rotWithShape="1">
          <a:blip r:embed="rId4">
            <a:alphaModFix/>
          </a:blip>
          <a:srcRect/>
          <a:stretch/>
        </p:blipFill>
        <p:spPr>
          <a:xfrm>
            <a:off x="7696140" y="114748"/>
            <a:ext cx="1285275" cy="88709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sp>
        <p:nvSpPr>
          <p:cNvPr id="814" name="Google Shape;814;p86"/>
          <p:cNvSpPr txBox="1">
            <a:spLocks noGrp="1"/>
          </p:cNvSpPr>
          <p:nvPr>
            <p:ph type="title"/>
          </p:nvPr>
        </p:nvSpPr>
        <p:spPr>
          <a:xfrm>
            <a:off x="2987780" y="127060"/>
            <a:ext cx="5699020" cy="684365"/>
          </a:xfrm>
          <a:prstGeom prst="rect">
            <a:avLst/>
          </a:prstGeom>
          <a:noFill/>
          <a:ln>
            <a:noFill/>
          </a:ln>
        </p:spPr>
        <p:txBody>
          <a:bodyPr spcFirstLastPara="1" wrap="square" lIns="68550" tIns="34275" rIns="68550" bIns="34275" anchor="t" anchorCtr="0">
            <a:noAutofit/>
          </a:bodyPr>
          <a:lstStyle/>
          <a:p>
            <a:pPr marL="0" marR="0" lvl="0" indent="0" algn="ctr" rtl="0">
              <a:spcBef>
                <a:spcPts val="0"/>
              </a:spcBef>
              <a:spcAft>
                <a:spcPts val="0"/>
              </a:spcAft>
              <a:buClr>
                <a:srgbClr val="3F3151"/>
              </a:buClr>
              <a:buSzPts val="3000"/>
              <a:buFont typeface="Calibri"/>
              <a:buNone/>
            </a:pPr>
            <a:r>
              <a:rPr lang="fr-FR" sz="3000" b="1" i="0" u="none" strike="noStrike" cap="none">
                <a:solidFill>
                  <a:srgbClr val="3F3151"/>
                </a:solidFill>
                <a:latin typeface="Calibri"/>
                <a:ea typeface="Calibri"/>
                <a:cs typeface="Calibri"/>
                <a:sym typeface="Calibri"/>
              </a:rPr>
              <a:t>Ce qui ne change pas pour l’examen CAPM/PMP®</a:t>
            </a:r>
            <a:endParaRPr/>
          </a:p>
        </p:txBody>
      </p:sp>
      <p:sp>
        <p:nvSpPr>
          <p:cNvPr id="815" name="Google Shape;815;p86"/>
          <p:cNvSpPr txBox="1">
            <a:spLocks noGrp="1"/>
          </p:cNvSpPr>
          <p:nvPr>
            <p:ph type="body" idx="1"/>
          </p:nvPr>
        </p:nvSpPr>
        <p:spPr>
          <a:xfrm>
            <a:off x="2672057" y="1337677"/>
            <a:ext cx="6173195" cy="524803"/>
          </a:xfrm>
          <a:prstGeom prst="rect">
            <a:avLst/>
          </a:prstGeom>
          <a:noFill/>
          <a:ln>
            <a:noFill/>
          </a:ln>
        </p:spPr>
        <p:txBody>
          <a:bodyPr spcFirstLastPara="1" wrap="square" lIns="61900" tIns="30950" rIns="61900" bIns="30950" anchor="t" anchorCtr="0">
            <a:noAutofit/>
          </a:bodyPr>
          <a:lstStyle/>
          <a:p>
            <a:pPr marL="257146" marR="0" lvl="0" indent="-257146" algn="ctr" rtl="0">
              <a:lnSpc>
                <a:spcPct val="90000"/>
              </a:lnSpc>
              <a:spcBef>
                <a:spcPts val="0"/>
              </a:spcBef>
              <a:spcAft>
                <a:spcPts val="0"/>
              </a:spcAft>
              <a:buClr>
                <a:srgbClr val="0033CC"/>
              </a:buClr>
              <a:buSzPts val="2800"/>
              <a:buFont typeface="Arial"/>
              <a:buNone/>
            </a:pPr>
            <a:r>
              <a:rPr lang="fr-FR" sz="2800" b="1" i="0" u="none" strike="noStrike" cap="none">
                <a:solidFill>
                  <a:srgbClr val="0033CC"/>
                </a:solidFill>
                <a:latin typeface="Calibri"/>
                <a:ea typeface="Calibri"/>
                <a:cs typeface="Calibri"/>
                <a:sym typeface="Calibri"/>
              </a:rPr>
              <a:t>   </a:t>
            </a:r>
            <a:r>
              <a:rPr lang="fr-FR" sz="2400" b="1" i="0" u="none" strike="noStrike" cap="none">
                <a:solidFill>
                  <a:srgbClr val="0033CC"/>
                </a:solidFill>
                <a:latin typeface="Arial Black"/>
                <a:ea typeface="Arial Black"/>
                <a:cs typeface="Arial Black"/>
                <a:sym typeface="Arial Black"/>
              </a:rPr>
              <a:t>150/200 questions - 3/4 heures</a:t>
            </a:r>
            <a:endParaRPr sz="2800" b="1" i="0" u="none" strike="noStrike" cap="none">
              <a:solidFill>
                <a:srgbClr val="0033CC"/>
              </a:solidFill>
              <a:latin typeface="Calibri"/>
              <a:ea typeface="Calibri"/>
              <a:cs typeface="Calibri"/>
              <a:sym typeface="Calibri"/>
            </a:endParaRPr>
          </a:p>
          <a:p>
            <a:pPr marL="257146" marR="0" lvl="0" indent="-257146" algn="ctr" rtl="0">
              <a:lnSpc>
                <a:spcPct val="90000"/>
              </a:lnSpc>
              <a:spcBef>
                <a:spcPts val="360"/>
              </a:spcBef>
              <a:spcAft>
                <a:spcPts val="0"/>
              </a:spcAft>
              <a:buClr>
                <a:srgbClr val="0033CC"/>
              </a:buClr>
              <a:buSzPts val="2400"/>
              <a:buFont typeface="Arial"/>
              <a:buNone/>
            </a:pPr>
            <a:r>
              <a:rPr lang="fr-FR" sz="1800" b="1" i="0" u="none" strike="noStrike" cap="none">
                <a:solidFill>
                  <a:srgbClr val="0033CC"/>
                </a:solidFill>
                <a:latin typeface="Calibri"/>
                <a:ea typeface="Calibri"/>
                <a:cs typeface="Calibri"/>
                <a:sym typeface="Calibri"/>
              </a:rPr>
              <a:t>4 réponses – Choisir LA MEILLEURE – score 1 ou 0</a:t>
            </a:r>
            <a:endParaRPr sz="2400" b="1" i="0" u="none" strike="noStrike" cap="none">
              <a:solidFill>
                <a:srgbClr val="0033CC"/>
              </a:solidFill>
              <a:latin typeface="Calibri"/>
              <a:ea typeface="Calibri"/>
              <a:cs typeface="Calibri"/>
              <a:sym typeface="Calibri"/>
            </a:endParaRPr>
          </a:p>
        </p:txBody>
      </p:sp>
      <p:pic>
        <p:nvPicPr>
          <p:cNvPr id="816" name="Google Shape;816;p86" descr="See original image"/>
          <p:cNvPicPr preferRelativeResize="0"/>
          <p:nvPr/>
        </p:nvPicPr>
        <p:blipFill rotWithShape="1">
          <a:blip r:embed="rId3">
            <a:alphaModFix/>
          </a:blip>
          <a:srcRect/>
          <a:stretch/>
        </p:blipFill>
        <p:spPr>
          <a:xfrm>
            <a:off x="4794802" y="2388733"/>
            <a:ext cx="2322258" cy="1540888"/>
          </a:xfrm>
          <a:prstGeom prst="rect">
            <a:avLst/>
          </a:prstGeom>
          <a:noFill/>
          <a:ln>
            <a:noFill/>
          </a:ln>
        </p:spPr>
      </p:pic>
      <p:sp>
        <p:nvSpPr>
          <p:cNvPr id="817" name="Google Shape;817;p86"/>
          <p:cNvSpPr/>
          <p:nvPr/>
        </p:nvSpPr>
        <p:spPr>
          <a:xfrm>
            <a:off x="4794802" y="4295156"/>
            <a:ext cx="4050450" cy="300083"/>
          </a:xfrm>
          <a:prstGeom prst="rect">
            <a:avLst/>
          </a:prstGeom>
          <a:noFill/>
          <a:ln>
            <a:noFill/>
          </a:ln>
        </p:spPr>
        <p:txBody>
          <a:bodyPr spcFirstLastPara="1" wrap="square" lIns="68550" tIns="34275" rIns="68550" bIns="34275" anchor="t" anchorCtr="0">
            <a:noAutofit/>
          </a:bodyPr>
          <a:lstStyle/>
          <a:p>
            <a:pPr marL="72629" marR="0" lvl="1" indent="0" algn="l" rtl="0">
              <a:spcBef>
                <a:spcPts val="0"/>
              </a:spcBef>
              <a:spcAft>
                <a:spcPts val="0"/>
              </a:spcAft>
              <a:buNone/>
            </a:pPr>
            <a:r>
              <a:rPr lang="fr-FR" sz="1500" b="1" i="0" u="none" strike="noStrike" cap="none">
                <a:solidFill>
                  <a:srgbClr val="3C8C92"/>
                </a:solidFill>
                <a:latin typeface="Calibri"/>
                <a:ea typeface="Calibri"/>
                <a:cs typeface="Calibri"/>
                <a:sym typeface="Calibri"/>
              </a:rPr>
              <a:t>10 Domaines de Connaissance</a:t>
            </a:r>
            <a:endParaRPr sz="1650" b="0" i="0" u="none" strike="noStrike" cap="none">
              <a:solidFill>
                <a:schemeClr val="dk1"/>
              </a:solidFill>
              <a:latin typeface="Times New Roman"/>
              <a:ea typeface="Times New Roman"/>
              <a:cs typeface="Times New Roman"/>
              <a:sym typeface="Times New Roman"/>
            </a:endParaRPr>
          </a:p>
        </p:txBody>
      </p:sp>
      <p:graphicFrame>
        <p:nvGraphicFramePr>
          <p:cNvPr id="818" name="Google Shape;818;p86"/>
          <p:cNvGraphicFramePr/>
          <p:nvPr/>
        </p:nvGraphicFramePr>
        <p:xfrm>
          <a:off x="2688569" y="4548972"/>
          <a:ext cx="6318700" cy="868720"/>
        </p:xfrm>
        <a:graphic>
          <a:graphicData uri="http://schemas.openxmlformats.org/drawingml/2006/table">
            <a:tbl>
              <a:tblPr>
                <a:noFill/>
                <a:tableStyleId>{79B10337-9496-4851-BA99-66A2A802D859}</a:tableStyleId>
              </a:tblPr>
              <a:tblGrid>
                <a:gridCol w="1309275">
                  <a:extLst>
                    <a:ext uri="{9D8B030D-6E8A-4147-A177-3AD203B41FA5}">
                      <a16:colId xmlns:a16="http://schemas.microsoft.com/office/drawing/2014/main" val="20000"/>
                    </a:ext>
                  </a:extLst>
                </a:gridCol>
                <a:gridCol w="1229000">
                  <a:extLst>
                    <a:ext uri="{9D8B030D-6E8A-4147-A177-3AD203B41FA5}">
                      <a16:colId xmlns:a16="http://schemas.microsoft.com/office/drawing/2014/main" val="20001"/>
                    </a:ext>
                  </a:extLst>
                </a:gridCol>
                <a:gridCol w="1026125">
                  <a:extLst>
                    <a:ext uri="{9D8B030D-6E8A-4147-A177-3AD203B41FA5}">
                      <a16:colId xmlns:a16="http://schemas.microsoft.com/office/drawing/2014/main" val="20002"/>
                    </a:ext>
                  </a:extLst>
                </a:gridCol>
                <a:gridCol w="1445025">
                  <a:extLst>
                    <a:ext uri="{9D8B030D-6E8A-4147-A177-3AD203B41FA5}">
                      <a16:colId xmlns:a16="http://schemas.microsoft.com/office/drawing/2014/main" val="20003"/>
                    </a:ext>
                  </a:extLst>
                </a:gridCol>
                <a:gridCol w="1309275">
                  <a:extLst>
                    <a:ext uri="{9D8B030D-6E8A-4147-A177-3AD203B41FA5}">
                      <a16:colId xmlns:a16="http://schemas.microsoft.com/office/drawing/2014/main" val="20004"/>
                    </a:ext>
                  </a:extLst>
                </a:gridCol>
              </a:tblGrid>
              <a:tr h="434350">
                <a:tc>
                  <a:txBody>
                    <a:bodyPr/>
                    <a:lstStyle/>
                    <a:p>
                      <a:pPr marL="0" marR="0" lvl="0" indent="0" algn="l" rtl="0">
                        <a:spcBef>
                          <a:spcPts val="0"/>
                        </a:spcBef>
                        <a:spcAft>
                          <a:spcPts val="0"/>
                        </a:spcAft>
                        <a:buClr>
                          <a:schemeClr val="dk1"/>
                        </a:buClr>
                        <a:buSzPts val="1200"/>
                        <a:buFont typeface="Calibri"/>
                        <a:buNone/>
                      </a:pPr>
                      <a:r>
                        <a:rPr lang="fr-FR" sz="1200" u="none" strike="noStrike" cap="none">
                          <a:latin typeface="Calibri"/>
                          <a:ea typeface="Calibri"/>
                          <a:cs typeface="Calibri"/>
                          <a:sym typeface="Calibri"/>
                        </a:rPr>
                        <a:t>Management de l’Intégration</a:t>
                      </a:r>
                      <a:endParaRPr sz="1200" b="0" u="none" strike="noStrike" cap="none">
                        <a:latin typeface="Calibri"/>
                        <a:ea typeface="Calibri"/>
                        <a:cs typeface="Calibri"/>
                        <a:sym typeface="Calibri"/>
                      </a:endParaRPr>
                    </a:p>
                  </a:txBody>
                  <a:tcPr marL="68600" marR="68600" marT="34300" marB="34300"/>
                </a:tc>
                <a:tc>
                  <a:txBody>
                    <a:bodyPr/>
                    <a:lstStyle/>
                    <a:p>
                      <a:pPr marL="0" marR="0" lvl="0" indent="0" algn="l" rtl="0">
                        <a:spcBef>
                          <a:spcPts val="0"/>
                        </a:spcBef>
                        <a:spcAft>
                          <a:spcPts val="0"/>
                        </a:spcAft>
                        <a:buClr>
                          <a:schemeClr val="dk1"/>
                        </a:buClr>
                        <a:buSzPts val="1200"/>
                        <a:buFont typeface="Calibri"/>
                        <a:buNone/>
                      </a:pPr>
                      <a:r>
                        <a:rPr lang="fr-FR" sz="1200" u="none" strike="noStrike" cap="none">
                          <a:latin typeface="Calibri"/>
                          <a:ea typeface="Calibri"/>
                          <a:cs typeface="Calibri"/>
                          <a:sym typeface="Calibri"/>
                        </a:rPr>
                        <a:t>Management du Contenu</a:t>
                      </a:r>
                      <a:endParaRPr sz="1200" b="0" u="none" strike="noStrike" cap="none">
                        <a:latin typeface="Calibri"/>
                        <a:ea typeface="Calibri"/>
                        <a:cs typeface="Calibri"/>
                        <a:sym typeface="Calibri"/>
                      </a:endParaRPr>
                    </a:p>
                  </a:txBody>
                  <a:tcPr marL="68600" marR="68600" marT="34300" marB="34300"/>
                </a:tc>
                <a:tc>
                  <a:txBody>
                    <a:bodyPr/>
                    <a:lstStyle/>
                    <a:p>
                      <a:pPr marL="0" marR="0" lvl="0" indent="0" algn="l" rtl="0">
                        <a:spcBef>
                          <a:spcPts val="0"/>
                        </a:spcBef>
                        <a:spcAft>
                          <a:spcPts val="0"/>
                        </a:spcAft>
                        <a:buClr>
                          <a:schemeClr val="dk1"/>
                        </a:buClr>
                        <a:buSzPts val="1200"/>
                        <a:buFont typeface="Calibri"/>
                        <a:buNone/>
                      </a:pPr>
                      <a:r>
                        <a:rPr lang="fr-FR" sz="1200" u="none" strike="noStrike" cap="none">
                          <a:latin typeface="Calibri"/>
                          <a:ea typeface="Calibri"/>
                          <a:cs typeface="Calibri"/>
                          <a:sym typeface="Calibri"/>
                        </a:rPr>
                        <a:t>Management des Délais</a:t>
                      </a:r>
                      <a:endParaRPr sz="1200" b="0" u="none" strike="noStrike" cap="none">
                        <a:latin typeface="Calibri"/>
                        <a:ea typeface="Calibri"/>
                        <a:cs typeface="Calibri"/>
                        <a:sym typeface="Calibri"/>
                      </a:endParaRPr>
                    </a:p>
                  </a:txBody>
                  <a:tcPr marL="68600" marR="68600" marT="34300" marB="34300"/>
                </a:tc>
                <a:tc>
                  <a:txBody>
                    <a:bodyPr/>
                    <a:lstStyle/>
                    <a:p>
                      <a:pPr marL="0" marR="0" lvl="0" indent="0" algn="l" rtl="0">
                        <a:spcBef>
                          <a:spcPts val="0"/>
                        </a:spcBef>
                        <a:spcAft>
                          <a:spcPts val="0"/>
                        </a:spcAft>
                        <a:buClr>
                          <a:schemeClr val="dk1"/>
                        </a:buClr>
                        <a:buSzPts val="1200"/>
                        <a:buFont typeface="Calibri"/>
                        <a:buNone/>
                      </a:pPr>
                      <a:r>
                        <a:rPr lang="fr-FR" sz="1200" u="none" strike="noStrike" cap="none">
                          <a:latin typeface="Calibri"/>
                          <a:ea typeface="Calibri"/>
                          <a:cs typeface="Calibri"/>
                          <a:sym typeface="Calibri"/>
                        </a:rPr>
                        <a:t>Management des Coûts</a:t>
                      </a:r>
                      <a:endParaRPr sz="1200" b="0" u="none" strike="noStrike" cap="none">
                        <a:latin typeface="Calibri"/>
                        <a:ea typeface="Calibri"/>
                        <a:cs typeface="Calibri"/>
                        <a:sym typeface="Calibri"/>
                      </a:endParaRPr>
                    </a:p>
                  </a:txBody>
                  <a:tcPr marL="68600" marR="68600" marT="34300" marB="34300"/>
                </a:tc>
                <a:tc>
                  <a:txBody>
                    <a:bodyPr/>
                    <a:lstStyle/>
                    <a:p>
                      <a:pPr marL="0" marR="0" lvl="0" indent="0" algn="l" rtl="0">
                        <a:spcBef>
                          <a:spcPts val="0"/>
                        </a:spcBef>
                        <a:spcAft>
                          <a:spcPts val="0"/>
                        </a:spcAft>
                        <a:buClr>
                          <a:schemeClr val="dk1"/>
                        </a:buClr>
                        <a:buSzPts val="1200"/>
                        <a:buFont typeface="Calibri"/>
                        <a:buNone/>
                      </a:pPr>
                      <a:r>
                        <a:rPr lang="fr-FR" sz="1200" u="none" strike="noStrike" cap="none">
                          <a:latin typeface="Calibri"/>
                          <a:ea typeface="Calibri"/>
                          <a:cs typeface="Calibri"/>
                          <a:sym typeface="Calibri"/>
                        </a:rPr>
                        <a:t>Management de la Qualité</a:t>
                      </a:r>
                      <a:endParaRPr sz="1200" b="0" u="none" strike="noStrike" cap="none">
                        <a:latin typeface="Calibri"/>
                        <a:ea typeface="Calibri"/>
                        <a:cs typeface="Calibri"/>
                        <a:sym typeface="Calibri"/>
                      </a:endParaRPr>
                    </a:p>
                  </a:txBody>
                  <a:tcPr marL="68600" marR="68600" marT="34300" marB="34300"/>
                </a:tc>
                <a:extLst>
                  <a:ext uri="{0D108BD9-81ED-4DB2-BD59-A6C34878D82A}">
                    <a16:rowId xmlns:a16="http://schemas.microsoft.com/office/drawing/2014/main" val="10000"/>
                  </a:ext>
                </a:extLst>
              </a:tr>
              <a:tr h="434350">
                <a:tc>
                  <a:txBody>
                    <a:bodyPr/>
                    <a:lstStyle/>
                    <a:p>
                      <a:pPr marL="0" marR="0" lvl="0" indent="0" algn="l" rtl="0">
                        <a:spcBef>
                          <a:spcPts val="0"/>
                        </a:spcBef>
                        <a:spcAft>
                          <a:spcPts val="0"/>
                        </a:spcAft>
                        <a:buClr>
                          <a:schemeClr val="dk1"/>
                        </a:buClr>
                        <a:buSzPts val="1200"/>
                        <a:buFont typeface="Calibri"/>
                        <a:buNone/>
                      </a:pPr>
                      <a:r>
                        <a:rPr lang="fr-FR" sz="1200" u="none" strike="noStrike" cap="none">
                          <a:latin typeface="Calibri"/>
                          <a:ea typeface="Calibri"/>
                          <a:cs typeface="Calibri"/>
                          <a:sym typeface="Calibri"/>
                        </a:rPr>
                        <a:t>Management des Ressources</a:t>
                      </a:r>
                      <a:endParaRPr sz="1200" b="0" u="none" strike="noStrike" cap="none">
                        <a:latin typeface="Calibri"/>
                        <a:ea typeface="Calibri"/>
                        <a:cs typeface="Calibri"/>
                        <a:sym typeface="Calibri"/>
                      </a:endParaRPr>
                    </a:p>
                  </a:txBody>
                  <a:tcPr marL="68600" marR="68600" marT="34300" marB="34300"/>
                </a:tc>
                <a:tc>
                  <a:txBody>
                    <a:bodyPr/>
                    <a:lstStyle/>
                    <a:p>
                      <a:pPr marL="0" marR="0" lvl="0" indent="0" algn="l" rtl="0">
                        <a:spcBef>
                          <a:spcPts val="0"/>
                        </a:spcBef>
                        <a:spcAft>
                          <a:spcPts val="0"/>
                        </a:spcAft>
                        <a:buClr>
                          <a:schemeClr val="dk1"/>
                        </a:buClr>
                        <a:buSzPts val="1200"/>
                        <a:buFont typeface="Calibri"/>
                        <a:buNone/>
                      </a:pPr>
                      <a:r>
                        <a:rPr lang="fr-FR" sz="1200" u="none" strike="noStrike" cap="none">
                          <a:latin typeface="Calibri"/>
                          <a:ea typeface="Calibri"/>
                          <a:cs typeface="Calibri"/>
                          <a:sym typeface="Calibri"/>
                        </a:rPr>
                        <a:t>Management des Communications</a:t>
                      </a:r>
                      <a:endParaRPr sz="1200" b="0" u="none" strike="noStrike" cap="none">
                        <a:latin typeface="Calibri"/>
                        <a:ea typeface="Calibri"/>
                        <a:cs typeface="Calibri"/>
                        <a:sym typeface="Calibri"/>
                      </a:endParaRPr>
                    </a:p>
                  </a:txBody>
                  <a:tcPr marL="68600" marR="68600" marT="34300" marB="34300"/>
                </a:tc>
                <a:tc>
                  <a:txBody>
                    <a:bodyPr/>
                    <a:lstStyle/>
                    <a:p>
                      <a:pPr marL="0" marR="0" lvl="0" indent="0" algn="l" rtl="0">
                        <a:spcBef>
                          <a:spcPts val="0"/>
                        </a:spcBef>
                        <a:spcAft>
                          <a:spcPts val="0"/>
                        </a:spcAft>
                        <a:buClr>
                          <a:schemeClr val="dk1"/>
                        </a:buClr>
                        <a:buSzPts val="1200"/>
                        <a:buFont typeface="Calibri"/>
                        <a:buNone/>
                      </a:pPr>
                      <a:r>
                        <a:rPr lang="fr-FR" sz="1200" u="none" strike="noStrike" cap="none">
                          <a:latin typeface="Calibri"/>
                          <a:ea typeface="Calibri"/>
                          <a:cs typeface="Calibri"/>
                          <a:sym typeface="Calibri"/>
                        </a:rPr>
                        <a:t>Management des Risques</a:t>
                      </a:r>
                      <a:endParaRPr sz="1200" b="0" u="none" strike="noStrike" cap="none">
                        <a:latin typeface="Calibri"/>
                        <a:ea typeface="Calibri"/>
                        <a:cs typeface="Calibri"/>
                        <a:sym typeface="Calibri"/>
                      </a:endParaRPr>
                    </a:p>
                  </a:txBody>
                  <a:tcPr marL="68600" marR="68600" marT="34300" marB="34300"/>
                </a:tc>
                <a:tc>
                  <a:txBody>
                    <a:bodyPr/>
                    <a:lstStyle/>
                    <a:p>
                      <a:pPr marL="0" marR="0" lvl="0" indent="0" algn="l" rtl="0">
                        <a:spcBef>
                          <a:spcPts val="0"/>
                        </a:spcBef>
                        <a:spcAft>
                          <a:spcPts val="0"/>
                        </a:spcAft>
                        <a:buClr>
                          <a:schemeClr val="dk1"/>
                        </a:buClr>
                        <a:buSzPts val="1200"/>
                        <a:buFont typeface="Calibri"/>
                        <a:buNone/>
                      </a:pPr>
                      <a:r>
                        <a:rPr lang="fr-FR" sz="1200" u="none" strike="noStrike" cap="none">
                          <a:latin typeface="Calibri"/>
                          <a:ea typeface="Calibri"/>
                          <a:cs typeface="Calibri"/>
                          <a:sym typeface="Calibri"/>
                        </a:rPr>
                        <a:t>Management des Approvisionnements</a:t>
                      </a:r>
                      <a:endParaRPr sz="1200" b="0" u="none" strike="noStrike" cap="none">
                        <a:latin typeface="Calibri"/>
                        <a:ea typeface="Calibri"/>
                        <a:cs typeface="Calibri"/>
                        <a:sym typeface="Calibri"/>
                      </a:endParaRPr>
                    </a:p>
                  </a:txBody>
                  <a:tcPr marL="68600" marR="68600" marT="34300" marB="34300"/>
                </a:tc>
                <a:tc>
                  <a:txBody>
                    <a:bodyPr/>
                    <a:lstStyle/>
                    <a:p>
                      <a:pPr marL="0" marR="0" lvl="0" indent="0" algn="l" rtl="0">
                        <a:spcBef>
                          <a:spcPts val="0"/>
                        </a:spcBef>
                        <a:spcAft>
                          <a:spcPts val="0"/>
                        </a:spcAft>
                        <a:buClr>
                          <a:schemeClr val="dk1"/>
                        </a:buClr>
                        <a:buSzPts val="1200"/>
                        <a:buFont typeface="Calibri"/>
                        <a:buNone/>
                      </a:pPr>
                      <a:r>
                        <a:rPr lang="fr-FR" sz="1200" u="none" strike="noStrike" cap="none">
                          <a:latin typeface="Calibri"/>
                          <a:ea typeface="Calibri"/>
                          <a:cs typeface="Calibri"/>
                          <a:sym typeface="Calibri"/>
                        </a:rPr>
                        <a:t>Management des Parties Prenantes</a:t>
                      </a:r>
                      <a:endParaRPr sz="1200" b="0" u="none" strike="noStrike" cap="none">
                        <a:latin typeface="Calibri"/>
                        <a:ea typeface="Calibri"/>
                        <a:cs typeface="Calibri"/>
                        <a:sym typeface="Calibri"/>
                      </a:endParaRPr>
                    </a:p>
                  </a:txBody>
                  <a:tcPr marL="68600" marR="68600" marT="34300" marB="34300"/>
                </a:tc>
                <a:extLst>
                  <a:ext uri="{0D108BD9-81ED-4DB2-BD59-A6C34878D82A}">
                    <a16:rowId xmlns:a16="http://schemas.microsoft.com/office/drawing/2014/main" val="10001"/>
                  </a:ext>
                </a:extLst>
              </a:tr>
            </a:tbl>
          </a:graphicData>
        </a:graphic>
      </p:graphicFrame>
      <p:graphicFrame>
        <p:nvGraphicFramePr>
          <p:cNvPr id="819" name="Google Shape;819;p86"/>
          <p:cNvGraphicFramePr/>
          <p:nvPr/>
        </p:nvGraphicFramePr>
        <p:xfrm>
          <a:off x="7495102" y="2496744"/>
          <a:ext cx="1566175" cy="1548225"/>
        </p:xfrm>
        <a:graphic>
          <a:graphicData uri="http://schemas.openxmlformats.org/drawingml/2006/table">
            <a:tbl>
              <a:tblPr>
                <a:noFill/>
                <a:tableStyleId>{79B10337-9496-4851-BA99-66A2A802D859}</a:tableStyleId>
              </a:tblPr>
              <a:tblGrid>
                <a:gridCol w="959900">
                  <a:extLst>
                    <a:ext uri="{9D8B030D-6E8A-4147-A177-3AD203B41FA5}">
                      <a16:colId xmlns:a16="http://schemas.microsoft.com/office/drawing/2014/main" val="20000"/>
                    </a:ext>
                  </a:extLst>
                </a:gridCol>
                <a:gridCol w="606275">
                  <a:extLst>
                    <a:ext uri="{9D8B030D-6E8A-4147-A177-3AD203B41FA5}">
                      <a16:colId xmlns:a16="http://schemas.microsoft.com/office/drawing/2014/main" val="20001"/>
                    </a:ext>
                  </a:extLst>
                </a:gridCol>
              </a:tblGrid>
              <a:tr h="270325">
                <a:tc>
                  <a:txBody>
                    <a:bodyPr/>
                    <a:lstStyle/>
                    <a:p>
                      <a:pPr marL="0" marR="0" lvl="0" indent="0" algn="l" rtl="0">
                        <a:spcBef>
                          <a:spcPts val="0"/>
                        </a:spcBef>
                        <a:spcAft>
                          <a:spcPts val="0"/>
                        </a:spcAft>
                        <a:buClr>
                          <a:schemeClr val="dk1"/>
                        </a:buClr>
                        <a:buSzPts val="1200"/>
                        <a:buFont typeface="Calibri"/>
                        <a:buNone/>
                      </a:pPr>
                      <a:r>
                        <a:rPr lang="fr-FR" sz="1200" b="0" u="none" strike="noStrike" cap="none">
                          <a:latin typeface="Calibri"/>
                          <a:ea typeface="Calibri"/>
                          <a:cs typeface="Calibri"/>
                          <a:sym typeface="Calibri"/>
                        </a:rPr>
                        <a:t>Démarrage</a:t>
                      </a:r>
                      <a:endParaRPr sz="1200" b="0" u="none" strike="noStrike" cap="none">
                        <a:latin typeface="Calibri"/>
                        <a:ea typeface="Calibri"/>
                        <a:cs typeface="Calibri"/>
                        <a:sym typeface="Calibri"/>
                      </a:endParaRPr>
                    </a:p>
                  </a:txBody>
                  <a:tcPr marL="68600" marR="68600" marT="34300" marB="34300"/>
                </a:tc>
                <a:tc>
                  <a:txBody>
                    <a:bodyPr/>
                    <a:lstStyle/>
                    <a:p>
                      <a:pPr marL="0" marR="0" lvl="0" indent="0" algn="l" rtl="0">
                        <a:spcBef>
                          <a:spcPts val="0"/>
                        </a:spcBef>
                        <a:spcAft>
                          <a:spcPts val="0"/>
                        </a:spcAft>
                        <a:buClr>
                          <a:schemeClr val="dk1"/>
                        </a:buClr>
                        <a:buSzPts val="1200"/>
                        <a:buFont typeface="Calibri"/>
                        <a:buNone/>
                      </a:pPr>
                      <a:r>
                        <a:rPr lang="fr-FR" sz="1200" b="0" u="none" strike="noStrike" cap="none">
                          <a:latin typeface="Calibri"/>
                          <a:ea typeface="Calibri"/>
                          <a:cs typeface="Calibri"/>
                          <a:sym typeface="Calibri"/>
                        </a:rPr>
                        <a:t>13%</a:t>
                      </a:r>
                      <a:endParaRPr sz="1200" b="0" u="none" strike="noStrike" cap="none">
                        <a:latin typeface="Calibri"/>
                        <a:ea typeface="Calibri"/>
                        <a:cs typeface="Calibri"/>
                        <a:sym typeface="Calibri"/>
                      </a:endParaRPr>
                    </a:p>
                  </a:txBody>
                  <a:tcPr marL="68600" marR="68600" marT="34300" marB="34300"/>
                </a:tc>
                <a:extLst>
                  <a:ext uri="{0D108BD9-81ED-4DB2-BD59-A6C34878D82A}">
                    <a16:rowId xmlns:a16="http://schemas.microsoft.com/office/drawing/2014/main" val="10000"/>
                  </a:ext>
                </a:extLst>
              </a:tr>
              <a:tr h="270325">
                <a:tc>
                  <a:txBody>
                    <a:bodyPr/>
                    <a:lstStyle/>
                    <a:p>
                      <a:pPr marL="0" marR="0" lvl="0" indent="0" algn="l" rtl="0">
                        <a:spcBef>
                          <a:spcPts val="0"/>
                        </a:spcBef>
                        <a:spcAft>
                          <a:spcPts val="0"/>
                        </a:spcAft>
                        <a:buClr>
                          <a:schemeClr val="dk1"/>
                        </a:buClr>
                        <a:buSzPts val="1200"/>
                        <a:buFont typeface="Calibri"/>
                        <a:buNone/>
                      </a:pPr>
                      <a:r>
                        <a:rPr lang="fr-FR" sz="1200" b="0" u="none" strike="noStrike" cap="none">
                          <a:latin typeface="Calibri"/>
                          <a:ea typeface="Calibri"/>
                          <a:cs typeface="Calibri"/>
                          <a:sym typeface="Calibri"/>
                        </a:rPr>
                        <a:t>Planification</a:t>
                      </a:r>
                      <a:endParaRPr sz="1200" b="0" u="none" strike="noStrike" cap="none">
                        <a:latin typeface="Calibri"/>
                        <a:ea typeface="Calibri"/>
                        <a:cs typeface="Calibri"/>
                        <a:sym typeface="Calibri"/>
                      </a:endParaRPr>
                    </a:p>
                  </a:txBody>
                  <a:tcPr marL="68600" marR="68600" marT="34300" marB="34300"/>
                </a:tc>
                <a:tc>
                  <a:txBody>
                    <a:bodyPr/>
                    <a:lstStyle/>
                    <a:p>
                      <a:pPr marL="0" marR="0" lvl="0" indent="0" algn="l" rtl="0">
                        <a:spcBef>
                          <a:spcPts val="0"/>
                        </a:spcBef>
                        <a:spcAft>
                          <a:spcPts val="0"/>
                        </a:spcAft>
                        <a:buClr>
                          <a:schemeClr val="dk1"/>
                        </a:buClr>
                        <a:buSzPts val="1200"/>
                        <a:buFont typeface="Calibri"/>
                        <a:buNone/>
                      </a:pPr>
                      <a:r>
                        <a:rPr lang="fr-FR" sz="1200" b="0" u="none" strike="noStrike" cap="none">
                          <a:latin typeface="Calibri"/>
                          <a:ea typeface="Calibri"/>
                          <a:cs typeface="Calibri"/>
                          <a:sym typeface="Calibri"/>
                        </a:rPr>
                        <a:t>24%</a:t>
                      </a:r>
                      <a:endParaRPr sz="1200" b="0" u="none" strike="noStrike" cap="none">
                        <a:latin typeface="Calibri"/>
                        <a:ea typeface="Calibri"/>
                        <a:cs typeface="Calibri"/>
                        <a:sym typeface="Calibri"/>
                      </a:endParaRPr>
                    </a:p>
                  </a:txBody>
                  <a:tcPr marL="68600" marR="68600" marT="34300" marB="34300"/>
                </a:tc>
                <a:extLst>
                  <a:ext uri="{0D108BD9-81ED-4DB2-BD59-A6C34878D82A}">
                    <a16:rowId xmlns:a16="http://schemas.microsoft.com/office/drawing/2014/main" val="10001"/>
                  </a:ext>
                </a:extLst>
              </a:tr>
              <a:tr h="270325">
                <a:tc>
                  <a:txBody>
                    <a:bodyPr/>
                    <a:lstStyle/>
                    <a:p>
                      <a:pPr marL="0" marR="0" lvl="0" indent="0" algn="l" rtl="0">
                        <a:spcBef>
                          <a:spcPts val="0"/>
                        </a:spcBef>
                        <a:spcAft>
                          <a:spcPts val="0"/>
                        </a:spcAft>
                        <a:buClr>
                          <a:schemeClr val="dk1"/>
                        </a:buClr>
                        <a:buSzPts val="1200"/>
                        <a:buFont typeface="Calibri"/>
                        <a:buNone/>
                      </a:pPr>
                      <a:r>
                        <a:rPr lang="fr-FR" sz="1200" b="0" u="none" strike="noStrike" cap="none">
                          <a:latin typeface="Calibri"/>
                          <a:ea typeface="Calibri"/>
                          <a:cs typeface="Calibri"/>
                          <a:sym typeface="Calibri"/>
                        </a:rPr>
                        <a:t>Exécution</a:t>
                      </a:r>
                      <a:endParaRPr sz="1200" b="0" u="none" strike="noStrike" cap="none">
                        <a:latin typeface="Calibri"/>
                        <a:ea typeface="Calibri"/>
                        <a:cs typeface="Calibri"/>
                        <a:sym typeface="Calibri"/>
                      </a:endParaRPr>
                    </a:p>
                  </a:txBody>
                  <a:tcPr marL="68600" marR="68600" marT="34300" marB="34300"/>
                </a:tc>
                <a:tc>
                  <a:txBody>
                    <a:bodyPr/>
                    <a:lstStyle/>
                    <a:p>
                      <a:pPr marL="0" marR="0" lvl="0" indent="0" algn="l" rtl="0">
                        <a:spcBef>
                          <a:spcPts val="0"/>
                        </a:spcBef>
                        <a:spcAft>
                          <a:spcPts val="0"/>
                        </a:spcAft>
                        <a:buClr>
                          <a:schemeClr val="dk1"/>
                        </a:buClr>
                        <a:buSzPts val="1200"/>
                        <a:buFont typeface="Calibri"/>
                        <a:buNone/>
                      </a:pPr>
                      <a:r>
                        <a:rPr lang="fr-FR" sz="1200" b="0" u="none" strike="noStrike" cap="none">
                          <a:latin typeface="Calibri"/>
                          <a:ea typeface="Calibri"/>
                          <a:cs typeface="Calibri"/>
                          <a:sym typeface="Calibri"/>
                        </a:rPr>
                        <a:t>31%</a:t>
                      </a:r>
                      <a:endParaRPr sz="1200" b="0" u="none" strike="noStrike" cap="none">
                        <a:latin typeface="Calibri"/>
                        <a:ea typeface="Calibri"/>
                        <a:cs typeface="Calibri"/>
                        <a:sym typeface="Calibri"/>
                      </a:endParaRPr>
                    </a:p>
                  </a:txBody>
                  <a:tcPr marL="68600" marR="68600" marT="34300" marB="34300"/>
                </a:tc>
                <a:extLst>
                  <a:ext uri="{0D108BD9-81ED-4DB2-BD59-A6C34878D82A}">
                    <a16:rowId xmlns:a16="http://schemas.microsoft.com/office/drawing/2014/main" val="10002"/>
                  </a:ext>
                </a:extLst>
              </a:tr>
              <a:tr h="466925">
                <a:tc>
                  <a:txBody>
                    <a:bodyPr/>
                    <a:lstStyle/>
                    <a:p>
                      <a:pPr marL="0" marR="0" lvl="0" indent="0" algn="l" rtl="0">
                        <a:spcBef>
                          <a:spcPts val="0"/>
                        </a:spcBef>
                        <a:spcAft>
                          <a:spcPts val="0"/>
                        </a:spcAft>
                        <a:buClr>
                          <a:schemeClr val="dk1"/>
                        </a:buClr>
                        <a:buSzPts val="1200"/>
                        <a:buFont typeface="Calibri"/>
                        <a:buNone/>
                      </a:pPr>
                      <a:r>
                        <a:rPr lang="fr-FR" sz="1200" b="0" u="none" strike="noStrike" cap="none">
                          <a:latin typeface="Calibri"/>
                          <a:ea typeface="Calibri"/>
                          <a:cs typeface="Calibri"/>
                          <a:sym typeface="Calibri"/>
                        </a:rPr>
                        <a:t>Surveillance &amp; Maitrise</a:t>
                      </a:r>
                      <a:endParaRPr sz="1200" b="0" u="none" strike="noStrike" cap="none">
                        <a:latin typeface="Calibri"/>
                        <a:ea typeface="Calibri"/>
                        <a:cs typeface="Calibri"/>
                        <a:sym typeface="Calibri"/>
                      </a:endParaRPr>
                    </a:p>
                  </a:txBody>
                  <a:tcPr marL="68600" marR="68600" marT="34300" marB="34300"/>
                </a:tc>
                <a:tc>
                  <a:txBody>
                    <a:bodyPr/>
                    <a:lstStyle/>
                    <a:p>
                      <a:pPr marL="0" marR="0" lvl="0" indent="0" algn="l" rtl="0">
                        <a:spcBef>
                          <a:spcPts val="0"/>
                        </a:spcBef>
                        <a:spcAft>
                          <a:spcPts val="0"/>
                        </a:spcAft>
                        <a:buClr>
                          <a:schemeClr val="dk1"/>
                        </a:buClr>
                        <a:buSzPts val="1200"/>
                        <a:buFont typeface="Calibri"/>
                        <a:buNone/>
                      </a:pPr>
                      <a:r>
                        <a:rPr lang="fr-FR" sz="1200" b="0" u="none" strike="noStrike" cap="none">
                          <a:latin typeface="Calibri"/>
                          <a:ea typeface="Calibri"/>
                          <a:cs typeface="Calibri"/>
                          <a:sym typeface="Calibri"/>
                        </a:rPr>
                        <a:t>25%</a:t>
                      </a:r>
                      <a:endParaRPr sz="1200" b="0" u="none" strike="noStrike" cap="none">
                        <a:latin typeface="Calibri"/>
                        <a:ea typeface="Calibri"/>
                        <a:cs typeface="Calibri"/>
                        <a:sym typeface="Calibri"/>
                      </a:endParaRPr>
                    </a:p>
                  </a:txBody>
                  <a:tcPr marL="68600" marR="68600" marT="34300" marB="34300"/>
                </a:tc>
                <a:extLst>
                  <a:ext uri="{0D108BD9-81ED-4DB2-BD59-A6C34878D82A}">
                    <a16:rowId xmlns:a16="http://schemas.microsoft.com/office/drawing/2014/main" val="10003"/>
                  </a:ext>
                </a:extLst>
              </a:tr>
              <a:tr h="270325">
                <a:tc>
                  <a:txBody>
                    <a:bodyPr/>
                    <a:lstStyle/>
                    <a:p>
                      <a:pPr marL="0" marR="0" lvl="0" indent="0" algn="l" rtl="0">
                        <a:spcBef>
                          <a:spcPts val="0"/>
                        </a:spcBef>
                        <a:spcAft>
                          <a:spcPts val="0"/>
                        </a:spcAft>
                        <a:buClr>
                          <a:schemeClr val="dk1"/>
                        </a:buClr>
                        <a:buSzPts val="1200"/>
                        <a:buFont typeface="Calibri"/>
                        <a:buNone/>
                      </a:pPr>
                      <a:r>
                        <a:rPr lang="fr-FR" sz="1200" b="0" u="none" strike="noStrike" cap="none">
                          <a:latin typeface="Calibri"/>
                          <a:ea typeface="Calibri"/>
                          <a:cs typeface="Calibri"/>
                          <a:sym typeface="Calibri"/>
                        </a:rPr>
                        <a:t>Clôture</a:t>
                      </a:r>
                      <a:endParaRPr sz="1200" b="0" u="none" strike="noStrike" cap="none">
                        <a:latin typeface="Calibri"/>
                        <a:ea typeface="Calibri"/>
                        <a:cs typeface="Calibri"/>
                        <a:sym typeface="Calibri"/>
                      </a:endParaRPr>
                    </a:p>
                  </a:txBody>
                  <a:tcPr marL="68600" marR="68600" marT="34300" marB="34300"/>
                </a:tc>
                <a:tc>
                  <a:txBody>
                    <a:bodyPr/>
                    <a:lstStyle/>
                    <a:p>
                      <a:pPr marL="0" marR="0" lvl="0" indent="0" algn="l" rtl="0">
                        <a:spcBef>
                          <a:spcPts val="0"/>
                        </a:spcBef>
                        <a:spcAft>
                          <a:spcPts val="0"/>
                        </a:spcAft>
                        <a:buClr>
                          <a:schemeClr val="dk1"/>
                        </a:buClr>
                        <a:buSzPts val="1200"/>
                        <a:buFont typeface="Calibri"/>
                        <a:buNone/>
                      </a:pPr>
                      <a:r>
                        <a:rPr lang="fr-FR" sz="1200" b="0" u="none" strike="noStrike" cap="none">
                          <a:latin typeface="Calibri"/>
                          <a:ea typeface="Calibri"/>
                          <a:cs typeface="Calibri"/>
                          <a:sym typeface="Calibri"/>
                        </a:rPr>
                        <a:t>7%</a:t>
                      </a:r>
                      <a:endParaRPr sz="1200" b="0" u="none" strike="noStrike" cap="none">
                        <a:latin typeface="Calibri"/>
                        <a:ea typeface="Calibri"/>
                        <a:cs typeface="Calibri"/>
                        <a:sym typeface="Calibri"/>
                      </a:endParaRPr>
                    </a:p>
                  </a:txBody>
                  <a:tcPr marL="68600" marR="68600" marT="34300" marB="34300"/>
                </a:tc>
                <a:extLst>
                  <a:ext uri="{0D108BD9-81ED-4DB2-BD59-A6C34878D82A}">
                    <a16:rowId xmlns:a16="http://schemas.microsoft.com/office/drawing/2014/main" val="10004"/>
                  </a:ext>
                </a:extLst>
              </a:tr>
            </a:tbl>
          </a:graphicData>
        </a:graphic>
      </p:graphicFrame>
      <p:pic>
        <p:nvPicPr>
          <p:cNvPr id="820" name="Google Shape;820;p86" descr="Image result for pmbok 6th edition"/>
          <p:cNvPicPr preferRelativeResize="0"/>
          <p:nvPr/>
        </p:nvPicPr>
        <p:blipFill rotWithShape="1">
          <a:blip r:embed="rId4">
            <a:alphaModFix/>
          </a:blip>
          <a:srcRect/>
          <a:stretch/>
        </p:blipFill>
        <p:spPr>
          <a:xfrm>
            <a:off x="2987780" y="1991389"/>
            <a:ext cx="1458162" cy="1895612"/>
          </a:xfrm>
          <a:prstGeom prst="rect">
            <a:avLst/>
          </a:prstGeom>
          <a:noFill/>
          <a:ln>
            <a:noFill/>
          </a:ln>
        </p:spPr>
      </p:pic>
      <p:sp>
        <p:nvSpPr>
          <p:cNvPr id="821" name="Google Shape;821;p86"/>
          <p:cNvSpPr/>
          <p:nvPr/>
        </p:nvSpPr>
        <p:spPr>
          <a:xfrm>
            <a:off x="2580556" y="3684876"/>
            <a:ext cx="2214246" cy="530915"/>
          </a:xfrm>
          <a:prstGeom prst="rect">
            <a:avLst/>
          </a:prstGeom>
          <a:noFill/>
          <a:ln>
            <a:noFill/>
          </a:ln>
        </p:spPr>
        <p:txBody>
          <a:bodyPr spcFirstLastPara="1" wrap="square" lIns="68550" tIns="34275" rIns="68550" bIns="34275" anchor="t" anchorCtr="0">
            <a:noAutofit/>
          </a:bodyPr>
          <a:lstStyle/>
          <a:p>
            <a:pPr marL="72629" marR="0" lvl="1" indent="0" algn="l" rtl="0">
              <a:spcBef>
                <a:spcPts val="0"/>
              </a:spcBef>
              <a:spcAft>
                <a:spcPts val="0"/>
              </a:spcAft>
              <a:buNone/>
            </a:pPr>
            <a:r>
              <a:rPr lang="fr-FR" sz="1500" b="0" i="0" u="none" strike="noStrike" cap="none">
                <a:solidFill>
                  <a:schemeClr val="dk1"/>
                </a:solidFill>
                <a:latin typeface="Calibri"/>
                <a:ea typeface="Calibri"/>
                <a:cs typeface="Calibri"/>
                <a:sym typeface="Calibri"/>
              </a:rPr>
              <a:t>25 questions en pre-test</a:t>
            </a:r>
            <a:endParaRPr sz="1500" b="0" i="0" u="none" strike="noStrike" cap="none">
              <a:solidFill>
                <a:schemeClr val="dk1"/>
              </a:solidFill>
              <a:latin typeface="Calibri"/>
              <a:ea typeface="Calibri"/>
              <a:cs typeface="Calibri"/>
              <a:sym typeface="Calibri"/>
            </a:endParaRPr>
          </a:p>
          <a:p>
            <a:pPr marL="72629" marR="0" lvl="1" indent="0" algn="l" rtl="0">
              <a:spcBef>
                <a:spcPts val="0"/>
              </a:spcBef>
              <a:spcAft>
                <a:spcPts val="0"/>
              </a:spcAft>
              <a:buNone/>
            </a:pPr>
            <a:r>
              <a:rPr lang="fr-FR" sz="1500" b="0" i="0" u="none" strike="noStrike" cap="none">
                <a:solidFill>
                  <a:schemeClr val="dk1"/>
                </a:solidFill>
                <a:latin typeface="Calibri"/>
                <a:ea typeface="Calibri"/>
                <a:cs typeface="Calibri"/>
                <a:sym typeface="Calibri"/>
              </a:rPr>
              <a:t>175 questions évaluées</a:t>
            </a:r>
            <a:endParaRPr sz="1650" b="0" i="0" u="none" strike="noStrike" cap="none">
              <a:solidFill>
                <a:schemeClr val="dk1"/>
              </a:solidFill>
              <a:latin typeface="Times New Roman"/>
              <a:ea typeface="Times New Roman"/>
              <a:cs typeface="Times New Roman"/>
              <a:sym typeface="Times New Roman"/>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pic>
        <p:nvPicPr>
          <p:cNvPr id="826" name="Google Shape;826;p87" descr="https://dantotsupm.files.wordpress.com/2018/02/pmi-examens-changement-dates-2018.jpg"/>
          <p:cNvPicPr preferRelativeResize="0"/>
          <p:nvPr/>
        </p:nvPicPr>
        <p:blipFill rotWithShape="1">
          <a:blip r:embed="rId3">
            <a:alphaModFix/>
          </a:blip>
          <a:srcRect/>
          <a:stretch/>
        </p:blipFill>
        <p:spPr>
          <a:xfrm>
            <a:off x="2600587" y="975761"/>
            <a:ext cx="6501468" cy="4586140"/>
          </a:xfrm>
          <a:prstGeom prst="rect">
            <a:avLst/>
          </a:prstGeom>
          <a:noFill/>
          <a:ln>
            <a:noFill/>
          </a:ln>
        </p:spPr>
      </p:pic>
      <p:sp>
        <p:nvSpPr>
          <p:cNvPr id="827" name="Google Shape;827;p87"/>
          <p:cNvSpPr txBox="1">
            <a:spLocks noGrp="1"/>
          </p:cNvSpPr>
          <p:nvPr>
            <p:ph type="title"/>
          </p:nvPr>
        </p:nvSpPr>
        <p:spPr>
          <a:xfrm>
            <a:off x="2987780" y="228867"/>
            <a:ext cx="5699020" cy="684365"/>
          </a:xfrm>
          <a:prstGeom prst="rect">
            <a:avLst/>
          </a:prstGeom>
          <a:noFill/>
          <a:ln>
            <a:noFill/>
          </a:ln>
        </p:spPr>
        <p:txBody>
          <a:bodyPr spcFirstLastPara="1" wrap="square" lIns="68550" tIns="34275" rIns="68550" bIns="34275" anchor="t" anchorCtr="0">
            <a:noAutofit/>
          </a:bodyPr>
          <a:lstStyle/>
          <a:p>
            <a:pPr marL="0" marR="0" lvl="0" indent="0" algn="ctr" rtl="0">
              <a:spcBef>
                <a:spcPts val="0"/>
              </a:spcBef>
              <a:spcAft>
                <a:spcPts val="0"/>
              </a:spcAft>
              <a:buClr>
                <a:srgbClr val="3F3151"/>
              </a:buClr>
              <a:buSzPts val="3000"/>
              <a:buFont typeface="Calibri"/>
              <a:buNone/>
            </a:pPr>
            <a:r>
              <a:rPr lang="fr-FR" sz="3000" b="1" i="0" u="none" strike="noStrike" cap="none">
                <a:solidFill>
                  <a:srgbClr val="3F3151"/>
                </a:solidFill>
                <a:latin typeface="Calibri"/>
                <a:ea typeface="Calibri"/>
                <a:cs typeface="Calibri"/>
                <a:sym typeface="Calibri"/>
              </a:rPr>
              <a:t>Les examens, ce qui change…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70"/>
          <p:cNvSpPr txBox="1">
            <a:spLocks noGrp="1"/>
          </p:cNvSpPr>
          <p:nvPr>
            <p:ph type="title"/>
          </p:nvPr>
        </p:nvSpPr>
        <p:spPr>
          <a:xfrm>
            <a:off x="2987780" y="228867"/>
            <a:ext cx="5699020" cy="684365"/>
          </a:xfrm>
          <a:prstGeom prst="rect">
            <a:avLst/>
          </a:prstGeom>
          <a:noFill/>
          <a:ln>
            <a:noFill/>
          </a:ln>
        </p:spPr>
        <p:txBody>
          <a:bodyPr spcFirstLastPara="1" wrap="square" lIns="68550" tIns="34275" rIns="68550" bIns="34275" anchor="t" anchorCtr="0">
            <a:noAutofit/>
          </a:bodyPr>
          <a:lstStyle/>
          <a:p>
            <a:pPr marL="0" marR="0" lvl="0" indent="0" algn="ctr" rtl="0">
              <a:spcBef>
                <a:spcPts val="0"/>
              </a:spcBef>
              <a:spcAft>
                <a:spcPts val="0"/>
              </a:spcAft>
              <a:buClr>
                <a:srgbClr val="3F3151"/>
              </a:buClr>
              <a:buSzPts val="3000"/>
              <a:buFont typeface="Calibri"/>
              <a:buNone/>
            </a:pPr>
            <a:r>
              <a:rPr lang="fr-FR" sz="3000" b="1" i="0" u="none" strike="noStrike" cap="none">
                <a:solidFill>
                  <a:srgbClr val="3F3151"/>
                </a:solidFill>
                <a:latin typeface="Calibri"/>
                <a:ea typeface="Calibri"/>
                <a:cs typeface="Calibri"/>
                <a:sym typeface="Calibri"/>
              </a:rPr>
              <a:t>PMBOK® Guide : 5 vs 6</a:t>
            </a:r>
            <a:endParaRPr sz="2500" b="1" i="0" u="none" strike="noStrike" cap="none">
              <a:solidFill>
                <a:srgbClr val="3F3151"/>
              </a:solidFill>
              <a:latin typeface="Calibri"/>
              <a:ea typeface="Calibri"/>
              <a:cs typeface="Calibri"/>
              <a:sym typeface="Calibri"/>
            </a:endParaRPr>
          </a:p>
        </p:txBody>
      </p:sp>
      <p:sp>
        <p:nvSpPr>
          <p:cNvPr id="569" name="Google Shape;569;p70"/>
          <p:cNvSpPr txBox="1">
            <a:spLocks noGrp="1"/>
          </p:cNvSpPr>
          <p:nvPr>
            <p:ph type="body" idx="1"/>
          </p:nvPr>
        </p:nvSpPr>
        <p:spPr>
          <a:xfrm>
            <a:off x="2826431" y="1405118"/>
            <a:ext cx="6173100" cy="3408042"/>
          </a:xfrm>
          <a:prstGeom prst="rect">
            <a:avLst/>
          </a:prstGeom>
          <a:noFill/>
          <a:ln>
            <a:noFill/>
          </a:ln>
        </p:spPr>
        <p:txBody>
          <a:bodyPr spcFirstLastPara="1" wrap="square" lIns="68550" tIns="34275" rIns="68550" bIns="34275" anchor="t" anchorCtr="0">
            <a:noAutofit/>
          </a:bodyPr>
          <a:lstStyle/>
          <a:p>
            <a:pPr marL="338138" marR="0" lvl="0" indent="-338138" algn="ctr" rtl="0">
              <a:lnSpc>
                <a:spcPct val="200000"/>
              </a:lnSpc>
              <a:spcBef>
                <a:spcPts val="0"/>
              </a:spcBef>
              <a:spcAft>
                <a:spcPts val="0"/>
              </a:spcAft>
              <a:buClr>
                <a:srgbClr val="0000FF"/>
              </a:buClr>
              <a:buSzPts val="4320"/>
              <a:buFont typeface="Arial"/>
              <a:buNone/>
            </a:pPr>
            <a:r>
              <a:rPr lang="fr-FR" sz="2700" b="1" i="0" u="none" strike="noStrike" cap="none" dirty="0">
                <a:solidFill>
                  <a:srgbClr val="0000FF"/>
                </a:solidFill>
                <a:latin typeface="Calibri"/>
                <a:ea typeface="Calibri"/>
                <a:cs typeface="Calibri"/>
                <a:sym typeface="Calibri"/>
              </a:rPr>
              <a:t> </a:t>
            </a:r>
            <a:r>
              <a:rPr lang="fr-FR" sz="2700" dirty="0"/>
              <a:t>Avertissement</a:t>
            </a:r>
            <a:endParaRPr sz="2800" b="1" i="0" u="none" strike="noStrike" cap="none" dirty="0">
              <a:solidFill>
                <a:srgbClr val="0000FF"/>
              </a:solidFill>
              <a:latin typeface="Calibri"/>
              <a:ea typeface="Calibri"/>
              <a:cs typeface="Calibri"/>
              <a:sym typeface="Calibri"/>
            </a:endParaRPr>
          </a:p>
          <a:p>
            <a:pPr marL="338138" marR="0" lvl="0" indent="-338138" algn="ctr" rtl="0">
              <a:lnSpc>
                <a:spcPct val="200000"/>
              </a:lnSpc>
              <a:spcBef>
                <a:spcPts val="540"/>
              </a:spcBef>
              <a:spcAft>
                <a:spcPts val="0"/>
              </a:spcAft>
              <a:buClr>
                <a:srgbClr val="0000FF"/>
              </a:buClr>
              <a:buSzPts val="4320"/>
              <a:buFont typeface="Arial"/>
              <a:buNone/>
            </a:pPr>
            <a:r>
              <a:rPr lang="fr-FR" sz="2700" b="1" i="0" u="none" strike="noStrike" cap="none" dirty="0">
                <a:solidFill>
                  <a:srgbClr val="0000FF"/>
                </a:solidFill>
                <a:latin typeface="Calibri"/>
                <a:ea typeface="Calibri"/>
                <a:cs typeface="Calibri"/>
                <a:sym typeface="Calibri"/>
              </a:rPr>
              <a:t> Aperçu des principales évolutions</a:t>
            </a:r>
            <a:endParaRPr sz="2800" b="1" i="0" u="none" strike="noStrike" cap="none" dirty="0">
              <a:solidFill>
                <a:srgbClr val="0000FF"/>
              </a:solidFill>
              <a:latin typeface="Calibri"/>
              <a:ea typeface="Calibri"/>
              <a:cs typeface="Calibri"/>
              <a:sym typeface="Calibri"/>
            </a:endParaRPr>
          </a:p>
          <a:p>
            <a:pPr marL="338138" marR="0" lvl="0" indent="-338138" algn="ctr" rtl="0">
              <a:lnSpc>
                <a:spcPct val="200000"/>
              </a:lnSpc>
              <a:spcBef>
                <a:spcPts val="540"/>
              </a:spcBef>
              <a:spcAft>
                <a:spcPts val="0"/>
              </a:spcAft>
              <a:buClr>
                <a:srgbClr val="0000FF"/>
              </a:buClr>
              <a:buSzPts val="4320"/>
              <a:buFont typeface="Arial"/>
              <a:buNone/>
            </a:pPr>
            <a:r>
              <a:rPr lang="fr-FR" sz="2700" b="1" i="0" u="none" strike="noStrike" cap="none" dirty="0">
                <a:solidFill>
                  <a:srgbClr val="0000FF"/>
                </a:solidFill>
                <a:latin typeface="Calibri"/>
                <a:ea typeface="Calibri"/>
                <a:cs typeface="Calibri"/>
                <a:sym typeface="Calibri"/>
              </a:rPr>
              <a:t> Impacts sur les dates des examens de certification</a:t>
            </a:r>
            <a:endParaRPr sz="2800" b="1" i="0" u="none" strike="noStrike" cap="none" dirty="0">
              <a:solidFill>
                <a:srgbClr val="0000FF"/>
              </a:solidFill>
              <a:latin typeface="Calibri"/>
              <a:ea typeface="Calibri"/>
              <a:cs typeface="Calibri"/>
              <a:sym typeface="Calibri"/>
            </a:endParaRPr>
          </a:p>
          <a:p>
            <a:pPr marL="338138" marR="0" lvl="0" indent="-338138" algn="ctr" rtl="0">
              <a:lnSpc>
                <a:spcPct val="90000"/>
              </a:lnSpc>
              <a:spcBef>
                <a:spcPts val="540"/>
              </a:spcBef>
              <a:spcAft>
                <a:spcPts val="0"/>
              </a:spcAft>
              <a:buClr>
                <a:srgbClr val="0000FF"/>
              </a:buClr>
              <a:buSzPts val="4320"/>
              <a:buFont typeface="Arial"/>
              <a:buNone/>
            </a:pPr>
            <a:endParaRPr sz="2800" b="1" i="0" u="none" strike="noStrike" cap="none" dirty="0">
              <a:solidFill>
                <a:srgbClr val="0000FF"/>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88"/>
          <p:cNvSpPr txBox="1"/>
          <p:nvPr/>
        </p:nvSpPr>
        <p:spPr>
          <a:xfrm>
            <a:off x="2482005" y="95162"/>
            <a:ext cx="6572264" cy="1645708"/>
          </a:xfrm>
          <a:prstGeom prst="rect">
            <a:avLst/>
          </a:prstGeom>
          <a:noFill/>
          <a:ln>
            <a:noFill/>
          </a:ln>
        </p:spPr>
        <p:txBody>
          <a:bodyPr spcFirstLastPara="1" wrap="square" lIns="90000" tIns="46800" rIns="90000" bIns="46800" anchor="ctr" anchorCtr="0">
            <a:noAutofit/>
          </a:bodyPr>
          <a:lstStyle/>
          <a:p>
            <a:pPr marL="0" marR="0" lvl="0" indent="0" algn="ctr" rtl="0">
              <a:lnSpc>
                <a:spcPct val="90000"/>
              </a:lnSpc>
              <a:spcBef>
                <a:spcPts val="0"/>
              </a:spcBef>
              <a:spcAft>
                <a:spcPts val="0"/>
              </a:spcAft>
              <a:buNone/>
            </a:pPr>
            <a:r>
              <a:rPr lang="fr-FR" sz="2800" b="1" dirty="0">
                <a:solidFill>
                  <a:srgbClr val="000099"/>
                </a:solidFill>
                <a:latin typeface="Arial"/>
                <a:ea typeface="Arial"/>
                <a:cs typeface="Arial"/>
                <a:sym typeface="Arial"/>
              </a:rPr>
              <a:t>Merci d’avoir suivi ce module dont l’actualisation complète sera disponible </a:t>
            </a:r>
            <a:r>
              <a:rPr lang="fr-FR" sz="2800" b="1" dirty="0" smtClean="0">
                <a:solidFill>
                  <a:srgbClr val="000099"/>
                </a:solidFill>
                <a:latin typeface="Arial"/>
                <a:ea typeface="Arial"/>
                <a:cs typeface="Arial"/>
                <a:sym typeface="Arial"/>
              </a:rPr>
              <a:t>en </a:t>
            </a:r>
            <a:r>
              <a:rPr lang="fr-FR" sz="2800" b="1" dirty="0">
                <a:solidFill>
                  <a:srgbClr val="000099"/>
                </a:solidFill>
                <a:latin typeface="Arial"/>
                <a:ea typeface="Arial"/>
                <a:cs typeface="Arial"/>
                <a:sym typeface="Arial"/>
              </a:rPr>
              <a:t>2019, à bientôt donc pour le nouveau module</a:t>
            </a:r>
            <a:endParaRPr sz="2400" b="1" dirty="0">
              <a:solidFill>
                <a:srgbClr val="0000FF"/>
              </a:solidFill>
              <a:latin typeface="Arial"/>
              <a:ea typeface="Arial"/>
              <a:cs typeface="Arial"/>
              <a:sym typeface="Arial"/>
            </a:endParaRPr>
          </a:p>
        </p:txBody>
      </p:sp>
      <p:cxnSp>
        <p:nvCxnSpPr>
          <p:cNvPr id="833" name="Google Shape;833;p88"/>
          <p:cNvCxnSpPr/>
          <p:nvPr/>
        </p:nvCxnSpPr>
        <p:spPr>
          <a:xfrm>
            <a:off x="2892977" y="3387790"/>
            <a:ext cx="5638626" cy="18601"/>
          </a:xfrm>
          <a:prstGeom prst="straightConnector1">
            <a:avLst/>
          </a:prstGeom>
          <a:noFill/>
          <a:ln w="28575" cap="flat" cmpd="sng">
            <a:solidFill>
              <a:srgbClr val="4A7DBA"/>
            </a:solidFill>
            <a:prstDash val="solid"/>
            <a:round/>
            <a:headEnd type="none" w="sm" len="sm"/>
            <a:tailEnd type="none" w="sm" len="sm"/>
          </a:ln>
        </p:spPr>
      </p:cxnSp>
      <p:pic>
        <p:nvPicPr>
          <p:cNvPr id="834" name="Google Shape;834;p88"/>
          <p:cNvPicPr preferRelativeResize="0"/>
          <p:nvPr/>
        </p:nvPicPr>
        <p:blipFill rotWithShape="1">
          <a:blip r:embed="rId3">
            <a:alphaModFix/>
          </a:blip>
          <a:srcRect t="47581"/>
          <a:stretch/>
        </p:blipFill>
        <p:spPr>
          <a:xfrm>
            <a:off x="2892977" y="3556941"/>
            <a:ext cx="5638626" cy="1719734"/>
          </a:xfrm>
          <a:prstGeom prst="rect">
            <a:avLst/>
          </a:prstGeom>
          <a:noFill/>
          <a:ln>
            <a:noFill/>
          </a:ln>
        </p:spPr>
      </p:pic>
      <p:sp>
        <p:nvSpPr>
          <p:cNvPr id="7" name="Google Shape;835;p88"/>
          <p:cNvSpPr txBox="1"/>
          <p:nvPr/>
        </p:nvSpPr>
        <p:spPr>
          <a:xfrm>
            <a:off x="2752891" y="1656026"/>
            <a:ext cx="6098796" cy="1765506"/>
          </a:xfrm>
          <a:prstGeom prst="rect">
            <a:avLst/>
          </a:prstGeom>
          <a:noFill/>
          <a:ln>
            <a:noFill/>
          </a:ln>
        </p:spPr>
        <p:txBody>
          <a:bodyPr spcFirstLastPara="1" wrap="square" lIns="71300" tIns="35650" rIns="71300" bIns="35650" anchor="ctr" anchorCtr="0">
            <a:noAutofit/>
          </a:bodyPr>
          <a:lstStyle/>
          <a:p>
            <a:pPr marL="0" marR="0" lvl="0" indent="0" algn="ctr" rtl="0">
              <a:lnSpc>
                <a:spcPct val="90000"/>
              </a:lnSpc>
              <a:spcBef>
                <a:spcPts val="0"/>
              </a:spcBef>
              <a:spcAft>
                <a:spcPts val="0"/>
              </a:spcAft>
              <a:buClr>
                <a:schemeClr val="dk1"/>
              </a:buClr>
              <a:buSzPts val="2720"/>
              <a:buFont typeface="Calibri"/>
              <a:buNone/>
            </a:pPr>
            <a:r>
              <a:rPr lang="fr-FR" sz="2720" dirty="0">
                <a:solidFill>
                  <a:schemeClr val="dk1"/>
                </a:solidFill>
                <a:latin typeface="Calibri"/>
                <a:ea typeface="Calibri"/>
                <a:cs typeface="Calibri"/>
                <a:sym typeface="Calibri"/>
              </a:rPr>
              <a:t>« Les certifications professionnelles PMI®</a:t>
            </a:r>
            <a:br>
              <a:rPr lang="fr-FR" sz="2720" dirty="0">
                <a:solidFill>
                  <a:schemeClr val="dk1"/>
                </a:solidFill>
                <a:latin typeface="Calibri"/>
                <a:ea typeface="Calibri"/>
                <a:cs typeface="Calibri"/>
                <a:sym typeface="Calibri"/>
              </a:rPr>
            </a:br>
            <a:r>
              <a:rPr lang="fr-FR" sz="2720" dirty="0">
                <a:solidFill>
                  <a:schemeClr val="dk1"/>
                </a:solidFill>
                <a:latin typeface="Calibri"/>
                <a:ea typeface="Calibri"/>
                <a:cs typeface="Calibri"/>
                <a:sym typeface="Calibri"/>
              </a:rPr>
              <a:t>pour les chefs de projet </a:t>
            </a:r>
            <a:r>
              <a:rPr lang="fr-FR" sz="2720" dirty="0" smtClean="0">
                <a:solidFill>
                  <a:schemeClr val="dk1"/>
                </a:solidFill>
                <a:latin typeface="Calibri"/>
                <a:ea typeface="Calibri"/>
                <a:cs typeface="Calibri"/>
                <a:sym typeface="Calibri"/>
              </a:rPr>
              <a:t>seniors </a:t>
            </a:r>
            <a:r>
              <a:rPr lang="fr-FR" sz="2720" dirty="0">
                <a:solidFill>
                  <a:schemeClr val="dk1"/>
                </a:solidFill>
                <a:latin typeface="Calibri"/>
                <a:ea typeface="Calibri"/>
                <a:cs typeface="Calibri"/>
                <a:sym typeface="Calibri"/>
              </a:rPr>
              <a:t>et juniors avec le PMBOK® Guide 6</a:t>
            </a:r>
            <a:r>
              <a:rPr lang="fr-FR" sz="2720" baseline="30000" dirty="0">
                <a:solidFill>
                  <a:schemeClr val="dk1"/>
                </a:solidFill>
                <a:latin typeface="Calibri"/>
                <a:ea typeface="Calibri"/>
                <a:cs typeface="Calibri"/>
                <a:sym typeface="Calibri"/>
              </a:rPr>
              <a:t>ème</a:t>
            </a:r>
            <a:r>
              <a:rPr lang="fr-FR" sz="2720" dirty="0">
                <a:solidFill>
                  <a:schemeClr val="dk1"/>
                </a:solidFill>
                <a:latin typeface="Calibri"/>
                <a:ea typeface="Calibri"/>
                <a:cs typeface="Calibri"/>
                <a:sym typeface="Calibri"/>
              </a:rPr>
              <a:t> édition »</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32"/>
                                        </p:tgtEl>
                                        <p:attrNameLst>
                                          <p:attrName>style.visibility</p:attrName>
                                        </p:attrNameLst>
                                      </p:cBhvr>
                                      <p:to>
                                        <p:strVal val="visible"/>
                                      </p:to>
                                    </p:set>
                                    <p:anim calcmode="lin" valueType="num">
                                      <p:cBhvr additive="base">
                                        <p:cTn id="7" dur="500"/>
                                        <p:tgtEl>
                                          <p:spTgt spid="8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71"/>
          <p:cNvSpPr txBox="1"/>
          <p:nvPr/>
        </p:nvSpPr>
        <p:spPr>
          <a:xfrm>
            <a:off x="2751589" y="567155"/>
            <a:ext cx="6392411" cy="590931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2200">
                <a:solidFill>
                  <a:schemeClr val="dk1"/>
                </a:solidFill>
                <a:latin typeface="Calibri"/>
                <a:ea typeface="Calibri"/>
                <a:cs typeface="Calibri"/>
                <a:sym typeface="Calibri"/>
              </a:rPr>
              <a:t>Vous venez de suivre le module de spécialisation sur </a:t>
            </a:r>
            <a:endParaRPr/>
          </a:p>
          <a:p>
            <a:pPr marL="0" marR="0" lvl="0" indent="0" algn="ctr" rtl="0">
              <a:spcBef>
                <a:spcPts val="0"/>
              </a:spcBef>
              <a:spcAft>
                <a:spcPts val="0"/>
              </a:spcAft>
              <a:buNone/>
            </a:pPr>
            <a:r>
              <a:rPr lang="fr-FR" sz="2200">
                <a:solidFill>
                  <a:schemeClr val="dk1"/>
                </a:solidFill>
                <a:latin typeface="Calibri"/>
                <a:ea typeface="Calibri"/>
                <a:cs typeface="Calibri"/>
                <a:sym typeface="Calibri"/>
              </a:rPr>
              <a:t>« </a:t>
            </a:r>
            <a:r>
              <a:rPr lang="fr-FR" sz="2200" i="1">
                <a:solidFill>
                  <a:schemeClr val="dk1"/>
                </a:solidFill>
                <a:latin typeface="Calibri"/>
                <a:ea typeface="Calibri"/>
                <a:cs typeface="Calibri"/>
                <a:sym typeface="Calibri"/>
              </a:rPr>
              <a:t>les certifications professionnelles PMI</a:t>
            </a:r>
            <a:r>
              <a:rPr lang="fr-FR" sz="2200" i="1" baseline="30000">
                <a:solidFill>
                  <a:schemeClr val="dk1"/>
                </a:solidFill>
                <a:latin typeface="Calibri"/>
                <a:ea typeface="Calibri"/>
                <a:cs typeface="Calibri"/>
                <a:sym typeface="Calibri"/>
              </a:rPr>
              <a:t>®</a:t>
            </a:r>
            <a:r>
              <a:rPr lang="fr-FR" sz="2200" i="1">
                <a:solidFill>
                  <a:schemeClr val="dk1"/>
                </a:solidFill>
                <a:latin typeface="Calibri"/>
                <a:ea typeface="Calibri"/>
                <a:cs typeface="Calibri"/>
                <a:sym typeface="Calibri"/>
              </a:rPr>
              <a:t> pour les chefs de projet seniors et juniors</a:t>
            </a:r>
            <a:r>
              <a:rPr lang="fr-FR" sz="2200">
                <a:solidFill>
                  <a:schemeClr val="dk1"/>
                </a:solidFill>
                <a:latin typeface="Calibri"/>
                <a:ea typeface="Calibri"/>
                <a:cs typeface="Calibri"/>
                <a:sym typeface="Calibri"/>
              </a:rPr>
              <a:t> »</a:t>
            </a:r>
            <a:endParaRPr/>
          </a:p>
          <a:p>
            <a:pPr marL="0" marR="0" lvl="0" indent="0" algn="ctr" rtl="0">
              <a:spcBef>
                <a:spcPts val="0"/>
              </a:spcBef>
              <a:spcAft>
                <a:spcPts val="0"/>
              </a:spcAft>
              <a:buNone/>
            </a:pPr>
            <a:endParaRPr sz="1400" b="1">
              <a:solidFill>
                <a:schemeClr val="dk1"/>
              </a:solidFill>
              <a:latin typeface="Calibri"/>
              <a:ea typeface="Calibri"/>
              <a:cs typeface="Calibri"/>
              <a:sym typeface="Calibri"/>
            </a:endParaRPr>
          </a:p>
          <a:p>
            <a:pPr marL="358775" marR="0" lvl="0" indent="-358775" algn="ctr" rtl="0">
              <a:spcBef>
                <a:spcPts val="0"/>
              </a:spcBef>
              <a:spcAft>
                <a:spcPts val="0"/>
              </a:spcAft>
              <a:buNone/>
            </a:pPr>
            <a:r>
              <a:rPr lang="fr-FR" sz="2200" b="1">
                <a:solidFill>
                  <a:schemeClr val="dk1"/>
                </a:solidFill>
                <a:latin typeface="Calibri"/>
                <a:ea typeface="Calibri"/>
                <a:cs typeface="Calibri"/>
                <a:sym typeface="Calibri"/>
              </a:rPr>
              <a:t>Depuis septembre 2017, le référentiel </a:t>
            </a:r>
            <a:endParaRPr/>
          </a:p>
          <a:p>
            <a:pPr marL="358775" marR="0" lvl="0" indent="-358775" algn="ctr" rtl="0">
              <a:spcBef>
                <a:spcPts val="0"/>
              </a:spcBef>
              <a:spcAft>
                <a:spcPts val="0"/>
              </a:spcAft>
              <a:buNone/>
            </a:pPr>
            <a:r>
              <a:rPr lang="fr-FR" sz="2200" b="1">
                <a:solidFill>
                  <a:schemeClr val="dk1"/>
                </a:solidFill>
                <a:latin typeface="Calibri"/>
                <a:ea typeface="Calibri"/>
                <a:cs typeface="Calibri"/>
                <a:sym typeface="Calibri"/>
              </a:rPr>
              <a:t>a connu des évolutions…</a:t>
            </a:r>
            <a:endParaRPr/>
          </a:p>
          <a:p>
            <a:pPr marL="358775" marR="0" lvl="0" indent="-358775" algn="ctr" rtl="0">
              <a:spcBef>
                <a:spcPts val="0"/>
              </a:spcBef>
              <a:spcAft>
                <a:spcPts val="0"/>
              </a:spcAft>
              <a:buNone/>
            </a:pPr>
            <a:endParaRPr sz="2200" b="1">
              <a:solidFill>
                <a:schemeClr val="dk1"/>
              </a:solidFill>
              <a:latin typeface="Calibri"/>
              <a:ea typeface="Calibri"/>
              <a:cs typeface="Calibri"/>
              <a:sym typeface="Calibri"/>
            </a:endParaRPr>
          </a:p>
          <a:p>
            <a:pPr marL="571500" marR="0" lvl="0" indent="-571500" algn="l" rtl="0">
              <a:spcBef>
                <a:spcPts val="0"/>
              </a:spcBef>
              <a:spcAft>
                <a:spcPts val="0"/>
              </a:spcAft>
              <a:buClr>
                <a:srgbClr val="595959"/>
              </a:buClr>
              <a:buSzPts val="2000"/>
              <a:buFont typeface="Arial"/>
              <a:buChar char="•"/>
            </a:pPr>
            <a:r>
              <a:rPr lang="fr-FR" sz="2000">
                <a:solidFill>
                  <a:srgbClr val="595959"/>
                </a:solidFill>
                <a:latin typeface="Arial"/>
                <a:ea typeface="Arial"/>
                <a:cs typeface="Arial"/>
                <a:sym typeface="Arial"/>
              </a:rPr>
              <a:t>Nous proposerons très prochainement  une version révisée de ce module de spécialisation, intégrant toutes les évolutions.</a:t>
            </a:r>
            <a:endParaRPr/>
          </a:p>
          <a:p>
            <a:pPr marL="571500" marR="0" lvl="0" indent="-444500" algn="l" rtl="0">
              <a:spcBef>
                <a:spcPts val="0"/>
              </a:spcBef>
              <a:spcAft>
                <a:spcPts val="0"/>
              </a:spcAft>
              <a:buClr>
                <a:schemeClr val="dk1"/>
              </a:buClr>
              <a:buSzPts val="2000"/>
              <a:buFont typeface="Arial"/>
              <a:buNone/>
            </a:pPr>
            <a:endParaRPr sz="2000">
              <a:solidFill>
                <a:srgbClr val="595959"/>
              </a:solidFill>
              <a:latin typeface="Arial"/>
              <a:ea typeface="Arial"/>
              <a:cs typeface="Arial"/>
              <a:sym typeface="Arial"/>
            </a:endParaRPr>
          </a:p>
          <a:p>
            <a:pPr marL="571500" marR="0" lvl="0" indent="-571500" algn="l" rtl="0">
              <a:spcBef>
                <a:spcPts val="0"/>
              </a:spcBef>
              <a:spcAft>
                <a:spcPts val="0"/>
              </a:spcAft>
              <a:buClr>
                <a:srgbClr val="595959"/>
              </a:buClr>
              <a:buSzPts val="2000"/>
              <a:buFont typeface="Arial"/>
              <a:buChar char="•"/>
            </a:pPr>
            <a:r>
              <a:rPr lang="fr-FR" sz="2000">
                <a:solidFill>
                  <a:srgbClr val="595959"/>
                </a:solidFill>
                <a:latin typeface="Arial"/>
                <a:ea typeface="Arial"/>
                <a:cs typeface="Arial"/>
                <a:sym typeface="Arial"/>
              </a:rPr>
              <a:t>Pour l’heure, nous vous proposons de vous présenter les principales évolutions dans cette 6</a:t>
            </a:r>
            <a:r>
              <a:rPr lang="fr-FR" sz="2000" baseline="30000">
                <a:solidFill>
                  <a:srgbClr val="595959"/>
                </a:solidFill>
                <a:latin typeface="Arial"/>
                <a:ea typeface="Arial"/>
                <a:cs typeface="Arial"/>
                <a:sym typeface="Arial"/>
              </a:rPr>
              <a:t>ème</a:t>
            </a:r>
            <a:r>
              <a:rPr lang="fr-FR" sz="2000">
                <a:solidFill>
                  <a:srgbClr val="595959"/>
                </a:solidFill>
                <a:latin typeface="Arial"/>
                <a:ea typeface="Arial"/>
                <a:cs typeface="Arial"/>
                <a:sym typeface="Arial"/>
              </a:rPr>
              <a:t> édition et l’adaptation des examens.</a:t>
            </a:r>
            <a:endParaRPr/>
          </a:p>
          <a:p>
            <a:pPr marL="571500" marR="0" lvl="0" indent="-444500" algn="l" rtl="0">
              <a:spcBef>
                <a:spcPts val="0"/>
              </a:spcBef>
              <a:spcAft>
                <a:spcPts val="0"/>
              </a:spcAft>
              <a:buClr>
                <a:schemeClr val="dk1"/>
              </a:buClr>
              <a:buSzPts val="2000"/>
              <a:buFont typeface="Arial"/>
              <a:buNone/>
            </a:pPr>
            <a:endParaRPr sz="2000">
              <a:solidFill>
                <a:srgbClr val="595959"/>
              </a:solidFill>
              <a:latin typeface="Arial"/>
              <a:ea typeface="Arial"/>
              <a:cs typeface="Arial"/>
              <a:sym typeface="Arial"/>
            </a:endParaRPr>
          </a:p>
          <a:p>
            <a:pPr marL="0" marR="0" lvl="0" indent="0" algn="r" rtl="0">
              <a:spcBef>
                <a:spcPts val="0"/>
              </a:spcBef>
              <a:spcAft>
                <a:spcPts val="0"/>
              </a:spcAft>
              <a:buNone/>
            </a:pPr>
            <a:r>
              <a:rPr lang="fr-FR" sz="2000">
                <a:solidFill>
                  <a:srgbClr val="595959"/>
                </a:solidFill>
                <a:latin typeface="Arial"/>
                <a:ea typeface="Arial"/>
                <a:cs typeface="Arial"/>
                <a:sym typeface="Arial"/>
              </a:rPr>
              <a:t>Bonne lecture    </a:t>
            </a:r>
            <a:endParaRPr/>
          </a:p>
          <a:p>
            <a:pPr marL="358775" marR="0" lvl="0" indent="-358775" algn="ctr" rtl="0">
              <a:spcBef>
                <a:spcPts val="0"/>
              </a:spcBef>
              <a:spcAft>
                <a:spcPts val="0"/>
              </a:spcAft>
              <a:buNone/>
            </a:pPr>
            <a:r>
              <a:rPr lang="fr-FR" sz="2200">
                <a:solidFill>
                  <a:schemeClr val="dk1"/>
                </a:solidFill>
                <a:latin typeface="Calibri"/>
                <a:ea typeface="Calibri"/>
                <a:cs typeface="Calibri"/>
                <a:sym typeface="Calibri"/>
              </a:rPr>
              <a:t/>
            </a:r>
            <a:br>
              <a:rPr lang="fr-FR" sz="2200">
                <a:solidFill>
                  <a:schemeClr val="dk1"/>
                </a:solidFill>
                <a:latin typeface="Calibri"/>
                <a:ea typeface="Calibri"/>
                <a:cs typeface="Calibri"/>
                <a:sym typeface="Calibri"/>
              </a:rPr>
            </a:br>
            <a:endParaRPr sz="2200">
              <a:solidFill>
                <a:schemeClr val="dk1"/>
              </a:solidFill>
              <a:latin typeface="Calibri"/>
              <a:ea typeface="Calibri"/>
              <a:cs typeface="Calibri"/>
              <a:sym typeface="Calibri"/>
            </a:endParaRPr>
          </a:p>
        </p:txBody>
      </p:sp>
      <p:sp>
        <p:nvSpPr>
          <p:cNvPr id="575" name="Google Shape;575;p71"/>
          <p:cNvSpPr txBox="1">
            <a:spLocks noGrp="1"/>
          </p:cNvSpPr>
          <p:nvPr>
            <p:ph type="title"/>
          </p:nvPr>
        </p:nvSpPr>
        <p:spPr>
          <a:xfrm>
            <a:off x="2987780" y="-8389"/>
            <a:ext cx="5699020" cy="684365"/>
          </a:xfrm>
          <a:prstGeom prst="rect">
            <a:avLst/>
          </a:prstGeom>
          <a:noFill/>
          <a:ln>
            <a:noFill/>
          </a:ln>
        </p:spPr>
        <p:txBody>
          <a:bodyPr spcFirstLastPara="1" wrap="square" lIns="71300" tIns="35650" rIns="71300" bIns="35650" anchor="ctr" anchorCtr="0">
            <a:noAutofit/>
          </a:bodyPr>
          <a:lstStyle/>
          <a:p>
            <a:pPr marL="0" marR="0" lvl="0" indent="0" algn="ctr" rtl="0">
              <a:spcBef>
                <a:spcPts val="0"/>
              </a:spcBef>
              <a:spcAft>
                <a:spcPts val="0"/>
              </a:spcAft>
              <a:buClr>
                <a:srgbClr val="3F3151"/>
              </a:buClr>
              <a:buSzPts val="2500"/>
              <a:buFont typeface="Calibri"/>
              <a:buNone/>
            </a:pPr>
            <a:r>
              <a:rPr lang="fr-FR" sz="2500" b="1" i="0" u="none" strike="noStrike" cap="none">
                <a:solidFill>
                  <a:srgbClr val="3F3151"/>
                </a:solidFill>
                <a:latin typeface="Calibri"/>
                <a:ea typeface="Calibri"/>
                <a:cs typeface="Calibri"/>
                <a:sym typeface="Calibri"/>
              </a:rPr>
              <a:t>Avertissement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72"/>
          <p:cNvSpPr txBox="1">
            <a:spLocks noGrp="1"/>
          </p:cNvSpPr>
          <p:nvPr>
            <p:ph type="title"/>
          </p:nvPr>
        </p:nvSpPr>
        <p:spPr>
          <a:xfrm>
            <a:off x="218113" y="150056"/>
            <a:ext cx="8039675" cy="559594"/>
          </a:xfrm>
          <a:prstGeom prst="rect">
            <a:avLst/>
          </a:prstGeom>
          <a:noFill/>
          <a:ln>
            <a:noFill/>
          </a:ln>
        </p:spPr>
        <p:txBody>
          <a:bodyPr spcFirstLastPara="1" wrap="square" lIns="68550" tIns="34275" rIns="68550" bIns="34275" anchor="t" anchorCtr="0">
            <a:noAutofit/>
          </a:bodyPr>
          <a:lstStyle/>
          <a:p>
            <a:pPr marL="0" marR="0" lvl="0" indent="0" algn="l" rtl="0">
              <a:spcBef>
                <a:spcPts val="0"/>
              </a:spcBef>
              <a:spcAft>
                <a:spcPts val="0"/>
              </a:spcAft>
              <a:buClr>
                <a:srgbClr val="3F3151"/>
              </a:buClr>
              <a:buSzPts val="1400"/>
              <a:buFont typeface="Calibri"/>
              <a:buNone/>
            </a:pPr>
            <a:r>
              <a:rPr lang="fr-FR" sz="2800" b="1" i="0" u="none" strike="noStrike" cap="none">
                <a:solidFill>
                  <a:srgbClr val="3F3151"/>
                </a:solidFill>
                <a:latin typeface="Calibri"/>
                <a:ea typeface="Calibri"/>
                <a:cs typeface="Calibri"/>
                <a:sym typeface="Calibri"/>
              </a:rPr>
              <a:t>Le PMBOK® 5 laisse sa place à la nouvelle édition…</a:t>
            </a:r>
            <a:endParaRPr/>
          </a:p>
        </p:txBody>
      </p:sp>
      <p:pic>
        <p:nvPicPr>
          <p:cNvPr id="583" name="Google Shape;583;p72" descr="543792 10151344757328948 139226171 n"/>
          <p:cNvPicPr preferRelativeResize="0"/>
          <p:nvPr/>
        </p:nvPicPr>
        <p:blipFill rotWithShape="1">
          <a:blip r:embed="rId3">
            <a:alphaModFix/>
          </a:blip>
          <a:srcRect t="7903"/>
          <a:stretch/>
        </p:blipFill>
        <p:spPr>
          <a:xfrm>
            <a:off x="303186" y="1131456"/>
            <a:ext cx="6502478" cy="3101450"/>
          </a:xfrm>
          <a:prstGeom prst="rect">
            <a:avLst/>
          </a:prstGeom>
          <a:noFill/>
          <a:ln>
            <a:noFill/>
          </a:ln>
        </p:spPr>
      </p:pic>
      <p:sp>
        <p:nvSpPr>
          <p:cNvPr id="584" name="Google Shape;584;p72"/>
          <p:cNvSpPr/>
          <p:nvPr/>
        </p:nvSpPr>
        <p:spPr>
          <a:xfrm>
            <a:off x="251520" y="4080429"/>
            <a:ext cx="8586954" cy="992874"/>
          </a:xfrm>
          <a:prstGeom prst="stripedRightArrow">
            <a:avLst>
              <a:gd name="adj1" fmla="val 50000"/>
              <a:gd name="adj2" fmla="val 50000"/>
            </a:avLst>
          </a:prstGeom>
          <a:gradFill>
            <a:gsLst>
              <a:gs pos="0">
                <a:srgbClr val="CDF1F4"/>
              </a:gs>
              <a:gs pos="50000">
                <a:srgbClr val="DFF5F7"/>
              </a:gs>
              <a:gs pos="100000">
                <a:srgbClr val="EEF9FB"/>
              </a:gs>
            </a:gsLst>
            <a:lin ang="5400000" scaled="0"/>
          </a:gradFill>
          <a:ln w="12700" cap="flat" cmpd="sng">
            <a:solidFill>
              <a:schemeClr val="dk1"/>
            </a:solidFill>
            <a:prstDash val="solid"/>
            <a:round/>
            <a:headEnd type="none" w="sm" len="sm"/>
            <a:tailEnd type="none" w="sm" len="sm"/>
          </a:ln>
        </p:spPr>
        <p:txBody>
          <a:bodyPr spcFirstLastPara="1" wrap="square" lIns="69050" tIns="34500" rIns="69050" bIns="34500" anchor="ctr" anchorCtr="0">
            <a:noAutofit/>
          </a:bodyPr>
          <a:lstStyle/>
          <a:p>
            <a:pPr marL="0" marR="0" lvl="0" indent="0" algn="l" rtl="0">
              <a:lnSpc>
                <a:spcPct val="90000"/>
              </a:lnSpc>
              <a:spcBef>
                <a:spcPts val="0"/>
              </a:spcBef>
              <a:spcAft>
                <a:spcPts val="0"/>
              </a:spcAft>
              <a:buNone/>
            </a:pPr>
            <a:endParaRPr sz="2100" b="1">
              <a:solidFill>
                <a:srgbClr val="2000BE"/>
              </a:solidFill>
              <a:latin typeface="Comic Sans MS"/>
              <a:ea typeface="Comic Sans MS"/>
              <a:cs typeface="Comic Sans MS"/>
              <a:sym typeface="Comic Sans MS"/>
            </a:endParaRPr>
          </a:p>
        </p:txBody>
      </p:sp>
      <p:sp>
        <p:nvSpPr>
          <p:cNvPr id="585" name="Google Shape;585;p72"/>
          <p:cNvSpPr txBox="1"/>
          <p:nvPr/>
        </p:nvSpPr>
        <p:spPr>
          <a:xfrm>
            <a:off x="819228" y="4000123"/>
            <a:ext cx="561692" cy="256224"/>
          </a:xfrm>
          <a:prstGeom prst="rect">
            <a:avLst/>
          </a:prstGeom>
          <a:solidFill>
            <a:schemeClr val="lt1"/>
          </a:solidFill>
          <a:ln>
            <a:noFill/>
          </a:ln>
        </p:spPr>
        <p:txBody>
          <a:bodyPr spcFirstLastPara="1" wrap="square" lIns="68550" tIns="34275" rIns="68550" bIns="34275" anchor="t" anchorCtr="0">
            <a:noAutofit/>
          </a:bodyPr>
          <a:lstStyle/>
          <a:p>
            <a:pPr marL="0" marR="0" lvl="0" indent="0" algn="l" rtl="0">
              <a:lnSpc>
                <a:spcPct val="90000"/>
              </a:lnSpc>
              <a:spcBef>
                <a:spcPts val="0"/>
              </a:spcBef>
              <a:spcAft>
                <a:spcPts val="0"/>
              </a:spcAft>
              <a:buNone/>
            </a:pPr>
            <a:r>
              <a:rPr lang="fr-FR" sz="1350" b="1">
                <a:solidFill>
                  <a:srgbClr val="2000BE"/>
                </a:solidFill>
                <a:latin typeface="Comic Sans MS"/>
                <a:ea typeface="Comic Sans MS"/>
                <a:cs typeface="Comic Sans MS"/>
                <a:sym typeface="Comic Sans MS"/>
              </a:rPr>
              <a:t>1996</a:t>
            </a:r>
            <a:endParaRPr sz="1650">
              <a:solidFill>
                <a:schemeClr val="dk1"/>
              </a:solidFill>
              <a:latin typeface="Times New Roman"/>
              <a:ea typeface="Times New Roman"/>
              <a:cs typeface="Times New Roman"/>
              <a:sym typeface="Times New Roman"/>
            </a:endParaRPr>
          </a:p>
        </p:txBody>
      </p:sp>
      <p:sp>
        <p:nvSpPr>
          <p:cNvPr id="586" name="Google Shape;586;p72"/>
          <p:cNvSpPr/>
          <p:nvPr/>
        </p:nvSpPr>
        <p:spPr>
          <a:xfrm>
            <a:off x="1006610" y="4213372"/>
            <a:ext cx="179520" cy="204716"/>
          </a:xfrm>
          <a:prstGeom prst="diamond">
            <a:avLst/>
          </a:prstGeom>
          <a:solidFill>
            <a:srgbClr val="FF0000"/>
          </a:solidFill>
          <a:ln w="12700" cap="flat" cmpd="sng">
            <a:solidFill>
              <a:schemeClr val="dk1"/>
            </a:solidFill>
            <a:prstDash val="solid"/>
            <a:round/>
            <a:headEnd type="none" w="sm" len="sm"/>
            <a:tailEnd type="none" w="sm" len="sm"/>
          </a:ln>
        </p:spPr>
        <p:txBody>
          <a:bodyPr spcFirstLastPara="1" wrap="square" lIns="69050" tIns="34500" rIns="69050" bIns="34500" anchor="ctr" anchorCtr="0">
            <a:noAutofit/>
          </a:bodyPr>
          <a:lstStyle/>
          <a:p>
            <a:pPr marL="0" marR="0" lvl="0" indent="0" algn="l" rtl="0">
              <a:lnSpc>
                <a:spcPct val="90000"/>
              </a:lnSpc>
              <a:spcBef>
                <a:spcPts val="0"/>
              </a:spcBef>
              <a:spcAft>
                <a:spcPts val="0"/>
              </a:spcAft>
              <a:buNone/>
            </a:pPr>
            <a:endParaRPr sz="2100" b="1">
              <a:solidFill>
                <a:srgbClr val="2000BE"/>
              </a:solidFill>
              <a:latin typeface="Comic Sans MS"/>
              <a:ea typeface="Comic Sans MS"/>
              <a:cs typeface="Comic Sans MS"/>
              <a:sym typeface="Comic Sans MS"/>
            </a:endParaRPr>
          </a:p>
        </p:txBody>
      </p:sp>
      <p:sp>
        <p:nvSpPr>
          <p:cNvPr id="587" name="Google Shape;587;p72"/>
          <p:cNvSpPr txBox="1"/>
          <p:nvPr/>
        </p:nvSpPr>
        <p:spPr>
          <a:xfrm>
            <a:off x="2086895" y="3991593"/>
            <a:ext cx="561692" cy="256224"/>
          </a:xfrm>
          <a:prstGeom prst="rect">
            <a:avLst/>
          </a:prstGeom>
          <a:solidFill>
            <a:schemeClr val="lt1"/>
          </a:solidFill>
          <a:ln>
            <a:noFill/>
          </a:ln>
        </p:spPr>
        <p:txBody>
          <a:bodyPr spcFirstLastPara="1" wrap="square" lIns="68550" tIns="34275" rIns="68550" bIns="34275" anchor="t" anchorCtr="0">
            <a:noAutofit/>
          </a:bodyPr>
          <a:lstStyle/>
          <a:p>
            <a:pPr marL="0" marR="0" lvl="0" indent="0" algn="l" rtl="0">
              <a:lnSpc>
                <a:spcPct val="90000"/>
              </a:lnSpc>
              <a:spcBef>
                <a:spcPts val="0"/>
              </a:spcBef>
              <a:spcAft>
                <a:spcPts val="0"/>
              </a:spcAft>
              <a:buNone/>
            </a:pPr>
            <a:r>
              <a:rPr lang="fr-FR" sz="1350" b="1">
                <a:solidFill>
                  <a:srgbClr val="2000BE"/>
                </a:solidFill>
                <a:latin typeface="Comic Sans MS"/>
                <a:ea typeface="Comic Sans MS"/>
                <a:cs typeface="Comic Sans MS"/>
                <a:sym typeface="Comic Sans MS"/>
              </a:rPr>
              <a:t>2000</a:t>
            </a:r>
            <a:endParaRPr sz="1650">
              <a:solidFill>
                <a:schemeClr val="dk1"/>
              </a:solidFill>
              <a:latin typeface="Times New Roman"/>
              <a:ea typeface="Times New Roman"/>
              <a:cs typeface="Times New Roman"/>
              <a:sym typeface="Times New Roman"/>
            </a:endParaRPr>
          </a:p>
        </p:txBody>
      </p:sp>
      <p:sp>
        <p:nvSpPr>
          <p:cNvPr id="588" name="Google Shape;588;p72"/>
          <p:cNvSpPr/>
          <p:nvPr/>
        </p:nvSpPr>
        <p:spPr>
          <a:xfrm>
            <a:off x="2282150" y="4213373"/>
            <a:ext cx="179520" cy="204716"/>
          </a:xfrm>
          <a:prstGeom prst="diamond">
            <a:avLst/>
          </a:prstGeom>
          <a:solidFill>
            <a:srgbClr val="FF0000"/>
          </a:solidFill>
          <a:ln w="12700" cap="flat" cmpd="sng">
            <a:solidFill>
              <a:schemeClr val="dk1"/>
            </a:solidFill>
            <a:prstDash val="solid"/>
            <a:round/>
            <a:headEnd type="none" w="sm" len="sm"/>
            <a:tailEnd type="none" w="sm" len="sm"/>
          </a:ln>
        </p:spPr>
        <p:txBody>
          <a:bodyPr spcFirstLastPara="1" wrap="square" lIns="69050" tIns="34500" rIns="69050" bIns="34500" anchor="ctr" anchorCtr="0">
            <a:noAutofit/>
          </a:bodyPr>
          <a:lstStyle/>
          <a:p>
            <a:pPr marL="0" marR="0" lvl="0" indent="0" algn="l" rtl="0">
              <a:lnSpc>
                <a:spcPct val="90000"/>
              </a:lnSpc>
              <a:spcBef>
                <a:spcPts val="0"/>
              </a:spcBef>
              <a:spcAft>
                <a:spcPts val="0"/>
              </a:spcAft>
              <a:buNone/>
            </a:pPr>
            <a:endParaRPr sz="2100" b="1">
              <a:solidFill>
                <a:srgbClr val="2000BE"/>
              </a:solidFill>
              <a:latin typeface="Comic Sans MS"/>
              <a:ea typeface="Comic Sans MS"/>
              <a:cs typeface="Comic Sans MS"/>
              <a:sym typeface="Comic Sans MS"/>
            </a:endParaRPr>
          </a:p>
        </p:txBody>
      </p:sp>
      <p:sp>
        <p:nvSpPr>
          <p:cNvPr id="589" name="Google Shape;589;p72"/>
          <p:cNvSpPr txBox="1"/>
          <p:nvPr/>
        </p:nvSpPr>
        <p:spPr>
          <a:xfrm>
            <a:off x="3345113" y="3993300"/>
            <a:ext cx="561692" cy="256224"/>
          </a:xfrm>
          <a:prstGeom prst="rect">
            <a:avLst/>
          </a:prstGeom>
          <a:solidFill>
            <a:schemeClr val="lt1"/>
          </a:solidFill>
          <a:ln>
            <a:noFill/>
          </a:ln>
        </p:spPr>
        <p:txBody>
          <a:bodyPr spcFirstLastPara="1" wrap="square" lIns="68550" tIns="34275" rIns="68550" bIns="34275" anchor="t" anchorCtr="0">
            <a:noAutofit/>
          </a:bodyPr>
          <a:lstStyle/>
          <a:p>
            <a:pPr marL="0" marR="0" lvl="0" indent="0" algn="l" rtl="0">
              <a:lnSpc>
                <a:spcPct val="90000"/>
              </a:lnSpc>
              <a:spcBef>
                <a:spcPts val="0"/>
              </a:spcBef>
              <a:spcAft>
                <a:spcPts val="0"/>
              </a:spcAft>
              <a:buNone/>
            </a:pPr>
            <a:r>
              <a:rPr lang="fr-FR" sz="1350" b="1">
                <a:solidFill>
                  <a:srgbClr val="2000BE"/>
                </a:solidFill>
                <a:latin typeface="Comic Sans MS"/>
                <a:ea typeface="Comic Sans MS"/>
                <a:cs typeface="Comic Sans MS"/>
                <a:sym typeface="Comic Sans MS"/>
              </a:rPr>
              <a:t>2004</a:t>
            </a:r>
            <a:endParaRPr sz="1650">
              <a:solidFill>
                <a:schemeClr val="dk1"/>
              </a:solidFill>
              <a:latin typeface="Times New Roman"/>
              <a:ea typeface="Times New Roman"/>
              <a:cs typeface="Times New Roman"/>
              <a:sym typeface="Times New Roman"/>
            </a:endParaRPr>
          </a:p>
        </p:txBody>
      </p:sp>
      <p:sp>
        <p:nvSpPr>
          <p:cNvPr id="590" name="Google Shape;590;p72"/>
          <p:cNvSpPr/>
          <p:nvPr/>
        </p:nvSpPr>
        <p:spPr>
          <a:xfrm>
            <a:off x="3529346" y="4213371"/>
            <a:ext cx="179520" cy="204716"/>
          </a:xfrm>
          <a:prstGeom prst="diamond">
            <a:avLst/>
          </a:prstGeom>
          <a:solidFill>
            <a:srgbClr val="FF0000"/>
          </a:solidFill>
          <a:ln w="12700" cap="flat" cmpd="sng">
            <a:solidFill>
              <a:schemeClr val="dk1"/>
            </a:solidFill>
            <a:prstDash val="solid"/>
            <a:round/>
            <a:headEnd type="none" w="sm" len="sm"/>
            <a:tailEnd type="none" w="sm" len="sm"/>
          </a:ln>
        </p:spPr>
        <p:txBody>
          <a:bodyPr spcFirstLastPara="1" wrap="square" lIns="69050" tIns="34500" rIns="69050" bIns="34500" anchor="ctr" anchorCtr="0">
            <a:noAutofit/>
          </a:bodyPr>
          <a:lstStyle/>
          <a:p>
            <a:pPr marL="0" marR="0" lvl="0" indent="0" algn="l" rtl="0">
              <a:lnSpc>
                <a:spcPct val="90000"/>
              </a:lnSpc>
              <a:spcBef>
                <a:spcPts val="0"/>
              </a:spcBef>
              <a:spcAft>
                <a:spcPts val="0"/>
              </a:spcAft>
              <a:buNone/>
            </a:pPr>
            <a:endParaRPr sz="2100" b="1">
              <a:solidFill>
                <a:srgbClr val="2000BE"/>
              </a:solidFill>
              <a:latin typeface="Comic Sans MS"/>
              <a:ea typeface="Comic Sans MS"/>
              <a:cs typeface="Comic Sans MS"/>
              <a:sym typeface="Comic Sans MS"/>
            </a:endParaRPr>
          </a:p>
        </p:txBody>
      </p:sp>
      <p:sp>
        <p:nvSpPr>
          <p:cNvPr id="591" name="Google Shape;591;p72"/>
          <p:cNvSpPr txBox="1"/>
          <p:nvPr/>
        </p:nvSpPr>
        <p:spPr>
          <a:xfrm>
            <a:off x="4593884" y="3984770"/>
            <a:ext cx="561692" cy="256224"/>
          </a:xfrm>
          <a:prstGeom prst="rect">
            <a:avLst/>
          </a:prstGeom>
          <a:solidFill>
            <a:schemeClr val="lt1"/>
          </a:solidFill>
          <a:ln>
            <a:noFill/>
          </a:ln>
        </p:spPr>
        <p:txBody>
          <a:bodyPr spcFirstLastPara="1" wrap="square" lIns="68550" tIns="34275" rIns="68550" bIns="34275" anchor="t" anchorCtr="0">
            <a:noAutofit/>
          </a:bodyPr>
          <a:lstStyle/>
          <a:p>
            <a:pPr marL="0" marR="0" lvl="0" indent="0" algn="l" rtl="0">
              <a:lnSpc>
                <a:spcPct val="90000"/>
              </a:lnSpc>
              <a:spcBef>
                <a:spcPts val="0"/>
              </a:spcBef>
              <a:spcAft>
                <a:spcPts val="0"/>
              </a:spcAft>
              <a:buNone/>
            </a:pPr>
            <a:r>
              <a:rPr lang="fr-FR" sz="1350" b="1">
                <a:solidFill>
                  <a:srgbClr val="2000BE"/>
                </a:solidFill>
                <a:latin typeface="Comic Sans MS"/>
                <a:ea typeface="Comic Sans MS"/>
                <a:cs typeface="Comic Sans MS"/>
                <a:sym typeface="Comic Sans MS"/>
              </a:rPr>
              <a:t>2008</a:t>
            </a:r>
            <a:endParaRPr sz="1650">
              <a:solidFill>
                <a:schemeClr val="dk1"/>
              </a:solidFill>
              <a:latin typeface="Times New Roman"/>
              <a:ea typeface="Times New Roman"/>
              <a:cs typeface="Times New Roman"/>
              <a:sym typeface="Times New Roman"/>
            </a:endParaRPr>
          </a:p>
        </p:txBody>
      </p:sp>
      <p:sp>
        <p:nvSpPr>
          <p:cNvPr id="592" name="Google Shape;592;p72"/>
          <p:cNvSpPr/>
          <p:nvPr/>
        </p:nvSpPr>
        <p:spPr>
          <a:xfrm>
            <a:off x="4757642" y="4213372"/>
            <a:ext cx="179520" cy="204716"/>
          </a:xfrm>
          <a:prstGeom prst="diamond">
            <a:avLst/>
          </a:prstGeom>
          <a:solidFill>
            <a:srgbClr val="FF0000"/>
          </a:solidFill>
          <a:ln w="12700" cap="flat" cmpd="sng">
            <a:solidFill>
              <a:schemeClr val="dk1"/>
            </a:solidFill>
            <a:prstDash val="solid"/>
            <a:round/>
            <a:headEnd type="none" w="sm" len="sm"/>
            <a:tailEnd type="none" w="sm" len="sm"/>
          </a:ln>
        </p:spPr>
        <p:txBody>
          <a:bodyPr spcFirstLastPara="1" wrap="square" lIns="69050" tIns="34500" rIns="69050" bIns="34500" anchor="ctr" anchorCtr="0">
            <a:noAutofit/>
          </a:bodyPr>
          <a:lstStyle/>
          <a:p>
            <a:pPr marL="0" marR="0" lvl="0" indent="0" algn="l" rtl="0">
              <a:lnSpc>
                <a:spcPct val="90000"/>
              </a:lnSpc>
              <a:spcBef>
                <a:spcPts val="0"/>
              </a:spcBef>
              <a:spcAft>
                <a:spcPts val="0"/>
              </a:spcAft>
              <a:buNone/>
            </a:pPr>
            <a:endParaRPr sz="2100" b="1">
              <a:solidFill>
                <a:srgbClr val="2000BE"/>
              </a:solidFill>
              <a:latin typeface="Comic Sans MS"/>
              <a:ea typeface="Comic Sans MS"/>
              <a:cs typeface="Comic Sans MS"/>
              <a:sym typeface="Comic Sans MS"/>
            </a:endParaRPr>
          </a:p>
        </p:txBody>
      </p:sp>
      <p:sp>
        <p:nvSpPr>
          <p:cNvPr id="593" name="Google Shape;593;p72"/>
          <p:cNvSpPr txBox="1"/>
          <p:nvPr/>
        </p:nvSpPr>
        <p:spPr>
          <a:xfrm>
            <a:off x="5510375" y="3984769"/>
            <a:ext cx="1162818" cy="256224"/>
          </a:xfrm>
          <a:prstGeom prst="rect">
            <a:avLst/>
          </a:prstGeom>
          <a:solidFill>
            <a:schemeClr val="lt1"/>
          </a:solidFill>
          <a:ln>
            <a:noFill/>
          </a:ln>
        </p:spPr>
        <p:txBody>
          <a:bodyPr spcFirstLastPara="1" wrap="square" lIns="68550" tIns="34275" rIns="68550" bIns="34275" anchor="t" anchorCtr="0">
            <a:noAutofit/>
          </a:bodyPr>
          <a:lstStyle/>
          <a:p>
            <a:pPr marL="0" marR="0" lvl="0" indent="0" algn="l" rtl="0">
              <a:lnSpc>
                <a:spcPct val="90000"/>
              </a:lnSpc>
              <a:spcBef>
                <a:spcPts val="0"/>
              </a:spcBef>
              <a:spcAft>
                <a:spcPts val="0"/>
              </a:spcAft>
              <a:buNone/>
            </a:pPr>
            <a:r>
              <a:rPr lang="fr-FR" sz="1350" b="1">
                <a:solidFill>
                  <a:srgbClr val="2000BE"/>
                </a:solidFill>
                <a:latin typeface="Comic Sans MS"/>
                <a:ea typeface="Comic Sans MS"/>
                <a:cs typeface="Comic Sans MS"/>
                <a:sym typeface="Comic Sans MS"/>
              </a:rPr>
              <a:t>31/12/2012</a:t>
            </a:r>
            <a:endParaRPr sz="1650">
              <a:solidFill>
                <a:schemeClr val="dk1"/>
              </a:solidFill>
              <a:latin typeface="Times New Roman"/>
              <a:ea typeface="Times New Roman"/>
              <a:cs typeface="Times New Roman"/>
              <a:sym typeface="Times New Roman"/>
            </a:endParaRPr>
          </a:p>
        </p:txBody>
      </p:sp>
      <p:sp>
        <p:nvSpPr>
          <p:cNvPr id="594" name="Google Shape;594;p72"/>
          <p:cNvSpPr/>
          <p:nvPr/>
        </p:nvSpPr>
        <p:spPr>
          <a:xfrm>
            <a:off x="5978067" y="4225313"/>
            <a:ext cx="179520" cy="204716"/>
          </a:xfrm>
          <a:prstGeom prst="diamond">
            <a:avLst/>
          </a:prstGeom>
          <a:solidFill>
            <a:srgbClr val="FF0000"/>
          </a:solidFill>
          <a:ln w="12700" cap="flat" cmpd="sng">
            <a:solidFill>
              <a:schemeClr val="dk1"/>
            </a:solidFill>
            <a:prstDash val="solid"/>
            <a:round/>
            <a:headEnd type="none" w="sm" len="sm"/>
            <a:tailEnd type="none" w="sm" len="sm"/>
          </a:ln>
        </p:spPr>
        <p:txBody>
          <a:bodyPr spcFirstLastPara="1" wrap="square" lIns="69050" tIns="34500" rIns="69050" bIns="34500" anchor="ctr" anchorCtr="0">
            <a:noAutofit/>
          </a:bodyPr>
          <a:lstStyle/>
          <a:p>
            <a:pPr marL="0" marR="0" lvl="0" indent="0" algn="l" rtl="0">
              <a:lnSpc>
                <a:spcPct val="90000"/>
              </a:lnSpc>
              <a:spcBef>
                <a:spcPts val="0"/>
              </a:spcBef>
              <a:spcAft>
                <a:spcPts val="0"/>
              </a:spcAft>
              <a:buNone/>
            </a:pPr>
            <a:endParaRPr sz="2100" b="1">
              <a:solidFill>
                <a:srgbClr val="2000BE"/>
              </a:solidFill>
              <a:latin typeface="Comic Sans MS"/>
              <a:ea typeface="Comic Sans MS"/>
              <a:cs typeface="Comic Sans MS"/>
              <a:sym typeface="Comic Sans MS"/>
            </a:endParaRPr>
          </a:p>
        </p:txBody>
      </p:sp>
      <p:sp>
        <p:nvSpPr>
          <p:cNvPr id="595" name="Google Shape;595;p72"/>
          <p:cNvSpPr/>
          <p:nvPr/>
        </p:nvSpPr>
        <p:spPr>
          <a:xfrm>
            <a:off x="1718406" y="4718337"/>
            <a:ext cx="179520" cy="204716"/>
          </a:xfrm>
          <a:prstGeom prst="diamond">
            <a:avLst/>
          </a:prstGeom>
          <a:solidFill>
            <a:srgbClr val="FF0000"/>
          </a:solidFill>
          <a:ln w="12700" cap="flat" cmpd="sng">
            <a:solidFill>
              <a:schemeClr val="dk1"/>
            </a:solidFill>
            <a:prstDash val="solid"/>
            <a:round/>
            <a:headEnd type="none" w="sm" len="sm"/>
            <a:tailEnd type="none" w="sm" len="sm"/>
          </a:ln>
        </p:spPr>
        <p:txBody>
          <a:bodyPr spcFirstLastPara="1" wrap="square" lIns="69050" tIns="34500" rIns="69050" bIns="34500" anchor="ctr" anchorCtr="0">
            <a:noAutofit/>
          </a:bodyPr>
          <a:lstStyle/>
          <a:p>
            <a:pPr marL="0" marR="0" lvl="0" indent="0" algn="l" rtl="0">
              <a:lnSpc>
                <a:spcPct val="90000"/>
              </a:lnSpc>
              <a:spcBef>
                <a:spcPts val="0"/>
              </a:spcBef>
              <a:spcAft>
                <a:spcPts val="0"/>
              </a:spcAft>
              <a:buNone/>
            </a:pPr>
            <a:endParaRPr sz="2100" b="1">
              <a:solidFill>
                <a:srgbClr val="2000BE"/>
              </a:solidFill>
              <a:latin typeface="Comic Sans MS"/>
              <a:ea typeface="Comic Sans MS"/>
              <a:cs typeface="Comic Sans MS"/>
              <a:sym typeface="Comic Sans MS"/>
            </a:endParaRPr>
          </a:p>
        </p:txBody>
      </p:sp>
      <p:sp>
        <p:nvSpPr>
          <p:cNvPr id="596" name="Google Shape;596;p72"/>
          <p:cNvSpPr txBox="1"/>
          <p:nvPr/>
        </p:nvSpPr>
        <p:spPr>
          <a:xfrm>
            <a:off x="1293658" y="4872479"/>
            <a:ext cx="988493" cy="401648"/>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None/>
            </a:pPr>
            <a:r>
              <a:rPr lang="fr-FR" sz="1200" b="1" i="1">
                <a:solidFill>
                  <a:srgbClr val="2000BE"/>
                </a:solidFill>
                <a:latin typeface="Comic Sans MS"/>
                <a:ea typeface="Comic Sans MS"/>
                <a:cs typeface="Comic Sans MS"/>
                <a:sym typeface="Comic Sans MS"/>
              </a:rPr>
              <a:t>1998</a:t>
            </a:r>
            <a:endParaRPr sz="1650">
              <a:solidFill>
                <a:schemeClr val="dk1"/>
              </a:solidFill>
              <a:latin typeface="Times New Roman"/>
              <a:ea typeface="Times New Roman"/>
              <a:cs typeface="Times New Roman"/>
              <a:sym typeface="Times New Roman"/>
            </a:endParaRPr>
          </a:p>
          <a:p>
            <a:pPr marL="0" marR="0" lvl="0" indent="0" algn="ctr" rtl="0">
              <a:lnSpc>
                <a:spcPct val="90000"/>
              </a:lnSpc>
              <a:spcBef>
                <a:spcPts val="0"/>
              </a:spcBef>
              <a:spcAft>
                <a:spcPts val="0"/>
              </a:spcAft>
              <a:buNone/>
            </a:pPr>
            <a:r>
              <a:rPr lang="fr-FR" sz="1200" b="1" i="1">
                <a:solidFill>
                  <a:srgbClr val="2000BE"/>
                </a:solidFill>
                <a:latin typeface="Comic Sans MS"/>
                <a:ea typeface="Comic Sans MS"/>
                <a:cs typeface="Comic Sans MS"/>
                <a:sym typeface="Comic Sans MS"/>
              </a:rPr>
              <a:t>ISO 10006</a:t>
            </a:r>
            <a:endParaRPr sz="1650">
              <a:solidFill>
                <a:schemeClr val="dk1"/>
              </a:solidFill>
              <a:latin typeface="Times New Roman"/>
              <a:ea typeface="Times New Roman"/>
              <a:cs typeface="Times New Roman"/>
              <a:sym typeface="Times New Roman"/>
            </a:endParaRPr>
          </a:p>
        </p:txBody>
      </p:sp>
      <p:sp>
        <p:nvSpPr>
          <p:cNvPr id="597" name="Google Shape;597;p72"/>
          <p:cNvSpPr txBox="1"/>
          <p:nvPr/>
        </p:nvSpPr>
        <p:spPr>
          <a:xfrm>
            <a:off x="7105459" y="3949782"/>
            <a:ext cx="862256" cy="256224"/>
          </a:xfrm>
          <a:prstGeom prst="rect">
            <a:avLst/>
          </a:prstGeom>
          <a:solidFill>
            <a:schemeClr val="lt1"/>
          </a:solidFill>
          <a:ln>
            <a:noFill/>
          </a:ln>
        </p:spPr>
        <p:txBody>
          <a:bodyPr spcFirstLastPara="1" wrap="square" lIns="68550" tIns="34275" rIns="68550" bIns="34275" anchor="t" anchorCtr="0">
            <a:noAutofit/>
          </a:bodyPr>
          <a:lstStyle/>
          <a:p>
            <a:pPr marL="0" marR="0" lvl="0" indent="0" algn="l" rtl="0">
              <a:lnSpc>
                <a:spcPct val="90000"/>
              </a:lnSpc>
              <a:spcBef>
                <a:spcPts val="0"/>
              </a:spcBef>
              <a:spcAft>
                <a:spcPts val="0"/>
              </a:spcAft>
              <a:buNone/>
            </a:pPr>
            <a:r>
              <a:rPr lang="fr-FR" sz="1350" b="1">
                <a:solidFill>
                  <a:srgbClr val="2000BE"/>
                </a:solidFill>
                <a:latin typeface="Comic Sans MS"/>
                <a:ea typeface="Comic Sans MS"/>
                <a:cs typeface="Comic Sans MS"/>
                <a:sym typeface="Comic Sans MS"/>
              </a:rPr>
              <a:t>09/2017</a:t>
            </a:r>
            <a:endParaRPr sz="1650">
              <a:solidFill>
                <a:schemeClr val="dk1"/>
              </a:solidFill>
              <a:latin typeface="Times New Roman"/>
              <a:ea typeface="Times New Roman"/>
              <a:cs typeface="Times New Roman"/>
              <a:sym typeface="Times New Roman"/>
            </a:endParaRPr>
          </a:p>
        </p:txBody>
      </p:sp>
      <p:sp>
        <p:nvSpPr>
          <p:cNvPr id="598" name="Google Shape;598;p72"/>
          <p:cNvSpPr/>
          <p:nvPr/>
        </p:nvSpPr>
        <p:spPr>
          <a:xfrm>
            <a:off x="7470822" y="4205315"/>
            <a:ext cx="179520" cy="204716"/>
          </a:xfrm>
          <a:prstGeom prst="diamond">
            <a:avLst/>
          </a:prstGeom>
          <a:solidFill>
            <a:srgbClr val="FF0000"/>
          </a:solidFill>
          <a:ln w="12700" cap="flat" cmpd="sng">
            <a:solidFill>
              <a:schemeClr val="dk1"/>
            </a:solidFill>
            <a:prstDash val="solid"/>
            <a:round/>
            <a:headEnd type="none" w="sm" len="sm"/>
            <a:tailEnd type="none" w="sm" len="sm"/>
          </a:ln>
        </p:spPr>
        <p:txBody>
          <a:bodyPr spcFirstLastPara="1" wrap="square" lIns="69050" tIns="34500" rIns="69050" bIns="34500" anchor="ctr" anchorCtr="0">
            <a:noAutofit/>
          </a:bodyPr>
          <a:lstStyle/>
          <a:p>
            <a:pPr marL="0" marR="0" lvl="0" indent="0" algn="l" rtl="0">
              <a:lnSpc>
                <a:spcPct val="90000"/>
              </a:lnSpc>
              <a:spcBef>
                <a:spcPts val="0"/>
              </a:spcBef>
              <a:spcAft>
                <a:spcPts val="0"/>
              </a:spcAft>
              <a:buNone/>
            </a:pPr>
            <a:endParaRPr sz="2100" b="1">
              <a:solidFill>
                <a:srgbClr val="2000BE"/>
              </a:solidFill>
              <a:latin typeface="Comic Sans MS"/>
              <a:ea typeface="Comic Sans MS"/>
              <a:cs typeface="Comic Sans MS"/>
              <a:sym typeface="Comic Sans MS"/>
            </a:endParaRPr>
          </a:p>
        </p:txBody>
      </p:sp>
      <p:pic>
        <p:nvPicPr>
          <p:cNvPr id="599" name="Google Shape;599;p72"/>
          <p:cNvPicPr preferRelativeResize="0"/>
          <p:nvPr/>
        </p:nvPicPr>
        <p:blipFill rotWithShape="1">
          <a:blip r:embed="rId4">
            <a:alphaModFix/>
          </a:blip>
          <a:srcRect/>
          <a:stretch/>
        </p:blipFill>
        <p:spPr>
          <a:xfrm>
            <a:off x="6967901" y="1115665"/>
            <a:ext cx="1683730" cy="2284637"/>
          </a:xfrm>
          <a:prstGeom prst="rect">
            <a:avLst/>
          </a:prstGeom>
          <a:noFill/>
          <a:ln>
            <a:noFill/>
          </a:ln>
          <a:effectLst>
            <a:outerShdw blurRad="190500" dist="228600" dir="2700000" algn="ctr">
              <a:srgbClr val="000000">
                <a:alpha val="29411"/>
              </a:srgbClr>
            </a:outerShdw>
          </a:effectLst>
        </p:spPr>
      </p:pic>
      <p:pic>
        <p:nvPicPr>
          <p:cNvPr id="600" name="Google Shape;600;p72"/>
          <p:cNvPicPr preferRelativeResize="0"/>
          <p:nvPr/>
        </p:nvPicPr>
        <p:blipFill rotWithShape="1">
          <a:blip r:embed="rId5">
            <a:alphaModFix/>
          </a:blip>
          <a:srcRect/>
          <a:stretch/>
        </p:blipFill>
        <p:spPr>
          <a:xfrm>
            <a:off x="8157121" y="3040972"/>
            <a:ext cx="681353" cy="879272"/>
          </a:xfrm>
          <a:prstGeom prst="rect">
            <a:avLst/>
          </a:prstGeom>
          <a:noFill/>
          <a:ln>
            <a:noFill/>
          </a:ln>
          <a:effectLst>
            <a:outerShdw blurRad="190500" dist="228600" dir="2700000" algn="ctr">
              <a:srgbClr val="000000">
                <a:alpha val="29411"/>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0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9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73"/>
          <p:cNvSpPr txBox="1"/>
          <p:nvPr/>
        </p:nvSpPr>
        <p:spPr>
          <a:xfrm>
            <a:off x="2593497" y="1587394"/>
            <a:ext cx="6416279" cy="1938992"/>
          </a:xfrm>
          <a:prstGeom prst="rect">
            <a:avLst/>
          </a:prstGeom>
          <a:noFill/>
          <a:ln>
            <a:noFill/>
          </a:ln>
        </p:spPr>
        <p:txBody>
          <a:bodyPr spcFirstLastPara="1" wrap="square" lIns="91425" tIns="45700" rIns="91425" bIns="45700" anchor="t" anchorCtr="0">
            <a:noAutofit/>
          </a:bodyPr>
          <a:lstStyle/>
          <a:p>
            <a:pPr marL="538163" marR="0" lvl="0" indent="-538163" algn="l" rtl="0">
              <a:spcBef>
                <a:spcPts val="0"/>
              </a:spcBef>
              <a:spcAft>
                <a:spcPts val="0"/>
              </a:spcAft>
              <a:buClr>
                <a:srgbClr val="C00000"/>
              </a:buClr>
              <a:buSzPts val="2400"/>
              <a:buFont typeface="Arial"/>
              <a:buChar char="•"/>
            </a:pPr>
            <a:r>
              <a:rPr lang="fr-FR" sz="2400">
                <a:solidFill>
                  <a:srgbClr val="C00000"/>
                </a:solidFill>
                <a:latin typeface="Arial"/>
                <a:ea typeface="Arial"/>
                <a:cs typeface="Arial"/>
                <a:sym typeface="Arial"/>
              </a:rPr>
              <a:t>Toutes les clés de lecture du PMBOK</a:t>
            </a:r>
            <a:r>
              <a:rPr lang="fr-FR" sz="2400" baseline="30000">
                <a:solidFill>
                  <a:srgbClr val="C00000"/>
                </a:solidFill>
                <a:latin typeface="Arial"/>
                <a:ea typeface="Arial"/>
                <a:cs typeface="Arial"/>
                <a:sym typeface="Arial"/>
              </a:rPr>
              <a:t>®</a:t>
            </a:r>
            <a:r>
              <a:rPr lang="fr-FR" sz="2400">
                <a:solidFill>
                  <a:srgbClr val="C00000"/>
                </a:solidFill>
                <a:latin typeface="Arial"/>
                <a:ea typeface="Arial"/>
                <a:cs typeface="Arial"/>
                <a:sym typeface="Arial"/>
              </a:rPr>
              <a:t> Guide que nous vous avons données dans ce module restent complètement valables</a:t>
            </a:r>
            <a:br>
              <a:rPr lang="fr-FR" sz="2400">
                <a:solidFill>
                  <a:srgbClr val="C00000"/>
                </a:solidFill>
                <a:latin typeface="Arial"/>
                <a:ea typeface="Arial"/>
                <a:cs typeface="Arial"/>
                <a:sym typeface="Arial"/>
              </a:rPr>
            </a:br>
            <a:endParaRPr sz="2400">
              <a:solidFill>
                <a:srgbClr val="C00000"/>
              </a:solidFill>
              <a:latin typeface="Arial"/>
              <a:ea typeface="Arial"/>
              <a:cs typeface="Arial"/>
              <a:sym typeface="Arial"/>
            </a:endParaRPr>
          </a:p>
        </p:txBody>
      </p:sp>
      <p:sp>
        <p:nvSpPr>
          <p:cNvPr id="606" name="Google Shape;606;p73"/>
          <p:cNvSpPr txBox="1">
            <a:spLocks noGrp="1"/>
          </p:cNvSpPr>
          <p:nvPr>
            <p:ph type="title"/>
          </p:nvPr>
        </p:nvSpPr>
        <p:spPr>
          <a:xfrm>
            <a:off x="2652220" y="77865"/>
            <a:ext cx="5699020" cy="684365"/>
          </a:xfrm>
          <a:prstGeom prst="rect">
            <a:avLst/>
          </a:prstGeom>
          <a:noFill/>
          <a:ln>
            <a:noFill/>
          </a:ln>
        </p:spPr>
        <p:txBody>
          <a:bodyPr spcFirstLastPara="1" wrap="square" lIns="71300" tIns="35650" rIns="71300" bIns="35650" anchor="ctr" anchorCtr="0">
            <a:noAutofit/>
          </a:bodyPr>
          <a:lstStyle/>
          <a:p>
            <a:pPr marL="0" marR="0" lvl="0" indent="0" algn="ctr" rtl="0">
              <a:spcBef>
                <a:spcPts val="0"/>
              </a:spcBef>
              <a:spcAft>
                <a:spcPts val="0"/>
              </a:spcAft>
              <a:buClr>
                <a:srgbClr val="3F3151"/>
              </a:buClr>
              <a:buSzPts val="2800"/>
              <a:buFont typeface="Calibri"/>
              <a:buNone/>
            </a:pPr>
            <a:r>
              <a:rPr lang="fr-FR" sz="2800" b="1" i="0" u="none" strike="noStrike" cap="none">
                <a:solidFill>
                  <a:srgbClr val="3F3151"/>
                </a:solidFill>
                <a:latin typeface="Calibri"/>
                <a:ea typeface="Calibri"/>
                <a:cs typeface="Calibri"/>
                <a:sym typeface="Calibri"/>
              </a:rPr>
              <a:t>Les impacts</a:t>
            </a:r>
            <a:endParaRPr/>
          </a:p>
        </p:txBody>
      </p:sp>
      <p:sp>
        <p:nvSpPr>
          <p:cNvPr id="607" name="Google Shape;607;p73"/>
          <p:cNvSpPr txBox="1">
            <a:spLocks noGrp="1"/>
          </p:cNvSpPr>
          <p:nvPr>
            <p:ph type="body" idx="1"/>
          </p:nvPr>
        </p:nvSpPr>
        <p:spPr>
          <a:xfrm>
            <a:off x="2652220" y="3346951"/>
            <a:ext cx="6173195" cy="1241827"/>
          </a:xfrm>
          <a:prstGeom prst="rect">
            <a:avLst/>
          </a:prstGeom>
          <a:noFill/>
          <a:ln>
            <a:noFill/>
          </a:ln>
        </p:spPr>
        <p:txBody>
          <a:bodyPr spcFirstLastPara="1" wrap="square" lIns="71300" tIns="35650" rIns="71300" bIns="35650" anchor="t" anchorCtr="0">
            <a:noAutofit/>
          </a:bodyPr>
          <a:lstStyle/>
          <a:p>
            <a:pPr marL="457200" marR="0" lvl="0" indent="-457200" algn="l" rtl="0">
              <a:lnSpc>
                <a:spcPct val="90000"/>
              </a:lnSpc>
              <a:spcBef>
                <a:spcPts val="0"/>
              </a:spcBef>
              <a:spcAft>
                <a:spcPts val="0"/>
              </a:spcAft>
              <a:buClr>
                <a:srgbClr val="0000FF"/>
              </a:buClr>
              <a:buSzPts val="2400"/>
              <a:buFont typeface="Arial"/>
              <a:buChar char="•"/>
            </a:pPr>
            <a:r>
              <a:rPr lang="fr-FR" sz="2400" b="0" i="0" u="none" strike="noStrike" cap="none">
                <a:solidFill>
                  <a:srgbClr val="0000FF"/>
                </a:solidFill>
                <a:latin typeface="Arial"/>
                <a:ea typeface="Arial"/>
                <a:cs typeface="Arial"/>
                <a:sym typeface="Arial"/>
              </a:rPr>
              <a:t>Des évolutions intégrant les dernières bonnes pratiques développées par les professionnels du management de projet  </a:t>
            </a:r>
            <a:endParaRPr/>
          </a:p>
          <a:p>
            <a:pPr marL="0" marR="0" lvl="0" indent="0" algn="l" rtl="0">
              <a:lnSpc>
                <a:spcPct val="90000"/>
              </a:lnSpc>
              <a:spcBef>
                <a:spcPts val="0"/>
              </a:spcBef>
              <a:spcAft>
                <a:spcPts val="0"/>
              </a:spcAft>
              <a:buClr>
                <a:srgbClr val="0000FF"/>
              </a:buClr>
              <a:buSzPts val="1100"/>
              <a:buFont typeface="Arial"/>
              <a:buNone/>
            </a:pPr>
            <a:endParaRPr sz="1100" b="1" i="0" u="none" strike="noStrike" cap="none">
              <a:solidFill>
                <a:srgbClr val="0000FF"/>
              </a:solidFill>
              <a:latin typeface="Arial"/>
              <a:ea typeface="Arial"/>
              <a:cs typeface="Arial"/>
              <a:sym typeface="Arial"/>
            </a:endParaRPr>
          </a:p>
        </p:txBody>
      </p:sp>
      <p:sp>
        <p:nvSpPr>
          <p:cNvPr id="608" name="Google Shape;608;p73"/>
          <p:cNvSpPr txBox="1"/>
          <p:nvPr/>
        </p:nvSpPr>
        <p:spPr>
          <a:xfrm>
            <a:off x="2627052" y="918559"/>
            <a:ext cx="6416279" cy="524803"/>
          </a:xfrm>
          <a:prstGeom prst="rect">
            <a:avLst/>
          </a:prstGeom>
          <a:noFill/>
          <a:ln>
            <a:noFill/>
          </a:ln>
        </p:spPr>
        <p:txBody>
          <a:bodyPr spcFirstLastPara="1" wrap="square" lIns="71300" tIns="35650" rIns="71300" bIns="35650" anchor="t" anchorCtr="0">
            <a:noAutofit/>
          </a:bodyPr>
          <a:lstStyle/>
          <a:p>
            <a:pPr marL="571500" marR="0" lvl="0" indent="-571500" algn="l" rtl="0">
              <a:lnSpc>
                <a:spcPct val="90000"/>
              </a:lnSpc>
              <a:spcBef>
                <a:spcPts val="0"/>
              </a:spcBef>
              <a:spcAft>
                <a:spcPts val="0"/>
              </a:spcAft>
              <a:buClr>
                <a:srgbClr val="595959"/>
              </a:buClr>
              <a:buSzPts val="2400"/>
              <a:buFont typeface="Arial"/>
              <a:buChar char="•"/>
            </a:pPr>
            <a:r>
              <a:rPr lang="fr-FR" sz="2400" b="0">
                <a:solidFill>
                  <a:srgbClr val="595959"/>
                </a:solidFill>
                <a:latin typeface="Arial"/>
                <a:ea typeface="Arial"/>
                <a:cs typeface="Arial"/>
                <a:sym typeface="Arial"/>
              </a:rPr>
              <a:t>Une même approche méthodologique</a:t>
            </a:r>
            <a:endParaRPr/>
          </a:p>
        </p:txBody>
      </p:sp>
      <p:sp>
        <p:nvSpPr>
          <p:cNvPr id="609" name="Google Shape;609;p73"/>
          <p:cNvSpPr/>
          <p:nvPr/>
        </p:nvSpPr>
        <p:spPr>
          <a:xfrm>
            <a:off x="2660608" y="4595082"/>
            <a:ext cx="6391111" cy="75713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rgbClr val="00B050"/>
              </a:buClr>
              <a:buSzPts val="2400"/>
              <a:buFont typeface="Arial"/>
              <a:buChar char="•"/>
            </a:pPr>
            <a:r>
              <a:rPr lang="fr-FR" sz="2400">
                <a:solidFill>
                  <a:srgbClr val="00B050"/>
                </a:solidFill>
                <a:latin typeface="Arial"/>
                <a:ea typeface="Arial"/>
                <a:cs typeface="Arial"/>
                <a:sym typeface="Arial"/>
              </a:rPr>
              <a:t>Des examens de certification qui s’adaptent dans le temps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74"/>
          <p:cNvSpPr/>
          <p:nvPr/>
        </p:nvSpPr>
        <p:spPr>
          <a:xfrm>
            <a:off x="2621560" y="1091911"/>
            <a:ext cx="6858000" cy="4184222"/>
          </a:xfrm>
          <a:prstGeom prst="rect">
            <a:avLst/>
          </a:prstGeom>
          <a:noFill/>
          <a:ln>
            <a:noFill/>
          </a:ln>
        </p:spPr>
        <p:txBody>
          <a:bodyPr spcFirstLastPara="1" wrap="square" lIns="91425" tIns="45700" rIns="91425" bIns="45700" anchor="t" anchorCtr="0">
            <a:noAutofit/>
          </a:bodyPr>
          <a:lstStyle/>
          <a:p>
            <a:pPr marL="257146" marR="0" lvl="0" indent="-257146" algn="l" rtl="0">
              <a:lnSpc>
                <a:spcPct val="130000"/>
              </a:lnSpc>
              <a:spcBef>
                <a:spcPts val="0"/>
              </a:spcBef>
              <a:spcAft>
                <a:spcPts val="0"/>
              </a:spcAft>
              <a:buClr>
                <a:srgbClr val="007AC2"/>
              </a:buClr>
              <a:buSzPts val="2800"/>
              <a:buFont typeface="Arial"/>
              <a:buChar char="•"/>
            </a:pPr>
            <a:r>
              <a:rPr lang="fr-FR" sz="2100">
                <a:solidFill>
                  <a:srgbClr val="455560"/>
                </a:solidFill>
                <a:latin typeface="Arial"/>
                <a:ea typeface="Arial"/>
                <a:cs typeface="Arial"/>
                <a:sym typeface="Arial"/>
              </a:rPr>
              <a:t>Il définit les pratiques en Management de Projet applicables la plupart du temps dans les projets</a:t>
            </a:r>
            <a:endParaRPr/>
          </a:p>
          <a:p>
            <a:pPr marL="257146" marR="0" lvl="0" indent="-257146" algn="l" rtl="0">
              <a:lnSpc>
                <a:spcPct val="130000"/>
              </a:lnSpc>
              <a:spcBef>
                <a:spcPts val="420"/>
              </a:spcBef>
              <a:spcAft>
                <a:spcPts val="0"/>
              </a:spcAft>
              <a:buClr>
                <a:srgbClr val="007AC2"/>
              </a:buClr>
              <a:buSzPts val="2800"/>
              <a:buFont typeface="Arial"/>
              <a:buChar char="•"/>
            </a:pPr>
            <a:r>
              <a:rPr lang="fr-FR" sz="2100" b="1">
                <a:solidFill>
                  <a:srgbClr val="FF0000"/>
                </a:solidFill>
                <a:latin typeface="Arial"/>
                <a:ea typeface="Arial"/>
                <a:cs typeface="Arial"/>
                <a:sym typeface="Arial"/>
              </a:rPr>
              <a:t>Ce n’est pas une méthode</a:t>
            </a:r>
            <a:r>
              <a:rPr lang="fr-FR" sz="2100">
                <a:solidFill>
                  <a:srgbClr val="455560"/>
                </a:solidFill>
                <a:latin typeface="Arial"/>
                <a:ea typeface="Arial"/>
                <a:cs typeface="Arial"/>
                <a:sym typeface="Arial"/>
              </a:rPr>
              <a:t>… mais </a:t>
            </a:r>
            <a:r>
              <a:rPr lang="fr-FR" sz="2100" b="1">
                <a:solidFill>
                  <a:srgbClr val="00B050"/>
                </a:solidFill>
                <a:latin typeface="Arial"/>
                <a:ea typeface="Arial"/>
                <a:cs typeface="Arial"/>
                <a:sym typeface="Arial"/>
              </a:rPr>
              <a:t>un recueil de bonnes pratiques </a:t>
            </a:r>
            <a:r>
              <a:rPr lang="fr-FR" sz="2100">
                <a:solidFill>
                  <a:srgbClr val="455560"/>
                </a:solidFill>
                <a:latin typeface="Arial"/>
                <a:ea typeface="Arial"/>
                <a:cs typeface="Arial"/>
                <a:sym typeface="Arial"/>
              </a:rPr>
              <a:t>!</a:t>
            </a:r>
            <a:endParaRPr/>
          </a:p>
          <a:p>
            <a:pPr marL="557149" marR="0" lvl="1" indent="-214286" algn="l" rtl="0">
              <a:lnSpc>
                <a:spcPct val="110000"/>
              </a:lnSpc>
              <a:spcBef>
                <a:spcPts val="360"/>
              </a:spcBef>
              <a:spcAft>
                <a:spcPts val="0"/>
              </a:spcAft>
              <a:buClr>
                <a:srgbClr val="455560"/>
              </a:buClr>
              <a:buSzPts val="2400"/>
              <a:buFont typeface="Arial"/>
              <a:buChar char="–"/>
            </a:pPr>
            <a:r>
              <a:rPr lang="fr-FR" sz="1800" b="0" i="0" u="none" strike="noStrike" cap="none">
                <a:solidFill>
                  <a:srgbClr val="455560"/>
                </a:solidFill>
                <a:latin typeface="Arial"/>
                <a:ea typeface="Arial"/>
                <a:cs typeface="Arial"/>
                <a:sym typeface="Arial"/>
              </a:rPr>
              <a:t>Chaque projet étant unique, il n’existe pas UNE méthode</a:t>
            </a:r>
            <a:br>
              <a:rPr lang="fr-FR" sz="1800" b="0" i="0" u="none" strike="noStrike" cap="none">
                <a:solidFill>
                  <a:srgbClr val="455560"/>
                </a:solidFill>
                <a:latin typeface="Arial"/>
                <a:ea typeface="Arial"/>
                <a:cs typeface="Arial"/>
                <a:sym typeface="Arial"/>
              </a:rPr>
            </a:br>
            <a:r>
              <a:rPr lang="fr-FR" sz="1800" b="0" i="0" u="none" strike="noStrike" cap="none">
                <a:solidFill>
                  <a:srgbClr val="455560"/>
                </a:solidFill>
                <a:latin typeface="Arial"/>
                <a:ea typeface="Arial"/>
                <a:cs typeface="Arial"/>
                <a:sym typeface="Arial"/>
              </a:rPr>
              <a:t> de management de projet </a:t>
            </a:r>
            <a:endParaRPr/>
          </a:p>
          <a:p>
            <a:pPr marL="257146" marR="0" lvl="0" indent="-257146" algn="l" rtl="0">
              <a:lnSpc>
                <a:spcPct val="130000"/>
              </a:lnSpc>
              <a:spcBef>
                <a:spcPts val="420"/>
              </a:spcBef>
              <a:spcAft>
                <a:spcPts val="0"/>
              </a:spcAft>
              <a:buClr>
                <a:srgbClr val="007AC2"/>
              </a:buClr>
              <a:buSzPts val="2800"/>
              <a:buFont typeface="Arial"/>
              <a:buChar char="•"/>
            </a:pPr>
            <a:r>
              <a:rPr lang="fr-FR" sz="2100">
                <a:solidFill>
                  <a:srgbClr val="455560"/>
                </a:solidFill>
                <a:latin typeface="Arial"/>
                <a:ea typeface="Arial"/>
                <a:cs typeface="Arial"/>
                <a:sym typeface="Arial"/>
              </a:rPr>
              <a:t>Le Guide PMBOK® propose une lecture en </a:t>
            </a:r>
            <a:r>
              <a:rPr lang="fr-FR" sz="2100" b="1">
                <a:solidFill>
                  <a:srgbClr val="007AC2"/>
                </a:solidFill>
                <a:latin typeface="Arial"/>
                <a:ea typeface="Arial"/>
                <a:cs typeface="Arial"/>
                <a:sym typeface="Arial"/>
              </a:rPr>
              <a:t>processus</a:t>
            </a:r>
            <a:r>
              <a:rPr lang="fr-FR" sz="2100">
                <a:solidFill>
                  <a:srgbClr val="455560"/>
                </a:solidFill>
                <a:latin typeface="Arial"/>
                <a:ea typeface="Arial"/>
                <a:cs typeface="Arial"/>
                <a:sym typeface="Arial"/>
              </a:rPr>
              <a:t> et </a:t>
            </a:r>
            <a:r>
              <a:rPr lang="fr-FR" sz="2100" b="1">
                <a:solidFill>
                  <a:srgbClr val="007AC2"/>
                </a:solidFill>
                <a:latin typeface="Arial"/>
                <a:ea typeface="Arial"/>
                <a:cs typeface="Arial"/>
                <a:sym typeface="Arial"/>
              </a:rPr>
              <a:t>groupes de processus</a:t>
            </a:r>
            <a:endParaRPr sz="2100">
              <a:solidFill>
                <a:srgbClr val="455560"/>
              </a:solidFill>
              <a:latin typeface="Arial"/>
              <a:ea typeface="Arial"/>
              <a:cs typeface="Arial"/>
              <a:sym typeface="Arial"/>
            </a:endParaRPr>
          </a:p>
          <a:p>
            <a:pPr marL="814294" marR="0" lvl="2" indent="-171430" algn="l" rtl="0">
              <a:spcBef>
                <a:spcPts val="300"/>
              </a:spcBef>
              <a:spcAft>
                <a:spcPts val="0"/>
              </a:spcAft>
              <a:buClr>
                <a:srgbClr val="455560"/>
              </a:buClr>
              <a:buSzPts val="2000"/>
              <a:buFont typeface="Arial"/>
              <a:buChar char="•"/>
            </a:pPr>
            <a:r>
              <a:rPr lang="fr-FR" sz="1500" b="0" i="0" u="none" strike="noStrike" cap="none">
                <a:solidFill>
                  <a:srgbClr val="455560"/>
                </a:solidFill>
                <a:latin typeface="Arial"/>
                <a:ea typeface="Arial"/>
                <a:cs typeface="Arial"/>
                <a:sym typeface="Arial"/>
              </a:rPr>
              <a:t>Démarrage, planification, exécution, surveillance, clôture</a:t>
            </a:r>
            <a:endParaRPr/>
          </a:p>
          <a:p>
            <a:pPr marL="814294" marR="0" lvl="2" indent="-171430" algn="l" rtl="0">
              <a:spcBef>
                <a:spcPts val="300"/>
              </a:spcBef>
              <a:spcAft>
                <a:spcPts val="0"/>
              </a:spcAft>
              <a:buClr>
                <a:srgbClr val="455560"/>
              </a:buClr>
              <a:buSzPts val="2000"/>
              <a:buFont typeface="Arial"/>
              <a:buChar char="•"/>
            </a:pPr>
            <a:r>
              <a:rPr lang="fr-FR" sz="1500" b="0" i="0" u="none" strike="noStrike" cap="none">
                <a:solidFill>
                  <a:srgbClr val="455560"/>
                </a:solidFill>
                <a:latin typeface="Arial"/>
                <a:ea typeface="Arial"/>
                <a:cs typeface="Arial"/>
                <a:sym typeface="Arial"/>
              </a:rPr>
              <a:t>Processus avec leurs outils et techniques</a:t>
            </a:r>
            <a:endParaRPr/>
          </a:p>
          <a:p>
            <a:pPr marL="814294" marR="0" lvl="2" indent="-171430" algn="l" rtl="0">
              <a:spcBef>
                <a:spcPts val="300"/>
              </a:spcBef>
              <a:spcAft>
                <a:spcPts val="0"/>
              </a:spcAft>
              <a:buClr>
                <a:srgbClr val="455560"/>
              </a:buClr>
              <a:buSzPts val="2000"/>
              <a:buFont typeface="Arial"/>
              <a:buChar char="•"/>
            </a:pPr>
            <a:r>
              <a:rPr lang="fr-FR" sz="1500" b="0" i="0" u="none" strike="noStrike" cap="none">
                <a:solidFill>
                  <a:srgbClr val="455560"/>
                </a:solidFill>
                <a:latin typeface="Arial"/>
                <a:ea typeface="Arial"/>
                <a:cs typeface="Arial"/>
                <a:sym typeface="Arial"/>
              </a:rPr>
              <a:t>Domaines de connaissances</a:t>
            </a:r>
            <a:endParaRPr/>
          </a:p>
        </p:txBody>
      </p:sp>
      <p:sp>
        <p:nvSpPr>
          <p:cNvPr id="615" name="Google Shape;615;p74"/>
          <p:cNvSpPr txBox="1">
            <a:spLocks noGrp="1"/>
          </p:cNvSpPr>
          <p:nvPr>
            <p:ph type="title"/>
          </p:nvPr>
        </p:nvSpPr>
        <p:spPr>
          <a:xfrm>
            <a:off x="2621560" y="168240"/>
            <a:ext cx="6522440" cy="800100"/>
          </a:xfrm>
          <a:prstGeom prst="rect">
            <a:avLst/>
          </a:prstGeom>
          <a:noFill/>
          <a:ln>
            <a:noFill/>
          </a:ln>
        </p:spPr>
        <p:txBody>
          <a:bodyPr spcFirstLastPara="1" wrap="square" lIns="68550" tIns="34275" rIns="68550" bIns="34275" anchor="t" anchorCtr="0">
            <a:noAutofit/>
          </a:bodyPr>
          <a:lstStyle/>
          <a:p>
            <a:pPr marL="0" marR="0" lvl="0" indent="0" algn="ctr" rtl="0">
              <a:spcBef>
                <a:spcPts val="0"/>
              </a:spcBef>
              <a:spcAft>
                <a:spcPts val="0"/>
              </a:spcAft>
              <a:buClr>
                <a:srgbClr val="3F3151"/>
              </a:buClr>
              <a:buSzPts val="2800"/>
              <a:buFont typeface="Calibri"/>
              <a:buNone/>
            </a:pPr>
            <a:r>
              <a:rPr lang="fr-FR" sz="2800" b="1" i="0" u="none" strike="noStrike" cap="none">
                <a:solidFill>
                  <a:srgbClr val="3F3151"/>
                </a:solidFill>
                <a:latin typeface="Calibri"/>
                <a:ea typeface="Calibri"/>
                <a:cs typeface="Calibri"/>
                <a:sym typeface="Calibri"/>
              </a:rPr>
              <a:t>Petit rappel à propos du Guide PMBOK®</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75"/>
          <p:cNvSpPr txBox="1">
            <a:spLocks noGrp="1"/>
          </p:cNvSpPr>
          <p:nvPr>
            <p:ph type="title"/>
          </p:nvPr>
        </p:nvSpPr>
        <p:spPr>
          <a:xfrm>
            <a:off x="2737142" y="149950"/>
            <a:ext cx="5737650" cy="559594"/>
          </a:xfrm>
          <a:prstGeom prst="rect">
            <a:avLst/>
          </a:prstGeom>
          <a:noFill/>
          <a:ln>
            <a:noFill/>
          </a:ln>
        </p:spPr>
        <p:txBody>
          <a:bodyPr spcFirstLastPara="1" wrap="square" lIns="68550" tIns="34275" rIns="68550" bIns="34275" anchor="t" anchorCtr="0">
            <a:noAutofit/>
          </a:bodyPr>
          <a:lstStyle/>
          <a:p>
            <a:pPr marL="0" marR="0" lvl="0" indent="0" algn="l" rtl="0">
              <a:spcBef>
                <a:spcPts val="0"/>
              </a:spcBef>
              <a:spcAft>
                <a:spcPts val="0"/>
              </a:spcAft>
              <a:buClr>
                <a:srgbClr val="3F3151"/>
              </a:buClr>
              <a:buSzPts val="2500"/>
              <a:buFont typeface="Calibri"/>
              <a:buNone/>
            </a:pPr>
            <a:r>
              <a:rPr lang="fr-FR" sz="2500" b="1" i="0" u="none" strike="noStrike" cap="none">
                <a:solidFill>
                  <a:srgbClr val="3F3151"/>
                </a:solidFill>
                <a:latin typeface="Calibri"/>
                <a:ea typeface="Calibri"/>
                <a:cs typeface="Calibri"/>
                <a:sym typeface="Calibri"/>
              </a:rPr>
              <a:t>Toujours 5 groupes de processus…</a:t>
            </a:r>
            <a:endParaRPr sz="2500" b="1" i="0" u="none" strike="noStrike" cap="none">
              <a:solidFill>
                <a:srgbClr val="3F3151"/>
              </a:solidFill>
              <a:latin typeface="Calibri"/>
              <a:ea typeface="Calibri"/>
              <a:cs typeface="Calibri"/>
              <a:sym typeface="Calibri"/>
            </a:endParaRPr>
          </a:p>
        </p:txBody>
      </p:sp>
      <p:grpSp>
        <p:nvGrpSpPr>
          <p:cNvPr id="621" name="Google Shape;621;p75"/>
          <p:cNvGrpSpPr/>
          <p:nvPr/>
        </p:nvGrpSpPr>
        <p:grpSpPr>
          <a:xfrm>
            <a:off x="3797676" y="3761991"/>
            <a:ext cx="2310594" cy="1890210"/>
            <a:chOff x="6321152" y="1988840"/>
            <a:chExt cx="3312368" cy="2664296"/>
          </a:xfrm>
        </p:grpSpPr>
        <p:sp>
          <p:nvSpPr>
            <p:cNvPr id="622" name="Google Shape;622;p75"/>
            <p:cNvSpPr/>
            <p:nvPr/>
          </p:nvSpPr>
          <p:spPr>
            <a:xfrm>
              <a:off x="6393160" y="1988840"/>
              <a:ext cx="2880320" cy="2664296"/>
            </a:xfrm>
            <a:prstGeom prst="downArrow">
              <a:avLst>
                <a:gd name="adj1" fmla="val 50000"/>
                <a:gd name="adj2" fmla="val 50000"/>
              </a:avLst>
            </a:prstGeom>
            <a:solidFill>
              <a:srgbClr val="E5E5E5"/>
            </a:solidFill>
            <a:ln w="12700" cap="flat" cmpd="sng">
              <a:solidFill>
                <a:srgbClr val="595959"/>
              </a:solidFill>
              <a:prstDash val="solid"/>
              <a:round/>
              <a:headEnd type="none" w="sm" len="sm"/>
              <a:tailEnd type="none" w="sm" len="sm"/>
            </a:ln>
            <a:effectLst>
              <a:outerShdw blurRad="44450" dist="27940" dir="5400000" algn="ctr">
                <a:srgbClr val="000000">
                  <a:alpha val="31372"/>
                </a:srgbClr>
              </a:outerShdw>
            </a:effectLst>
          </p:spPr>
          <p:txBody>
            <a:bodyPr spcFirstLastPara="1" wrap="square" lIns="69050" tIns="34500" rIns="69050" bIns="34500" anchor="ctr" anchorCtr="0">
              <a:noAutofit/>
            </a:bodyPr>
            <a:lstStyle/>
            <a:p>
              <a:pPr marL="0" marR="0" lvl="0" indent="0" algn="l" rtl="0">
                <a:spcBef>
                  <a:spcPts val="0"/>
                </a:spcBef>
                <a:spcAft>
                  <a:spcPts val="0"/>
                </a:spcAft>
                <a:buNone/>
              </a:pPr>
              <a:endParaRPr sz="1350">
                <a:solidFill>
                  <a:schemeClr val="dk1"/>
                </a:solidFill>
                <a:latin typeface="Arial"/>
                <a:ea typeface="Arial"/>
                <a:cs typeface="Arial"/>
                <a:sym typeface="Arial"/>
              </a:endParaRPr>
            </a:p>
          </p:txBody>
        </p:sp>
        <p:sp>
          <p:nvSpPr>
            <p:cNvPr id="623" name="Google Shape;623;p75"/>
            <p:cNvSpPr/>
            <p:nvPr/>
          </p:nvSpPr>
          <p:spPr>
            <a:xfrm>
              <a:off x="6321152" y="2132856"/>
              <a:ext cx="3312368" cy="576064"/>
            </a:xfrm>
            <a:prstGeom prst="roundRect">
              <a:avLst>
                <a:gd name="adj" fmla="val 16667"/>
              </a:avLst>
            </a:prstGeom>
            <a:solidFill>
              <a:schemeClr val="lt1"/>
            </a:solidFill>
            <a:ln w="25400" cap="flat" cmpd="sng">
              <a:solidFill>
                <a:schemeClr val="accent1"/>
              </a:solidFill>
              <a:prstDash val="solid"/>
              <a:round/>
              <a:headEnd type="none" w="sm" len="sm"/>
              <a:tailEnd type="none" w="sm" len="sm"/>
            </a:ln>
          </p:spPr>
          <p:txBody>
            <a:bodyPr spcFirstLastPara="1" wrap="square" lIns="69050" tIns="34500" rIns="69050" bIns="34500" anchor="ctr" anchorCtr="0">
              <a:noAutofit/>
            </a:bodyPr>
            <a:lstStyle/>
            <a:p>
              <a:pPr marL="0" marR="0" lvl="0" indent="-101600" algn="l" rtl="0">
                <a:spcBef>
                  <a:spcPts val="0"/>
                </a:spcBef>
                <a:spcAft>
                  <a:spcPts val="0"/>
                </a:spcAft>
                <a:buClr>
                  <a:schemeClr val="accent1"/>
                </a:buClr>
                <a:buSzPts val="1600"/>
                <a:buFont typeface="Arial"/>
                <a:buChar char="•"/>
              </a:pPr>
              <a:r>
                <a:rPr lang="fr-FR" sz="1200">
                  <a:solidFill>
                    <a:schemeClr val="accent1"/>
                  </a:solidFill>
                  <a:latin typeface="Calibri"/>
                  <a:ea typeface="Calibri"/>
                  <a:cs typeface="Calibri"/>
                  <a:sym typeface="Calibri"/>
                </a:rPr>
                <a:t> </a:t>
              </a:r>
              <a:r>
                <a:rPr lang="fr-FR" sz="1350">
                  <a:solidFill>
                    <a:schemeClr val="dk1"/>
                  </a:solidFill>
                  <a:latin typeface="Calibri"/>
                  <a:ea typeface="Calibri"/>
                  <a:cs typeface="Calibri"/>
                  <a:sym typeface="Calibri"/>
                </a:rPr>
                <a:t>Inputs</a:t>
              </a:r>
              <a:endParaRPr sz="1200">
                <a:solidFill>
                  <a:schemeClr val="dk1"/>
                </a:solidFill>
                <a:latin typeface="Calibri"/>
                <a:ea typeface="Calibri"/>
                <a:cs typeface="Calibri"/>
                <a:sym typeface="Calibri"/>
              </a:endParaRPr>
            </a:p>
          </p:txBody>
        </p:sp>
        <p:sp>
          <p:nvSpPr>
            <p:cNvPr id="624" name="Google Shape;624;p75"/>
            <p:cNvSpPr/>
            <p:nvPr/>
          </p:nvSpPr>
          <p:spPr>
            <a:xfrm>
              <a:off x="6321152" y="2924944"/>
              <a:ext cx="3312368" cy="619269"/>
            </a:xfrm>
            <a:prstGeom prst="roundRect">
              <a:avLst>
                <a:gd name="adj" fmla="val 16667"/>
              </a:avLst>
            </a:prstGeom>
            <a:solidFill>
              <a:schemeClr val="lt1"/>
            </a:solidFill>
            <a:ln w="25400" cap="flat" cmpd="sng">
              <a:solidFill>
                <a:schemeClr val="accent2"/>
              </a:solidFill>
              <a:prstDash val="solid"/>
              <a:round/>
              <a:headEnd type="none" w="sm" len="sm"/>
              <a:tailEnd type="none" w="sm" len="sm"/>
            </a:ln>
          </p:spPr>
          <p:txBody>
            <a:bodyPr spcFirstLastPara="1" wrap="square" lIns="69050" tIns="34500" rIns="69050" bIns="34500" anchor="ctr" anchorCtr="0">
              <a:noAutofit/>
            </a:bodyPr>
            <a:lstStyle/>
            <a:p>
              <a:pPr marL="0" marR="0" lvl="0" indent="-114300" algn="l" rtl="0">
                <a:spcBef>
                  <a:spcPts val="0"/>
                </a:spcBef>
                <a:spcAft>
                  <a:spcPts val="0"/>
                </a:spcAft>
                <a:buClr>
                  <a:schemeClr val="accent1"/>
                </a:buClr>
                <a:buSzPts val="1800"/>
                <a:buFont typeface="Arial"/>
                <a:buChar char="•"/>
              </a:pPr>
              <a:r>
                <a:rPr lang="fr-FR" sz="1350">
                  <a:solidFill>
                    <a:schemeClr val="accent1"/>
                  </a:solidFill>
                  <a:latin typeface="Calibri"/>
                  <a:ea typeface="Calibri"/>
                  <a:cs typeface="Calibri"/>
                  <a:sym typeface="Calibri"/>
                </a:rPr>
                <a:t> </a:t>
              </a:r>
              <a:r>
                <a:rPr lang="fr-FR" sz="1350">
                  <a:solidFill>
                    <a:schemeClr val="dk1"/>
                  </a:solidFill>
                  <a:latin typeface="Calibri"/>
                  <a:ea typeface="Calibri"/>
                  <a:cs typeface="Calibri"/>
                  <a:sym typeface="Calibri"/>
                </a:rPr>
                <a:t>Tools &amp; Techniques</a:t>
              </a:r>
              <a:endParaRPr sz="1350">
                <a:solidFill>
                  <a:schemeClr val="dk1"/>
                </a:solidFill>
                <a:latin typeface="Calibri"/>
                <a:ea typeface="Calibri"/>
                <a:cs typeface="Calibri"/>
                <a:sym typeface="Calibri"/>
              </a:endParaRPr>
            </a:p>
          </p:txBody>
        </p:sp>
        <p:sp>
          <p:nvSpPr>
            <p:cNvPr id="625" name="Google Shape;625;p75"/>
            <p:cNvSpPr/>
            <p:nvPr/>
          </p:nvSpPr>
          <p:spPr>
            <a:xfrm>
              <a:off x="6321152" y="3717032"/>
              <a:ext cx="3312368" cy="576064"/>
            </a:xfrm>
            <a:prstGeom prst="roundRect">
              <a:avLst>
                <a:gd name="adj" fmla="val 16667"/>
              </a:avLst>
            </a:prstGeom>
            <a:solidFill>
              <a:schemeClr val="lt1"/>
            </a:solidFill>
            <a:ln w="25400" cap="flat" cmpd="sng">
              <a:solidFill>
                <a:srgbClr val="C00000"/>
              </a:solidFill>
              <a:prstDash val="solid"/>
              <a:round/>
              <a:headEnd type="none" w="sm" len="sm"/>
              <a:tailEnd type="none" w="sm" len="sm"/>
            </a:ln>
          </p:spPr>
          <p:txBody>
            <a:bodyPr spcFirstLastPara="1" wrap="square" lIns="69050" tIns="34500" rIns="69050" bIns="34500" anchor="ctr" anchorCtr="0">
              <a:noAutofit/>
            </a:bodyPr>
            <a:lstStyle/>
            <a:p>
              <a:pPr marL="0" marR="0" lvl="0" indent="-114300" algn="l" rtl="0">
                <a:spcBef>
                  <a:spcPts val="0"/>
                </a:spcBef>
                <a:spcAft>
                  <a:spcPts val="0"/>
                </a:spcAft>
                <a:buClr>
                  <a:schemeClr val="dk1"/>
                </a:buClr>
                <a:buSzPts val="1800"/>
                <a:buFont typeface="Arial"/>
                <a:buChar char="•"/>
              </a:pPr>
              <a:r>
                <a:rPr lang="fr-FR" sz="1350">
                  <a:solidFill>
                    <a:schemeClr val="dk1"/>
                  </a:solidFill>
                  <a:latin typeface="Calibri"/>
                  <a:ea typeface="Calibri"/>
                  <a:cs typeface="Calibri"/>
                  <a:sym typeface="Calibri"/>
                </a:rPr>
                <a:t> Outputs</a:t>
              </a:r>
              <a:endParaRPr sz="1650">
                <a:solidFill>
                  <a:schemeClr val="dk1"/>
                </a:solidFill>
                <a:latin typeface="Times New Roman"/>
                <a:ea typeface="Times New Roman"/>
                <a:cs typeface="Times New Roman"/>
                <a:sym typeface="Times New Roman"/>
              </a:endParaRPr>
            </a:p>
          </p:txBody>
        </p:sp>
        <p:pic>
          <p:nvPicPr>
            <p:cNvPr id="626" name="Google Shape;626;p75" descr="See original image"/>
            <p:cNvPicPr preferRelativeResize="0"/>
            <p:nvPr/>
          </p:nvPicPr>
          <p:blipFill rotWithShape="1">
            <a:blip r:embed="rId3">
              <a:alphaModFix/>
            </a:blip>
            <a:srcRect/>
            <a:stretch/>
          </p:blipFill>
          <p:spPr>
            <a:xfrm>
              <a:off x="8697416" y="2924944"/>
              <a:ext cx="720080" cy="598804"/>
            </a:xfrm>
            <a:prstGeom prst="rect">
              <a:avLst/>
            </a:prstGeom>
            <a:noFill/>
            <a:ln w="9525" cap="flat" cmpd="sng">
              <a:solidFill>
                <a:schemeClr val="accent2"/>
              </a:solidFill>
              <a:prstDash val="solid"/>
              <a:round/>
              <a:headEnd type="none" w="sm" len="sm"/>
              <a:tailEnd type="none" w="sm" len="sm"/>
            </a:ln>
          </p:spPr>
        </p:pic>
        <p:pic>
          <p:nvPicPr>
            <p:cNvPr id="627" name="Google Shape;627;p75" descr="See original image"/>
            <p:cNvPicPr preferRelativeResize="0"/>
            <p:nvPr/>
          </p:nvPicPr>
          <p:blipFill rotWithShape="1">
            <a:blip r:embed="rId4">
              <a:alphaModFix/>
            </a:blip>
            <a:srcRect/>
            <a:stretch/>
          </p:blipFill>
          <p:spPr>
            <a:xfrm>
              <a:off x="8769424" y="3717032"/>
              <a:ext cx="643661" cy="606507"/>
            </a:xfrm>
            <a:prstGeom prst="rect">
              <a:avLst/>
            </a:prstGeom>
            <a:noFill/>
            <a:ln>
              <a:noFill/>
            </a:ln>
          </p:spPr>
        </p:pic>
        <p:pic>
          <p:nvPicPr>
            <p:cNvPr id="628" name="Google Shape;628;p75"/>
            <p:cNvPicPr preferRelativeResize="0"/>
            <p:nvPr/>
          </p:nvPicPr>
          <p:blipFill rotWithShape="1">
            <a:blip r:embed="rId5">
              <a:alphaModFix/>
            </a:blip>
            <a:srcRect/>
            <a:stretch/>
          </p:blipFill>
          <p:spPr>
            <a:xfrm>
              <a:off x="8625408" y="2204864"/>
              <a:ext cx="720080" cy="482938"/>
            </a:xfrm>
            <a:prstGeom prst="rect">
              <a:avLst/>
            </a:prstGeom>
            <a:noFill/>
            <a:ln>
              <a:noFill/>
            </a:ln>
          </p:spPr>
        </p:pic>
      </p:grpSp>
      <p:sp>
        <p:nvSpPr>
          <p:cNvPr id="629" name="Google Shape;629;p75"/>
          <p:cNvSpPr/>
          <p:nvPr/>
        </p:nvSpPr>
        <p:spPr>
          <a:xfrm>
            <a:off x="3145871" y="1181680"/>
            <a:ext cx="1444709" cy="521924"/>
          </a:xfrm>
          <a:prstGeom prst="ellipse">
            <a:avLst/>
          </a:prstGeom>
          <a:solidFill>
            <a:srgbClr val="00B0F0"/>
          </a:solidFill>
          <a:ln>
            <a:noFill/>
          </a:ln>
          <a:effectLst>
            <a:outerShdw blurRad="40000" dist="23000" dir="5400000" rotWithShape="0">
              <a:srgbClr val="000000">
                <a:alpha val="34509"/>
              </a:srgbClr>
            </a:outerShdw>
          </a:effectLst>
        </p:spPr>
        <p:txBody>
          <a:bodyPr spcFirstLastPara="1" wrap="square" lIns="42000" tIns="21000" rIns="42000" bIns="21000" anchor="ctr" anchorCtr="0">
            <a:noAutofit/>
          </a:bodyPr>
          <a:lstStyle/>
          <a:p>
            <a:pPr marL="0" marR="0" lvl="0" indent="0" algn="ctr" rtl="0">
              <a:spcBef>
                <a:spcPts val="0"/>
              </a:spcBef>
              <a:spcAft>
                <a:spcPts val="0"/>
              </a:spcAft>
              <a:buNone/>
            </a:pPr>
            <a:r>
              <a:rPr lang="fr-FR" sz="1500" b="1">
                <a:solidFill>
                  <a:schemeClr val="dk1"/>
                </a:solidFill>
                <a:latin typeface="Arial"/>
                <a:ea typeface="Arial"/>
                <a:cs typeface="Arial"/>
                <a:sym typeface="Arial"/>
              </a:rPr>
              <a:t>Initiating</a:t>
            </a:r>
            <a:endParaRPr sz="1500" b="1">
              <a:solidFill>
                <a:schemeClr val="dk1"/>
              </a:solidFill>
              <a:latin typeface="Arial"/>
              <a:ea typeface="Arial"/>
              <a:cs typeface="Arial"/>
              <a:sym typeface="Arial"/>
            </a:endParaRPr>
          </a:p>
        </p:txBody>
      </p:sp>
      <p:sp>
        <p:nvSpPr>
          <p:cNvPr id="630" name="Google Shape;630;p75"/>
          <p:cNvSpPr/>
          <p:nvPr/>
        </p:nvSpPr>
        <p:spPr>
          <a:xfrm>
            <a:off x="5563379" y="1158432"/>
            <a:ext cx="1277003" cy="521924"/>
          </a:xfrm>
          <a:prstGeom prst="ellipse">
            <a:avLst/>
          </a:prstGeom>
          <a:solidFill>
            <a:srgbClr val="FF9933"/>
          </a:solidFill>
          <a:ln>
            <a:noFill/>
          </a:ln>
          <a:effectLst>
            <a:outerShdw blurRad="40000" dist="23000" dir="5400000" rotWithShape="0">
              <a:srgbClr val="000000">
                <a:alpha val="34509"/>
              </a:srgbClr>
            </a:outerShdw>
          </a:effectLst>
        </p:spPr>
        <p:txBody>
          <a:bodyPr spcFirstLastPara="1" wrap="square" lIns="42000" tIns="21000" rIns="42000" bIns="21000" anchor="ctr" anchorCtr="0">
            <a:noAutofit/>
          </a:bodyPr>
          <a:lstStyle/>
          <a:p>
            <a:pPr marL="0" marR="0" lvl="0" indent="0" algn="ctr" rtl="0">
              <a:spcBef>
                <a:spcPts val="0"/>
              </a:spcBef>
              <a:spcAft>
                <a:spcPts val="0"/>
              </a:spcAft>
              <a:buNone/>
            </a:pPr>
            <a:r>
              <a:rPr lang="fr-FR" sz="1500" b="1">
                <a:solidFill>
                  <a:schemeClr val="lt1"/>
                </a:solidFill>
                <a:latin typeface="Arial"/>
                <a:ea typeface="Arial"/>
                <a:cs typeface="Arial"/>
                <a:sym typeface="Arial"/>
              </a:rPr>
              <a:t>Planning</a:t>
            </a:r>
            <a:endParaRPr sz="1500" b="1">
              <a:solidFill>
                <a:schemeClr val="lt1"/>
              </a:solidFill>
              <a:latin typeface="Arial"/>
              <a:ea typeface="Arial"/>
              <a:cs typeface="Arial"/>
              <a:sym typeface="Arial"/>
            </a:endParaRPr>
          </a:p>
        </p:txBody>
      </p:sp>
      <p:sp>
        <p:nvSpPr>
          <p:cNvPr id="631" name="Google Shape;631;p75"/>
          <p:cNvSpPr/>
          <p:nvPr/>
        </p:nvSpPr>
        <p:spPr>
          <a:xfrm>
            <a:off x="5972434" y="1932600"/>
            <a:ext cx="1476989" cy="521924"/>
          </a:xfrm>
          <a:prstGeom prst="ellipse">
            <a:avLst/>
          </a:prstGeom>
          <a:solidFill>
            <a:srgbClr val="92D050"/>
          </a:solidFill>
          <a:ln>
            <a:noFill/>
          </a:ln>
          <a:effectLst>
            <a:outerShdw blurRad="40000" dist="23000" dir="5400000" rotWithShape="0">
              <a:srgbClr val="000000">
                <a:alpha val="34509"/>
              </a:srgbClr>
            </a:outerShdw>
          </a:effectLst>
        </p:spPr>
        <p:txBody>
          <a:bodyPr spcFirstLastPara="1" wrap="square" lIns="42000" tIns="21000" rIns="42000" bIns="21000" anchor="ctr" anchorCtr="0">
            <a:noAutofit/>
          </a:bodyPr>
          <a:lstStyle/>
          <a:p>
            <a:pPr marL="0" marR="0" lvl="0" indent="0" algn="ctr" rtl="0">
              <a:spcBef>
                <a:spcPts val="0"/>
              </a:spcBef>
              <a:spcAft>
                <a:spcPts val="0"/>
              </a:spcAft>
              <a:buNone/>
            </a:pPr>
            <a:r>
              <a:rPr lang="fr-FR" sz="1500" b="1">
                <a:solidFill>
                  <a:schemeClr val="dk1"/>
                </a:solidFill>
                <a:latin typeface="Arial"/>
                <a:ea typeface="Arial"/>
                <a:cs typeface="Arial"/>
                <a:sym typeface="Arial"/>
              </a:rPr>
              <a:t>Executing</a:t>
            </a:r>
            <a:endParaRPr sz="1500" b="1">
              <a:solidFill>
                <a:schemeClr val="dk1"/>
              </a:solidFill>
              <a:latin typeface="Arial"/>
              <a:ea typeface="Arial"/>
              <a:cs typeface="Arial"/>
              <a:sym typeface="Arial"/>
            </a:endParaRPr>
          </a:p>
        </p:txBody>
      </p:sp>
      <p:sp>
        <p:nvSpPr>
          <p:cNvPr id="632" name="Google Shape;632;p75"/>
          <p:cNvSpPr/>
          <p:nvPr/>
        </p:nvSpPr>
        <p:spPr>
          <a:xfrm>
            <a:off x="3439486" y="1820427"/>
            <a:ext cx="1665002" cy="521924"/>
          </a:xfrm>
          <a:prstGeom prst="ellipse">
            <a:avLst/>
          </a:prstGeom>
          <a:solidFill>
            <a:srgbClr val="CE3D32"/>
          </a:solidFill>
          <a:ln>
            <a:noFill/>
          </a:ln>
          <a:effectLst>
            <a:outerShdw blurRad="40000" dist="23000" dir="5400000" rotWithShape="0">
              <a:srgbClr val="000000">
                <a:alpha val="34509"/>
              </a:srgbClr>
            </a:outerShdw>
          </a:effectLst>
        </p:spPr>
        <p:txBody>
          <a:bodyPr spcFirstLastPara="1" wrap="square" lIns="42000" tIns="21000" rIns="42000" bIns="21000" anchor="ctr" anchorCtr="0">
            <a:noAutofit/>
          </a:bodyPr>
          <a:lstStyle/>
          <a:p>
            <a:pPr marL="0" marR="0" lvl="0" indent="0" algn="ctr" rtl="0">
              <a:spcBef>
                <a:spcPts val="0"/>
              </a:spcBef>
              <a:spcAft>
                <a:spcPts val="0"/>
              </a:spcAft>
              <a:buNone/>
            </a:pPr>
            <a:r>
              <a:rPr lang="fr-FR" sz="1500" b="1">
                <a:solidFill>
                  <a:schemeClr val="lt1"/>
                </a:solidFill>
                <a:latin typeface="Arial"/>
                <a:ea typeface="Arial"/>
                <a:cs typeface="Arial"/>
                <a:sym typeface="Arial"/>
              </a:rPr>
              <a:t>Monitoring</a:t>
            </a:r>
            <a:endParaRPr sz="1650">
              <a:solidFill>
                <a:schemeClr val="dk1"/>
              </a:solidFill>
              <a:latin typeface="Times New Roman"/>
              <a:ea typeface="Times New Roman"/>
              <a:cs typeface="Times New Roman"/>
              <a:sym typeface="Times New Roman"/>
            </a:endParaRPr>
          </a:p>
        </p:txBody>
      </p:sp>
      <p:sp>
        <p:nvSpPr>
          <p:cNvPr id="633" name="Google Shape;633;p75"/>
          <p:cNvSpPr/>
          <p:nvPr/>
        </p:nvSpPr>
        <p:spPr>
          <a:xfrm>
            <a:off x="5147204" y="2414421"/>
            <a:ext cx="1137045" cy="521924"/>
          </a:xfrm>
          <a:prstGeom prst="ellipse">
            <a:avLst/>
          </a:prstGeom>
          <a:solidFill>
            <a:srgbClr val="7030A0"/>
          </a:solidFill>
          <a:ln>
            <a:noFill/>
          </a:ln>
          <a:effectLst>
            <a:outerShdw blurRad="40000" dist="23000" dir="5400000" rotWithShape="0">
              <a:srgbClr val="000000">
                <a:alpha val="34509"/>
              </a:srgbClr>
            </a:outerShdw>
          </a:effectLst>
        </p:spPr>
        <p:txBody>
          <a:bodyPr spcFirstLastPara="1" wrap="square" lIns="42000" tIns="21000" rIns="42000" bIns="21000" anchor="ctr" anchorCtr="0">
            <a:noAutofit/>
          </a:bodyPr>
          <a:lstStyle/>
          <a:p>
            <a:pPr marL="0" marR="0" lvl="0" indent="0" algn="ctr" rtl="0">
              <a:spcBef>
                <a:spcPts val="0"/>
              </a:spcBef>
              <a:spcAft>
                <a:spcPts val="0"/>
              </a:spcAft>
              <a:buNone/>
            </a:pPr>
            <a:r>
              <a:rPr lang="fr-FR" sz="1500" b="1">
                <a:solidFill>
                  <a:schemeClr val="lt1"/>
                </a:solidFill>
                <a:latin typeface="Arial"/>
                <a:ea typeface="Arial"/>
                <a:cs typeface="Arial"/>
                <a:sym typeface="Arial"/>
              </a:rPr>
              <a:t>Closing</a:t>
            </a:r>
            <a:endParaRPr sz="1500" b="1">
              <a:solidFill>
                <a:schemeClr val="lt1"/>
              </a:solidFill>
              <a:latin typeface="Arial"/>
              <a:ea typeface="Arial"/>
              <a:cs typeface="Arial"/>
              <a:sym typeface="Arial"/>
            </a:endParaRPr>
          </a:p>
        </p:txBody>
      </p:sp>
      <p:cxnSp>
        <p:nvCxnSpPr>
          <p:cNvPr id="634" name="Google Shape;634;p75"/>
          <p:cNvCxnSpPr/>
          <p:nvPr/>
        </p:nvCxnSpPr>
        <p:spPr>
          <a:xfrm>
            <a:off x="4615175" y="1447292"/>
            <a:ext cx="926199" cy="0"/>
          </a:xfrm>
          <a:prstGeom prst="straightConnector1">
            <a:avLst/>
          </a:prstGeom>
          <a:noFill/>
          <a:ln w="38100" cap="flat" cmpd="sng">
            <a:solidFill>
              <a:srgbClr val="000000"/>
            </a:solidFill>
            <a:prstDash val="solid"/>
            <a:round/>
            <a:headEnd type="none" w="sm" len="sm"/>
            <a:tailEnd type="stealth" w="med" len="med"/>
          </a:ln>
        </p:spPr>
      </p:cxnSp>
      <p:cxnSp>
        <p:nvCxnSpPr>
          <p:cNvPr id="635" name="Google Shape;635;p75"/>
          <p:cNvCxnSpPr/>
          <p:nvPr/>
        </p:nvCxnSpPr>
        <p:spPr>
          <a:xfrm>
            <a:off x="6209325" y="1708835"/>
            <a:ext cx="132037" cy="223765"/>
          </a:xfrm>
          <a:prstGeom prst="straightConnector1">
            <a:avLst/>
          </a:prstGeom>
          <a:noFill/>
          <a:ln w="38100" cap="flat" cmpd="sng">
            <a:solidFill>
              <a:srgbClr val="000000"/>
            </a:solidFill>
            <a:prstDash val="solid"/>
            <a:round/>
            <a:headEnd type="none" w="sm" len="sm"/>
            <a:tailEnd type="stealth" w="med" len="med"/>
          </a:ln>
        </p:spPr>
      </p:cxnSp>
      <p:cxnSp>
        <p:nvCxnSpPr>
          <p:cNvPr id="636" name="Google Shape;636;p75"/>
          <p:cNvCxnSpPr/>
          <p:nvPr/>
        </p:nvCxnSpPr>
        <p:spPr>
          <a:xfrm rot="10800000" flipH="1">
            <a:off x="4973099" y="1625141"/>
            <a:ext cx="745619" cy="251081"/>
          </a:xfrm>
          <a:prstGeom prst="straightConnector1">
            <a:avLst/>
          </a:prstGeom>
          <a:noFill/>
          <a:ln w="38100" cap="flat" cmpd="sng">
            <a:solidFill>
              <a:srgbClr val="000000"/>
            </a:solidFill>
            <a:prstDash val="solid"/>
            <a:round/>
            <a:headEnd type="none" w="sm" len="sm"/>
            <a:tailEnd type="stealth" w="med" len="med"/>
          </a:ln>
        </p:spPr>
      </p:cxnSp>
      <p:cxnSp>
        <p:nvCxnSpPr>
          <p:cNvPr id="637" name="Google Shape;637;p75"/>
          <p:cNvCxnSpPr/>
          <p:nvPr/>
        </p:nvCxnSpPr>
        <p:spPr>
          <a:xfrm rot="10800000">
            <a:off x="5066948" y="2033729"/>
            <a:ext cx="905487" cy="13368"/>
          </a:xfrm>
          <a:prstGeom prst="straightConnector1">
            <a:avLst/>
          </a:prstGeom>
          <a:noFill/>
          <a:ln w="38100" cap="flat" cmpd="sng">
            <a:solidFill>
              <a:srgbClr val="000000"/>
            </a:solidFill>
            <a:prstDash val="solid"/>
            <a:round/>
            <a:headEnd type="none" w="sm" len="sm"/>
            <a:tailEnd type="stealth" w="med" len="med"/>
          </a:ln>
        </p:spPr>
      </p:cxnSp>
      <p:cxnSp>
        <p:nvCxnSpPr>
          <p:cNvPr id="638" name="Google Shape;638;p75"/>
          <p:cNvCxnSpPr/>
          <p:nvPr/>
        </p:nvCxnSpPr>
        <p:spPr>
          <a:xfrm>
            <a:off x="5035881" y="2194143"/>
            <a:ext cx="926199" cy="0"/>
          </a:xfrm>
          <a:prstGeom prst="straightConnector1">
            <a:avLst/>
          </a:prstGeom>
          <a:noFill/>
          <a:ln w="38100" cap="flat" cmpd="sng">
            <a:solidFill>
              <a:srgbClr val="000000"/>
            </a:solidFill>
            <a:prstDash val="solid"/>
            <a:round/>
            <a:headEnd type="none" w="sm" len="sm"/>
            <a:tailEnd type="stealth" w="med" len="med"/>
          </a:ln>
        </p:spPr>
      </p:cxnSp>
      <p:cxnSp>
        <p:nvCxnSpPr>
          <p:cNvPr id="639" name="Google Shape;639;p75"/>
          <p:cNvCxnSpPr/>
          <p:nvPr/>
        </p:nvCxnSpPr>
        <p:spPr>
          <a:xfrm>
            <a:off x="4783457" y="2306316"/>
            <a:ext cx="378635" cy="261543"/>
          </a:xfrm>
          <a:prstGeom prst="straightConnector1">
            <a:avLst/>
          </a:prstGeom>
          <a:noFill/>
          <a:ln w="38100" cap="flat" cmpd="sng">
            <a:solidFill>
              <a:srgbClr val="000000"/>
            </a:solidFill>
            <a:prstDash val="solid"/>
            <a:round/>
            <a:headEnd type="none" w="sm" len="sm"/>
            <a:tailEnd type="stealth" w="med" len="med"/>
          </a:ln>
        </p:spPr>
      </p:cxnSp>
      <p:sp>
        <p:nvSpPr>
          <p:cNvPr id="640" name="Google Shape;640;p75"/>
          <p:cNvSpPr txBox="1"/>
          <p:nvPr/>
        </p:nvSpPr>
        <p:spPr>
          <a:xfrm>
            <a:off x="2712214" y="756739"/>
            <a:ext cx="1559773" cy="346188"/>
          </a:xfrm>
          <a:prstGeom prst="rect">
            <a:avLst/>
          </a:prstGeom>
          <a:noFill/>
          <a:ln>
            <a:noFill/>
          </a:ln>
        </p:spPr>
        <p:txBody>
          <a:bodyPr spcFirstLastPara="1" wrap="square" lIns="68500" tIns="34250" rIns="68500" bIns="34250" anchor="t" anchorCtr="0">
            <a:noAutofit/>
          </a:bodyPr>
          <a:lstStyle/>
          <a:p>
            <a:pPr marL="0" marR="0" lvl="0" indent="0" algn="l" rtl="0">
              <a:spcBef>
                <a:spcPts val="0"/>
              </a:spcBef>
              <a:spcAft>
                <a:spcPts val="0"/>
              </a:spcAft>
              <a:buNone/>
            </a:pPr>
            <a:r>
              <a:rPr lang="fr-FR" sz="1800" b="1">
                <a:solidFill>
                  <a:schemeClr val="dk1"/>
                </a:solidFill>
                <a:latin typeface="Calibri"/>
                <a:ea typeface="Calibri"/>
                <a:cs typeface="Calibri"/>
                <a:sym typeface="Calibri"/>
              </a:rPr>
              <a:t>Project charter</a:t>
            </a:r>
            <a:endParaRPr sz="1800" b="1">
              <a:solidFill>
                <a:schemeClr val="dk1"/>
              </a:solidFill>
              <a:latin typeface="Calibri"/>
              <a:ea typeface="Calibri"/>
              <a:cs typeface="Calibri"/>
              <a:sym typeface="Calibri"/>
            </a:endParaRPr>
          </a:p>
        </p:txBody>
      </p:sp>
      <p:sp>
        <p:nvSpPr>
          <p:cNvPr id="641" name="Google Shape;641;p75"/>
          <p:cNvSpPr txBox="1"/>
          <p:nvPr/>
        </p:nvSpPr>
        <p:spPr>
          <a:xfrm>
            <a:off x="6761264" y="756739"/>
            <a:ext cx="2189128" cy="623187"/>
          </a:xfrm>
          <a:prstGeom prst="rect">
            <a:avLst/>
          </a:prstGeom>
          <a:noFill/>
          <a:ln>
            <a:noFill/>
          </a:ln>
        </p:spPr>
        <p:txBody>
          <a:bodyPr spcFirstLastPara="1" wrap="square" lIns="68500" tIns="34250" rIns="68500" bIns="34250" anchor="t" anchorCtr="0">
            <a:noAutofit/>
          </a:bodyPr>
          <a:lstStyle/>
          <a:p>
            <a:pPr marL="0" marR="0" lvl="0" indent="0" algn="l" rtl="0">
              <a:spcBef>
                <a:spcPts val="0"/>
              </a:spcBef>
              <a:spcAft>
                <a:spcPts val="0"/>
              </a:spcAft>
              <a:buNone/>
            </a:pPr>
            <a:r>
              <a:rPr lang="fr-FR" sz="1800" b="1">
                <a:solidFill>
                  <a:schemeClr val="dk1"/>
                </a:solidFill>
                <a:latin typeface="Calibri"/>
                <a:ea typeface="Calibri"/>
                <a:cs typeface="Calibri"/>
                <a:sym typeface="Calibri"/>
              </a:rPr>
              <a:t>Project management </a:t>
            </a:r>
            <a:endParaRPr sz="165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fr-FR" sz="1800" b="1">
                <a:solidFill>
                  <a:schemeClr val="dk1"/>
                </a:solidFill>
                <a:latin typeface="Calibri"/>
                <a:ea typeface="Calibri"/>
                <a:cs typeface="Calibri"/>
                <a:sym typeface="Calibri"/>
              </a:rPr>
              <a:t>Plan (PMP)</a:t>
            </a:r>
            <a:endParaRPr sz="1800" b="1">
              <a:solidFill>
                <a:schemeClr val="dk1"/>
              </a:solidFill>
              <a:latin typeface="Calibri"/>
              <a:ea typeface="Calibri"/>
              <a:cs typeface="Calibri"/>
              <a:sym typeface="Calibri"/>
            </a:endParaRPr>
          </a:p>
        </p:txBody>
      </p:sp>
      <p:sp>
        <p:nvSpPr>
          <p:cNvPr id="642" name="Google Shape;642;p75"/>
          <p:cNvSpPr txBox="1"/>
          <p:nvPr/>
        </p:nvSpPr>
        <p:spPr>
          <a:xfrm>
            <a:off x="7459777" y="1708835"/>
            <a:ext cx="2422509" cy="623187"/>
          </a:xfrm>
          <a:prstGeom prst="rect">
            <a:avLst/>
          </a:prstGeom>
          <a:noFill/>
          <a:ln>
            <a:noFill/>
          </a:ln>
        </p:spPr>
        <p:txBody>
          <a:bodyPr spcFirstLastPara="1" wrap="square" lIns="68500" tIns="34250" rIns="68500" bIns="34250" anchor="t" anchorCtr="0">
            <a:noAutofit/>
          </a:bodyPr>
          <a:lstStyle/>
          <a:p>
            <a:pPr marL="0" marR="0" lvl="0" indent="0" algn="l" rtl="0">
              <a:spcBef>
                <a:spcPts val="0"/>
              </a:spcBef>
              <a:spcAft>
                <a:spcPts val="0"/>
              </a:spcAft>
              <a:buNone/>
            </a:pPr>
            <a:r>
              <a:rPr lang="fr-FR" sz="1800" b="1">
                <a:solidFill>
                  <a:schemeClr val="dk1"/>
                </a:solidFill>
                <a:latin typeface="Calibri"/>
                <a:ea typeface="Calibri"/>
                <a:cs typeface="Calibri"/>
                <a:sym typeface="Calibri"/>
              </a:rPr>
              <a:t>Deliverables</a:t>
            </a:r>
            <a:endParaRPr sz="1800" b="1">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1">
                <a:solidFill>
                  <a:schemeClr val="dk1"/>
                </a:solidFill>
                <a:latin typeface="Calibri"/>
                <a:ea typeface="Calibri"/>
                <a:cs typeface="Calibri"/>
                <a:sym typeface="Calibri"/>
              </a:rPr>
              <a:t>Work </a:t>
            </a:r>
            <a:br>
              <a:rPr lang="fr-FR" sz="1800" b="1">
                <a:solidFill>
                  <a:schemeClr val="dk1"/>
                </a:solidFill>
                <a:latin typeface="Calibri"/>
                <a:ea typeface="Calibri"/>
                <a:cs typeface="Calibri"/>
                <a:sym typeface="Calibri"/>
              </a:rPr>
            </a:br>
            <a:r>
              <a:rPr lang="fr-FR" sz="1800" b="1">
                <a:solidFill>
                  <a:schemeClr val="dk1"/>
                </a:solidFill>
                <a:latin typeface="Calibri"/>
                <a:ea typeface="Calibri"/>
                <a:cs typeface="Calibri"/>
                <a:sym typeface="Calibri"/>
              </a:rPr>
              <a:t>performance</a:t>
            </a:r>
            <a:br>
              <a:rPr lang="fr-FR" sz="1800" b="1">
                <a:solidFill>
                  <a:schemeClr val="dk1"/>
                </a:solidFill>
                <a:latin typeface="Calibri"/>
                <a:ea typeface="Calibri"/>
                <a:cs typeface="Calibri"/>
                <a:sym typeface="Calibri"/>
              </a:rPr>
            </a:br>
            <a:r>
              <a:rPr lang="fr-FR" sz="1800" b="1">
                <a:solidFill>
                  <a:schemeClr val="dk1"/>
                </a:solidFill>
                <a:latin typeface="Calibri"/>
                <a:ea typeface="Calibri"/>
                <a:cs typeface="Calibri"/>
                <a:sym typeface="Calibri"/>
              </a:rPr>
              <a:t>data</a:t>
            </a:r>
            <a:endParaRPr sz="1800" b="1">
              <a:solidFill>
                <a:schemeClr val="dk1"/>
              </a:solidFill>
              <a:latin typeface="Calibri"/>
              <a:ea typeface="Calibri"/>
              <a:cs typeface="Calibri"/>
              <a:sym typeface="Calibri"/>
            </a:endParaRPr>
          </a:p>
        </p:txBody>
      </p:sp>
      <p:sp>
        <p:nvSpPr>
          <p:cNvPr id="643" name="Google Shape;643;p75"/>
          <p:cNvSpPr txBox="1"/>
          <p:nvPr/>
        </p:nvSpPr>
        <p:spPr>
          <a:xfrm>
            <a:off x="2612882" y="2306316"/>
            <a:ext cx="2692439" cy="623187"/>
          </a:xfrm>
          <a:prstGeom prst="rect">
            <a:avLst/>
          </a:prstGeom>
          <a:noFill/>
          <a:ln>
            <a:noFill/>
          </a:ln>
        </p:spPr>
        <p:txBody>
          <a:bodyPr spcFirstLastPara="1" wrap="square" lIns="68500" tIns="34250" rIns="68500" bIns="34250" anchor="t" anchorCtr="0">
            <a:noAutofit/>
          </a:bodyPr>
          <a:lstStyle/>
          <a:p>
            <a:pPr marL="0" marR="0" lvl="0" indent="0" algn="l" rtl="0">
              <a:spcBef>
                <a:spcPts val="0"/>
              </a:spcBef>
              <a:spcAft>
                <a:spcPts val="0"/>
              </a:spcAft>
              <a:buNone/>
            </a:pPr>
            <a:r>
              <a:rPr lang="fr-FR" sz="1800" b="1">
                <a:solidFill>
                  <a:schemeClr val="dk1"/>
                </a:solidFill>
                <a:latin typeface="Calibri"/>
                <a:ea typeface="Calibri"/>
                <a:cs typeface="Calibri"/>
                <a:sym typeface="Calibri"/>
              </a:rPr>
              <a:t>Change requests</a:t>
            </a:r>
            <a:endParaRPr sz="1800" b="1">
              <a:solidFill>
                <a:schemeClr val="dk1"/>
              </a:solidFill>
              <a:latin typeface="Calibri"/>
              <a:ea typeface="Calibri"/>
              <a:cs typeface="Calibri"/>
              <a:sym typeface="Calibri"/>
            </a:endParaRPr>
          </a:p>
          <a:p>
            <a:pPr marL="0" marR="0" lvl="0" indent="0" algn="l" rtl="0">
              <a:spcBef>
                <a:spcPts val="0"/>
              </a:spcBef>
              <a:spcAft>
                <a:spcPts val="0"/>
              </a:spcAft>
              <a:buNone/>
            </a:pPr>
            <a:r>
              <a:rPr lang="fr-FR" sz="1800" b="1">
                <a:solidFill>
                  <a:schemeClr val="dk1"/>
                </a:solidFill>
                <a:latin typeface="Calibri"/>
                <a:ea typeface="Calibri"/>
                <a:cs typeface="Calibri"/>
                <a:sym typeface="Calibri"/>
              </a:rPr>
              <a:t>Work performance</a:t>
            </a:r>
            <a:br>
              <a:rPr lang="fr-FR" sz="1800" b="1">
                <a:solidFill>
                  <a:schemeClr val="dk1"/>
                </a:solidFill>
                <a:latin typeface="Calibri"/>
                <a:ea typeface="Calibri"/>
                <a:cs typeface="Calibri"/>
                <a:sym typeface="Calibri"/>
              </a:rPr>
            </a:br>
            <a:r>
              <a:rPr lang="fr-FR" sz="1800" b="1">
                <a:solidFill>
                  <a:schemeClr val="dk1"/>
                </a:solidFill>
                <a:latin typeface="Calibri"/>
                <a:ea typeface="Calibri"/>
                <a:cs typeface="Calibri"/>
                <a:sym typeface="Calibri"/>
              </a:rPr>
              <a:t> reports</a:t>
            </a:r>
            <a:endParaRPr sz="1800" b="1">
              <a:solidFill>
                <a:schemeClr val="dk1"/>
              </a:solidFill>
              <a:latin typeface="Calibri"/>
              <a:ea typeface="Calibri"/>
              <a:cs typeface="Calibri"/>
              <a:sym typeface="Calibri"/>
            </a:endParaRPr>
          </a:p>
        </p:txBody>
      </p:sp>
      <p:sp>
        <p:nvSpPr>
          <p:cNvPr id="644" name="Google Shape;644;p75"/>
          <p:cNvSpPr txBox="1"/>
          <p:nvPr/>
        </p:nvSpPr>
        <p:spPr>
          <a:xfrm>
            <a:off x="5826678" y="2861976"/>
            <a:ext cx="2405197" cy="346188"/>
          </a:xfrm>
          <a:prstGeom prst="rect">
            <a:avLst/>
          </a:prstGeom>
          <a:noFill/>
          <a:ln>
            <a:noFill/>
          </a:ln>
        </p:spPr>
        <p:txBody>
          <a:bodyPr spcFirstLastPara="1" wrap="square" lIns="68500" tIns="34250" rIns="68500" bIns="34250" anchor="t" anchorCtr="0">
            <a:noAutofit/>
          </a:bodyPr>
          <a:lstStyle/>
          <a:p>
            <a:pPr marL="0" marR="0" lvl="0" indent="0" algn="l" rtl="0">
              <a:spcBef>
                <a:spcPts val="0"/>
              </a:spcBef>
              <a:spcAft>
                <a:spcPts val="0"/>
              </a:spcAft>
              <a:buNone/>
            </a:pPr>
            <a:r>
              <a:rPr lang="fr-FR" sz="1800" b="1">
                <a:solidFill>
                  <a:schemeClr val="dk1"/>
                </a:solidFill>
                <a:latin typeface="Calibri"/>
                <a:ea typeface="Calibri"/>
                <a:cs typeface="Calibri"/>
                <a:sym typeface="Calibri"/>
              </a:rPr>
              <a:t>Final or interim </a:t>
            </a:r>
            <a:br>
              <a:rPr lang="fr-FR" sz="1800" b="1">
                <a:solidFill>
                  <a:schemeClr val="dk1"/>
                </a:solidFill>
                <a:latin typeface="Calibri"/>
                <a:ea typeface="Calibri"/>
                <a:cs typeface="Calibri"/>
                <a:sym typeface="Calibri"/>
              </a:rPr>
            </a:br>
            <a:r>
              <a:rPr lang="fr-FR" sz="1800" b="1">
                <a:solidFill>
                  <a:schemeClr val="dk1"/>
                </a:solidFill>
                <a:latin typeface="Calibri"/>
                <a:ea typeface="Calibri"/>
                <a:cs typeface="Calibri"/>
                <a:sym typeface="Calibri"/>
              </a:rPr>
              <a:t>product</a:t>
            </a:r>
            <a:endParaRPr sz="1800" b="1">
              <a:solidFill>
                <a:schemeClr val="dk1"/>
              </a:solidFill>
              <a:latin typeface="Calibri"/>
              <a:ea typeface="Calibri"/>
              <a:cs typeface="Calibri"/>
              <a:sym typeface="Calibri"/>
            </a:endParaRPr>
          </a:p>
        </p:txBody>
      </p:sp>
      <p:sp>
        <p:nvSpPr>
          <p:cNvPr id="645" name="Google Shape;645;p75"/>
          <p:cNvSpPr txBox="1"/>
          <p:nvPr/>
        </p:nvSpPr>
        <p:spPr>
          <a:xfrm>
            <a:off x="6285664" y="3655719"/>
            <a:ext cx="2664728" cy="1762646"/>
          </a:xfrm>
          <a:prstGeom prst="rect">
            <a:avLst/>
          </a:prstGeom>
          <a:noFill/>
          <a:ln>
            <a:noFill/>
          </a:ln>
        </p:spPr>
        <p:txBody>
          <a:bodyPr spcFirstLastPara="1" wrap="square" lIns="68500" tIns="34250" rIns="68500" bIns="34250" anchor="t" anchorCtr="0">
            <a:noAutofit/>
          </a:bodyPr>
          <a:lstStyle/>
          <a:p>
            <a:pPr marL="0" marR="0" lvl="0" indent="0" algn="l" rtl="0">
              <a:spcBef>
                <a:spcPts val="0"/>
              </a:spcBef>
              <a:spcAft>
                <a:spcPts val="0"/>
              </a:spcAft>
              <a:buNone/>
            </a:pPr>
            <a:r>
              <a:rPr lang="fr-FR" sz="1600">
                <a:solidFill>
                  <a:schemeClr val="dk1"/>
                </a:solidFill>
                <a:latin typeface="Calibri"/>
                <a:ea typeface="Calibri"/>
                <a:cs typeface="Calibri"/>
                <a:sym typeface="Calibri"/>
              </a:rPr>
              <a:t>Les processus du PMBOK® Guide 6th édition sont toujours modélisés de la même façon : </a:t>
            </a:r>
            <a:br>
              <a:rPr lang="fr-FR" sz="1600">
                <a:solidFill>
                  <a:schemeClr val="dk1"/>
                </a:solidFill>
                <a:latin typeface="Calibri"/>
                <a:ea typeface="Calibri"/>
                <a:cs typeface="Calibri"/>
                <a:sym typeface="Calibri"/>
              </a:rPr>
            </a:br>
            <a:r>
              <a:rPr lang="fr-FR" sz="1600">
                <a:solidFill>
                  <a:schemeClr val="dk1"/>
                </a:solidFill>
                <a:latin typeface="Calibri"/>
                <a:ea typeface="Calibri"/>
                <a:cs typeface="Calibri"/>
                <a:sym typeface="Calibri"/>
              </a:rPr>
              <a:t>des données d’entrée, </a:t>
            </a:r>
            <a:endParaRPr/>
          </a:p>
          <a:p>
            <a:pPr marL="0" marR="0" lvl="0" indent="0" algn="l" rtl="0">
              <a:spcBef>
                <a:spcPts val="0"/>
              </a:spcBef>
              <a:spcAft>
                <a:spcPts val="0"/>
              </a:spcAft>
              <a:buNone/>
            </a:pPr>
            <a:r>
              <a:rPr lang="fr-FR" sz="1600">
                <a:solidFill>
                  <a:schemeClr val="dk1"/>
                </a:solidFill>
                <a:latin typeface="Calibri"/>
                <a:ea typeface="Calibri"/>
                <a:cs typeface="Calibri"/>
                <a:sym typeface="Calibri"/>
              </a:rPr>
              <a:t>des outils et techniques et</a:t>
            </a:r>
            <a:br>
              <a:rPr lang="fr-FR" sz="1600">
                <a:solidFill>
                  <a:schemeClr val="dk1"/>
                </a:solidFill>
                <a:latin typeface="Calibri"/>
                <a:ea typeface="Calibri"/>
                <a:cs typeface="Calibri"/>
                <a:sym typeface="Calibri"/>
              </a:rPr>
            </a:br>
            <a:r>
              <a:rPr lang="fr-FR" sz="1600">
                <a:solidFill>
                  <a:schemeClr val="dk1"/>
                </a:solidFill>
                <a:latin typeface="Calibri"/>
                <a:ea typeface="Calibri"/>
                <a:cs typeface="Calibri"/>
                <a:sym typeface="Calibri"/>
              </a:rPr>
              <a:t>des données de sortie</a:t>
            </a:r>
            <a:endParaRPr sz="16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3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3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3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4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3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3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3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3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4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3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3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4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2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pic>
        <p:nvPicPr>
          <p:cNvPr id="651" name="Google Shape;651;p76" descr="G0101372"/>
          <p:cNvPicPr preferRelativeResize="0"/>
          <p:nvPr/>
        </p:nvPicPr>
        <p:blipFill rotWithShape="1">
          <a:blip r:embed="rId3">
            <a:alphaModFix/>
          </a:blip>
          <a:srcRect/>
          <a:stretch/>
        </p:blipFill>
        <p:spPr>
          <a:xfrm>
            <a:off x="2170466" y="1219799"/>
            <a:ext cx="712177" cy="1020365"/>
          </a:xfrm>
          <a:prstGeom prst="rect">
            <a:avLst/>
          </a:prstGeom>
          <a:noFill/>
          <a:ln>
            <a:noFill/>
          </a:ln>
        </p:spPr>
      </p:pic>
      <p:pic>
        <p:nvPicPr>
          <p:cNvPr id="652" name="Google Shape;652;p76" descr="http://www.bahai-biblio.org/centre-photo/symbole/etoile-9/etoile9-noir/icone/seto9n_005.gif">
            <a:hlinkClick r:id="rId4"/>
          </p:cNvPr>
          <p:cNvPicPr preferRelativeResize="0"/>
          <p:nvPr/>
        </p:nvPicPr>
        <p:blipFill rotWithShape="1">
          <a:blip r:embed="rId5">
            <a:alphaModFix/>
          </a:blip>
          <a:srcRect/>
          <a:stretch/>
        </p:blipFill>
        <p:spPr>
          <a:xfrm>
            <a:off x="3044655" y="2077949"/>
            <a:ext cx="3467581" cy="2951315"/>
          </a:xfrm>
          <a:prstGeom prst="rect">
            <a:avLst/>
          </a:prstGeom>
          <a:noFill/>
          <a:ln>
            <a:noFill/>
          </a:ln>
        </p:spPr>
      </p:pic>
      <p:sp>
        <p:nvSpPr>
          <p:cNvPr id="653" name="Google Shape;653;p76"/>
          <p:cNvSpPr txBox="1">
            <a:spLocks noGrp="1"/>
          </p:cNvSpPr>
          <p:nvPr>
            <p:ph type="title"/>
          </p:nvPr>
        </p:nvSpPr>
        <p:spPr>
          <a:xfrm>
            <a:off x="73818" y="159158"/>
            <a:ext cx="5737650" cy="559594"/>
          </a:xfrm>
          <a:prstGeom prst="rect">
            <a:avLst/>
          </a:prstGeom>
          <a:noFill/>
          <a:ln>
            <a:noFill/>
          </a:ln>
        </p:spPr>
        <p:txBody>
          <a:bodyPr spcFirstLastPara="1" wrap="square" lIns="68550" tIns="34275" rIns="68550" bIns="34275" anchor="t" anchorCtr="0">
            <a:noAutofit/>
          </a:bodyPr>
          <a:lstStyle/>
          <a:p>
            <a:pPr marL="0" marR="0" lvl="0" indent="0" algn="l" rtl="0">
              <a:spcBef>
                <a:spcPts val="0"/>
              </a:spcBef>
              <a:spcAft>
                <a:spcPts val="0"/>
              </a:spcAft>
              <a:buClr>
                <a:srgbClr val="007AC2"/>
              </a:buClr>
              <a:buSzPts val="1400"/>
              <a:buFont typeface="Arial"/>
              <a:buNone/>
            </a:pPr>
            <a:r>
              <a:rPr lang="fr-FR" sz="2100" b="1" i="0" u="none" strike="noStrike" cap="none">
                <a:solidFill>
                  <a:srgbClr val="007AC2"/>
                </a:solidFill>
                <a:latin typeface="Arial"/>
                <a:ea typeface="Arial"/>
                <a:cs typeface="Arial"/>
                <a:sym typeface="Arial"/>
              </a:rPr>
              <a:t>Toujours 10 domaines de connaissances…</a:t>
            </a:r>
            <a:endParaRPr sz="2100" b="1" i="0" u="none" strike="noStrike" cap="none">
              <a:solidFill>
                <a:srgbClr val="007AC2"/>
              </a:solidFill>
              <a:latin typeface="Arial"/>
              <a:ea typeface="Arial"/>
              <a:cs typeface="Arial"/>
              <a:sym typeface="Arial"/>
            </a:endParaRPr>
          </a:p>
        </p:txBody>
      </p:sp>
      <p:sp>
        <p:nvSpPr>
          <p:cNvPr id="654" name="Google Shape;654;p76"/>
          <p:cNvSpPr txBox="1"/>
          <p:nvPr/>
        </p:nvSpPr>
        <p:spPr>
          <a:xfrm>
            <a:off x="6323250" y="2817979"/>
            <a:ext cx="1818623" cy="817147"/>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None/>
            </a:pPr>
            <a:r>
              <a:rPr lang="fr-FR" sz="2100" b="1" cap="small">
                <a:solidFill>
                  <a:srgbClr val="2000BE"/>
                </a:solidFill>
                <a:latin typeface="Nunito"/>
                <a:ea typeface="Nunito"/>
                <a:cs typeface="Nunito"/>
                <a:sym typeface="Nunito"/>
              </a:rPr>
              <a:t>Scope </a:t>
            </a:r>
            <a:br>
              <a:rPr lang="fr-FR" sz="2100" b="1" cap="small">
                <a:solidFill>
                  <a:srgbClr val="2000BE"/>
                </a:solidFill>
                <a:latin typeface="Nunito"/>
                <a:ea typeface="Nunito"/>
                <a:cs typeface="Nunito"/>
                <a:sym typeface="Nunito"/>
              </a:rPr>
            </a:br>
            <a:r>
              <a:rPr lang="fr-FR" sz="2100" b="1" cap="small">
                <a:solidFill>
                  <a:srgbClr val="2000BE"/>
                </a:solidFill>
                <a:latin typeface="Nunito"/>
                <a:ea typeface="Nunito"/>
                <a:cs typeface="Nunito"/>
                <a:sym typeface="Nunito"/>
              </a:rPr>
              <a:t>Management</a:t>
            </a:r>
            <a:endParaRPr sz="1650">
              <a:solidFill>
                <a:schemeClr val="dk1"/>
              </a:solidFill>
              <a:latin typeface="Times New Roman"/>
              <a:ea typeface="Times New Roman"/>
              <a:cs typeface="Times New Roman"/>
              <a:sym typeface="Times New Roman"/>
            </a:endParaRPr>
          </a:p>
          <a:p>
            <a:pPr marL="0" marR="0" lvl="0" indent="0" algn="ctr" rtl="0">
              <a:lnSpc>
                <a:spcPct val="90000"/>
              </a:lnSpc>
              <a:spcBef>
                <a:spcPts val="0"/>
              </a:spcBef>
              <a:spcAft>
                <a:spcPts val="0"/>
              </a:spcAft>
              <a:buNone/>
            </a:pPr>
            <a:r>
              <a:rPr lang="fr-FR" sz="1200">
                <a:solidFill>
                  <a:srgbClr val="000000"/>
                </a:solidFill>
                <a:latin typeface="Comic Sans MS"/>
                <a:ea typeface="Comic Sans MS"/>
                <a:cs typeface="Comic Sans MS"/>
                <a:sym typeface="Comic Sans MS"/>
              </a:rPr>
              <a:t>Chap. 5</a:t>
            </a:r>
            <a:endParaRPr sz="1050">
              <a:solidFill>
                <a:srgbClr val="000000"/>
              </a:solidFill>
              <a:latin typeface="Times New Roman"/>
              <a:ea typeface="Times New Roman"/>
              <a:cs typeface="Times New Roman"/>
              <a:sym typeface="Times New Roman"/>
            </a:endParaRPr>
          </a:p>
        </p:txBody>
      </p:sp>
      <p:sp>
        <p:nvSpPr>
          <p:cNvPr id="655" name="Google Shape;655;p76"/>
          <p:cNvSpPr txBox="1"/>
          <p:nvPr/>
        </p:nvSpPr>
        <p:spPr>
          <a:xfrm>
            <a:off x="6209761" y="3804413"/>
            <a:ext cx="1818623" cy="817147"/>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None/>
            </a:pPr>
            <a:r>
              <a:rPr lang="fr-FR" sz="2100" b="1" cap="small">
                <a:solidFill>
                  <a:srgbClr val="2000BE"/>
                </a:solidFill>
                <a:latin typeface="Nunito"/>
                <a:ea typeface="Nunito"/>
                <a:cs typeface="Nunito"/>
                <a:sym typeface="Nunito"/>
              </a:rPr>
              <a:t>Time </a:t>
            </a:r>
            <a:br>
              <a:rPr lang="fr-FR" sz="2100" b="1" cap="small">
                <a:solidFill>
                  <a:srgbClr val="2000BE"/>
                </a:solidFill>
                <a:latin typeface="Nunito"/>
                <a:ea typeface="Nunito"/>
                <a:cs typeface="Nunito"/>
                <a:sym typeface="Nunito"/>
              </a:rPr>
            </a:br>
            <a:r>
              <a:rPr lang="fr-FR" sz="2100" b="1" cap="small">
                <a:solidFill>
                  <a:srgbClr val="2000BE"/>
                </a:solidFill>
                <a:latin typeface="Nunito"/>
                <a:ea typeface="Nunito"/>
                <a:cs typeface="Nunito"/>
                <a:sym typeface="Nunito"/>
              </a:rPr>
              <a:t>Management</a:t>
            </a:r>
            <a:endParaRPr sz="1650">
              <a:solidFill>
                <a:schemeClr val="dk1"/>
              </a:solidFill>
              <a:latin typeface="Times New Roman"/>
              <a:ea typeface="Times New Roman"/>
              <a:cs typeface="Times New Roman"/>
              <a:sym typeface="Times New Roman"/>
            </a:endParaRPr>
          </a:p>
          <a:p>
            <a:pPr marL="0" marR="0" lvl="0" indent="0" algn="ctr" rtl="0">
              <a:lnSpc>
                <a:spcPct val="90000"/>
              </a:lnSpc>
              <a:spcBef>
                <a:spcPts val="0"/>
              </a:spcBef>
              <a:spcAft>
                <a:spcPts val="0"/>
              </a:spcAft>
              <a:buNone/>
            </a:pPr>
            <a:r>
              <a:rPr lang="fr-FR" sz="1200">
                <a:solidFill>
                  <a:srgbClr val="000000"/>
                </a:solidFill>
                <a:latin typeface="Comic Sans MS"/>
                <a:ea typeface="Comic Sans MS"/>
                <a:cs typeface="Comic Sans MS"/>
                <a:sym typeface="Comic Sans MS"/>
              </a:rPr>
              <a:t>Chap. 6</a:t>
            </a:r>
            <a:endParaRPr sz="1650">
              <a:solidFill>
                <a:schemeClr val="dk1"/>
              </a:solidFill>
              <a:latin typeface="Times New Roman"/>
              <a:ea typeface="Times New Roman"/>
              <a:cs typeface="Times New Roman"/>
              <a:sym typeface="Times New Roman"/>
            </a:endParaRPr>
          </a:p>
        </p:txBody>
      </p:sp>
      <p:sp>
        <p:nvSpPr>
          <p:cNvPr id="656" name="Google Shape;656;p76"/>
          <p:cNvSpPr txBox="1"/>
          <p:nvPr/>
        </p:nvSpPr>
        <p:spPr>
          <a:xfrm>
            <a:off x="4967623" y="4563607"/>
            <a:ext cx="1818623" cy="1066446"/>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None/>
            </a:pPr>
            <a:r>
              <a:rPr lang="fr-FR" sz="2100" b="1" cap="small">
                <a:solidFill>
                  <a:srgbClr val="2000BE"/>
                </a:solidFill>
                <a:latin typeface="Nunito"/>
                <a:ea typeface="Nunito"/>
                <a:cs typeface="Nunito"/>
                <a:sym typeface="Nunito"/>
              </a:rPr>
              <a:t>Cost </a:t>
            </a:r>
            <a:br>
              <a:rPr lang="fr-FR" sz="2100" b="1" cap="small">
                <a:solidFill>
                  <a:srgbClr val="2000BE"/>
                </a:solidFill>
                <a:latin typeface="Nunito"/>
                <a:ea typeface="Nunito"/>
                <a:cs typeface="Nunito"/>
                <a:sym typeface="Nunito"/>
              </a:rPr>
            </a:br>
            <a:r>
              <a:rPr lang="fr-FR" sz="2100" b="1" cap="small">
                <a:solidFill>
                  <a:srgbClr val="2000BE"/>
                </a:solidFill>
                <a:latin typeface="Nunito"/>
                <a:ea typeface="Nunito"/>
                <a:cs typeface="Nunito"/>
                <a:sym typeface="Nunito"/>
              </a:rPr>
              <a:t>Management</a:t>
            </a:r>
            <a:endParaRPr sz="1650">
              <a:solidFill>
                <a:schemeClr val="dk1"/>
              </a:solidFill>
              <a:latin typeface="Times New Roman"/>
              <a:ea typeface="Times New Roman"/>
              <a:cs typeface="Times New Roman"/>
              <a:sym typeface="Times New Roman"/>
            </a:endParaRPr>
          </a:p>
          <a:p>
            <a:pPr marL="0" marR="0" lvl="0" indent="0" algn="ctr" rtl="0">
              <a:lnSpc>
                <a:spcPct val="90000"/>
              </a:lnSpc>
              <a:spcBef>
                <a:spcPts val="0"/>
              </a:spcBef>
              <a:spcAft>
                <a:spcPts val="0"/>
              </a:spcAft>
              <a:buNone/>
            </a:pPr>
            <a:r>
              <a:rPr lang="fr-FR" sz="1200">
                <a:solidFill>
                  <a:srgbClr val="000000"/>
                </a:solidFill>
                <a:latin typeface="Comic Sans MS"/>
                <a:ea typeface="Comic Sans MS"/>
                <a:cs typeface="Comic Sans MS"/>
                <a:sym typeface="Comic Sans MS"/>
              </a:rPr>
              <a:t>Chap. 7</a:t>
            </a:r>
            <a:endParaRPr sz="1650">
              <a:solidFill>
                <a:schemeClr val="dk1"/>
              </a:solidFill>
              <a:latin typeface="Times New Roman"/>
              <a:ea typeface="Times New Roman"/>
              <a:cs typeface="Times New Roman"/>
              <a:sym typeface="Times New Roman"/>
            </a:endParaRPr>
          </a:p>
          <a:p>
            <a:pPr marL="0" marR="0" lvl="0" indent="0" algn="ctr" rtl="0">
              <a:lnSpc>
                <a:spcPct val="90000"/>
              </a:lnSpc>
              <a:spcBef>
                <a:spcPts val="0"/>
              </a:spcBef>
              <a:spcAft>
                <a:spcPts val="0"/>
              </a:spcAft>
              <a:buNone/>
            </a:pPr>
            <a:endParaRPr sz="1800">
              <a:solidFill>
                <a:srgbClr val="000000"/>
              </a:solidFill>
              <a:latin typeface="Times New Roman"/>
              <a:ea typeface="Times New Roman"/>
              <a:cs typeface="Times New Roman"/>
              <a:sym typeface="Times New Roman"/>
            </a:endParaRPr>
          </a:p>
        </p:txBody>
      </p:sp>
      <p:sp>
        <p:nvSpPr>
          <p:cNvPr id="657" name="Google Shape;657;p76"/>
          <p:cNvSpPr txBox="1"/>
          <p:nvPr/>
        </p:nvSpPr>
        <p:spPr>
          <a:xfrm>
            <a:off x="2589832" y="4539337"/>
            <a:ext cx="1818623" cy="817147"/>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None/>
            </a:pPr>
            <a:r>
              <a:rPr lang="fr-FR" sz="2100" b="1" cap="small">
                <a:solidFill>
                  <a:srgbClr val="2000BE"/>
                </a:solidFill>
                <a:latin typeface="Nunito"/>
                <a:ea typeface="Nunito"/>
                <a:cs typeface="Nunito"/>
                <a:sym typeface="Nunito"/>
              </a:rPr>
              <a:t>Quality </a:t>
            </a:r>
            <a:br>
              <a:rPr lang="fr-FR" sz="2100" b="1" cap="small">
                <a:solidFill>
                  <a:srgbClr val="2000BE"/>
                </a:solidFill>
                <a:latin typeface="Nunito"/>
                <a:ea typeface="Nunito"/>
                <a:cs typeface="Nunito"/>
                <a:sym typeface="Nunito"/>
              </a:rPr>
            </a:br>
            <a:r>
              <a:rPr lang="fr-FR" sz="2100" b="1" cap="small">
                <a:solidFill>
                  <a:srgbClr val="2000BE"/>
                </a:solidFill>
                <a:latin typeface="Nunito"/>
                <a:ea typeface="Nunito"/>
                <a:cs typeface="Nunito"/>
                <a:sym typeface="Nunito"/>
              </a:rPr>
              <a:t>Management</a:t>
            </a:r>
            <a:endParaRPr sz="1650">
              <a:solidFill>
                <a:schemeClr val="dk1"/>
              </a:solidFill>
              <a:latin typeface="Times New Roman"/>
              <a:ea typeface="Times New Roman"/>
              <a:cs typeface="Times New Roman"/>
              <a:sym typeface="Times New Roman"/>
            </a:endParaRPr>
          </a:p>
          <a:p>
            <a:pPr marL="0" marR="0" lvl="0" indent="0" algn="ctr" rtl="0">
              <a:lnSpc>
                <a:spcPct val="90000"/>
              </a:lnSpc>
              <a:spcBef>
                <a:spcPts val="0"/>
              </a:spcBef>
              <a:spcAft>
                <a:spcPts val="0"/>
              </a:spcAft>
              <a:buNone/>
            </a:pPr>
            <a:r>
              <a:rPr lang="fr-FR" sz="1200">
                <a:solidFill>
                  <a:srgbClr val="000000"/>
                </a:solidFill>
                <a:latin typeface="Comic Sans MS"/>
                <a:ea typeface="Comic Sans MS"/>
                <a:cs typeface="Comic Sans MS"/>
                <a:sym typeface="Comic Sans MS"/>
              </a:rPr>
              <a:t> Chap. 8</a:t>
            </a:r>
            <a:endParaRPr sz="1650">
              <a:solidFill>
                <a:schemeClr val="dk1"/>
              </a:solidFill>
              <a:latin typeface="Times New Roman"/>
              <a:ea typeface="Times New Roman"/>
              <a:cs typeface="Times New Roman"/>
              <a:sym typeface="Times New Roman"/>
            </a:endParaRPr>
          </a:p>
        </p:txBody>
      </p:sp>
      <p:sp>
        <p:nvSpPr>
          <p:cNvPr id="658" name="Google Shape;658;p76"/>
          <p:cNvSpPr txBox="1"/>
          <p:nvPr/>
        </p:nvSpPr>
        <p:spPr>
          <a:xfrm>
            <a:off x="956890" y="3722191"/>
            <a:ext cx="2344199" cy="817147"/>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None/>
            </a:pPr>
            <a:r>
              <a:rPr lang="fr-FR" sz="2100" b="1" cap="small">
                <a:solidFill>
                  <a:srgbClr val="2000BE"/>
                </a:solidFill>
                <a:latin typeface="Nunito"/>
                <a:ea typeface="Nunito"/>
                <a:cs typeface="Nunito"/>
                <a:sym typeface="Nunito"/>
              </a:rPr>
              <a:t>Human Resource</a:t>
            </a:r>
            <a:endParaRPr sz="1650">
              <a:solidFill>
                <a:schemeClr val="dk1"/>
              </a:solidFill>
              <a:latin typeface="Times New Roman"/>
              <a:ea typeface="Times New Roman"/>
              <a:cs typeface="Times New Roman"/>
              <a:sym typeface="Times New Roman"/>
            </a:endParaRPr>
          </a:p>
          <a:p>
            <a:pPr marL="0" marR="0" lvl="0" indent="0" algn="ctr" rtl="0">
              <a:lnSpc>
                <a:spcPct val="90000"/>
              </a:lnSpc>
              <a:spcBef>
                <a:spcPts val="0"/>
              </a:spcBef>
              <a:spcAft>
                <a:spcPts val="0"/>
              </a:spcAft>
              <a:buNone/>
            </a:pPr>
            <a:r>
              <a:rPr lang="fr-FR" sz="2100" b="1" cap="small">
                <a:solidFill>
                  <a:srgbClr val="2000BE"/>
                </a:solidFill>
                <a:latin typeface="Nunito"/>
                <a:ea typeface="Nunito"/>
                <a:cs typeface="Nunito"/>
                <a:sym typeface="Nunito"/>
              </a:rPr>
              <a:t>Management</a:t>
            </a:r>
            <a:endParaRPr sz="1650">
              <a:solidFill>
                <a:schemeClr val="dk1"/>
              </a:solidFill>
              <a:latin typeface="Times New Roman"/>
              <a:ea typeface="Times New Roman"/>
              <a:cs typeface="Times New Roman"/>
              <a:sym typeface="Times New Roman"/>
            </a:endParaRPr>
          </a:p>
          <a:p>
            <a:pPr marL="0" marR="0" lvl="0" indent="0" algn="ctr" rtl="0">
              <a:lnSpc>
                <a:spcPct val="90000"/>
              </a:lnSpc>
              <a:spcBef>
                <a:spcPts val="0"/>
              </a:spcBef>
              <a:spcAft>
                <a:spcPts val="0"/>
              </a:spcAft>
              <a:buNone/>
            </a:pPr>
            <a:r>
              <a:rPr lang="fr-FR" sz="1200">
                <a:solidFill>
                  <a:srgbClr val="000000"/>
                </a:solidFill>
                <a:latin typeface="Comic Sans MS"/>
                <a:ea typeface="Comic Sans MS"/>
                <a:cs typeface="Comic Sans MS"/>
                <a:sym typeface="Comic Sans MS"/>
              </a:rPr>
              <a:t>Chap. 9</a:t>
            </a:r>
            <a:endParaRPr sz="1650">
              <a:solidFill>
                <a:schemeClr val="dk1"/>
              </a:solidFill>
              <a:latin typeface="Times New Roman"/>
              <a:ea typeface="Times New Roman"/>
              <a:cs typeface="Times New Roman"/>
              <a:sym typeface="Times New Roman"/>
            </a:endParaRPr>
          </a:p>
        </p:txBody>
      </p:sp>
      <p:sp>
        <p:nvSpPr>
          <p:cNvPr id="659" name="Google Shape;659;p76"/>
          <p:cNvSpPr txBox="1"/>
          <p:nvPr/>
        </p:nvSpPr>
        <p:spPr>
          <a:xfrm>
            <a:off x="1108249" y="2810326"/>
            <a:ext cx="2390894" cy="817147"/>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None/>
            </a:pPr>
            <a:r>
              <a:rPr lang="fr-FR" sz="2100" b="1" cap="small">
                <a:solidFill>
                  <a:srgbClr val="2000BE"/>
                </a:solidFill>
                <a:latin typeface="Nunito"/>
                <a:ea typeface="Nunito"/>
                <a:cs typeface="Nunito"/>
                <a:sym typeface="Nunito"/>
              </a:rPr>
              <a:t>Communications </a:t>
            </a:r>
            <a:br>
              <a:rPr lang="fr-FR" sz="2100" b="1" cap="small">
                <a:solidFill>
                  <a:srgbClr val="2000BE"/>
                </a:solidFill>
                <a:latin typeface="Nunito"/>
                <a:ea typeface="Nunito"/>
                <a:cs typeface="Nunito"/>
                <a:sym typeface="Nunito"/>
              </a:rPr>
            </a:br>
            <a:r>
              <a:rPr lang="fr-FR" sz="2100" b="1" cap="small">
                <a:solidFill>
                  <a:srgbClr val="2000BE"/>
                </a:solidFill>
                <a:latin typeface="Nunito"/>
                <a:ea typeface="Nunito"/>
                <a:cs typeface="Nunito"/>
                <a:sym typeface="Nunito"/>
              </a:rPr>
              <a:t>Management</a:t>
            </a:r>
            <a:endParaRPr sz="1650">
              <a:solidFill>
                <a:schemeClr val="dk1"/>
              </a:solidFill>
              <a:latin typeface="Times New Roman"/>
              <a:ea typeface="Times New Roman"/>
              <a:cs typeface="Times New Roman"/>
              <a:sym typeface="Times New Roman"/>
            </a:endParaRPr>
          </a:p>
          <a:p>
            <a:pPr marL="0" marR="0" lvl="0" indent="0" algn="ctr" rtl="0">
              <a:lnSpc>
                <a:spcPct val="90000"/>
              </a:lnSpc>
              <a:spcBef>
                <a:spcPts val="0"/>
              </a:spcBef>
              <a:spcAft>
                <a:spcPts val="0"/>
              </a:spcAft>
              <a:buNone/>
            </a:pPr>
            <a:r>
              <a:rPr lang="fr-FR" sz="1200">
                <a:solidFill>
                  <a:srgbClr val="000000"/>
                </a:solidFill>
                <a:latin typeface="Comic Sans MS"/>
                <a:ea typeface="Comic Sans MS"/>
                <a:cs typeface="Comic Sans MS"/>
                <a:sym typeface="Comic Sans MS"/>
              </a:rPr>
              <a:t>Chap. 10</a:t>
            </a:r>
            <a:endParaRPr sz="1650">
              <a:solidFill>
                <a:schemeClr val="dk1"/>
              </a:solidFill>
              <a:latin typeface="Times New Roman"/>
              <a:ea typeface="Times New Roman"/>
              <a:cs typeface="Times New Roman"/>
              <a:sym typeface="Times New Roman"/>
            </a:endParaRPr>
          </a:p>
        </p:txBody>
      </p:sp>
      <p:sp>
        <p:nvSpPr>
          <p:cNvPr id="660" name="Google Shape;660;p76"/>
          <p:cNvSpPr txBox="1"/>
          <p:nvPr/>
        </p:nvSpPr>
        <p:spPr>
          <a:xfrm>
            <a:off x="2319099" y="1810776"/>
            <a:ext cx="1818623" cy="817147"/>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None/>
            </a:pPr>
            <a:r>
              <a:rPr lang="fr-FR" sz="2100" b="1" cap="small">
                <a:solidFill>
                  <a:srgbClr val="2000BE"/>
                </a:solidFill>
                <a:latin typeface="Nunito"/>
                <a:ea typeface="Nunito"/>
                <a:cs typeface="Nunito"/>
                <a:sym typeface="Nunito"/>
              </a:rPr>
              <a:t>Risk </a:t>
            </a:r>
            <a:br>
              <a:rPr lang="fr-FR" sz="2100" b="1" cap="small">
                <a:solidFill>
                  <a:srgbClr val="2000BE"/>
                </a:solidFill>
                <a:latin typeface="Nunito"/>
                <a:ea typeface="Nunito"/>
                <a:cs typeface="Nunito"/>
                <a:sym typeface="Nunito"/>
              </a:rPr>
            </a:br>
            <a:r>
              <a:rPr lang="fr-FR" sz="2100" b="1" cap="small">
                <a:solidFill>
                  <a:srgbClr val="2000BE"/>
                </a:solidFill>
                <a:latin typeface="Nunito"/>
                <a:ea typeface="Nunito"/>
                <a:cs typeface="Nunito"/>
                <a:sym typeface="Nunito"/>
              </a:rPr>
              <a:t>Management</a:t>
            </a:r>
            <a:endParaRPr sz="1650">
              <a:solidFill>
                <a:schemeClr val="dk1"/>
              </a:solidFill>
              <a:latin typeface="Times New Roman"/>
              <a:ea typeface="Times New Roman"/>
              <a:cs typeface="Times New Roman"/>
              <a:sym typeface="Times New Roman"/>
            </a:endParaRPr>
          </a:p>
          <a:p>
            <a:pPr marL="0" marR="0" lvl="0" indent="0" algn="ctr" rtl="0">
              <a:lnSpc>
                <a:spcPct val="90000"/>
              </a:lnSpc>
              <a:spcBef>
                <a:spcPts val="0"/>
              </a:spcBef>
              <a:spcAft>
                <a:spcPts val="0"/>
              </a:spcAft>
              <a:buNone/>
            </a:pPr>
            <a:r>
              <a:rPr lang="fr-FR" sz="1200">
                <a:solidFill>
                  <a:srgbClr val="000000"/>
                </a:solidFill>
                <a:latin typeface="Comic Sans MS"/>
                <a:ea typeface="Comic Sans MS"/>
                <a:cs typeface="Comic Sans MS"/>
                <a:sym typeface="Comic Sans MS"/>
              </a:rPr>
              <a:t>Chap. 11</a:t>
            </a:r>
            <a:endParaRPr sz="1650">
              <a:solidFill>
                <a:schemeClr val="dk1"/>
              </a:solidFill>
              <a:latin typeface="Times New Roman"/>
              <a:ea typeface="Times New Roman"/>
              <a:cs typeface="Times New Roman"/>
              <a:sym typeface="Times New Roman"/>
            </a:endParaRPr>
          </a:p>
        </p:txBody>
      </p:sp>
      <p:sp>
        <p:nvSpPr>
          <p:cNvPr id="661" name="Google Shape;661;p76"/>
          <p:cNvSpPr txBox="1"/>
          <p:nvPr/>
        </p:nvSpPr>
        <p:spPr>
          <a:xfrm>
            <a:off x="3855163" y="1349800"/>
            <a:ext cx="1956305" cy="817147"/>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None/>
            </a:pPr>
            <a:r>
              <a:rPr lang="fr-FR" sz="2100" b="1" cap="small">
                <a:solidFill>
                  <a:srgbClr val="2000BE"/>
                </a:solidFill>
                <a:latin typeface="Nunito"/>
                <a:ea typeface="Nunito"/>
                <a:cs typeface="Nunito"/>
                <a:sym typeface="Nunito"/>
              </a:rPr>
              <a:t>Procurement </a:t>
            </a:r>
            <a:br>
              <a:rPr lang="fr-FR" sz="2100" b="1" cap="small">
                <a:solidFill>
                  <a:srgbClr val="2000BE"/>
                </a:solidFill>
                <a:latin typeface="Nunito"/>
                <a:ea typeface="Nunito"/>
                <a:cs typeface="Nunito"/>
                <a:sym typeface="Nunito"/>
              </a:rPr>
            </a:br>
            <a:r>
              <a:rPr lang="fr-FR" sz="2100" b="1" cap="small">
                <a:solidFill>
                  <a:srgbClr val="2000BE"/>
                </a:solidFill>
                <a:latin typeface="Nunito"/>
                <a:ea typeface="Nunito"/>
                <a:cs typeface="Nunito"/>
                <a:sym typeface="Nunito"/>
              </a:rPr>
              <a:t>Management</a:t>
            </a:r>
            <a:r>
              <a:rPr lang="fr-FR" sz="2100" b="1">
                <a:solidFill>
                  <a:srgbClr val="2000BE"/>
                </a:solidFill>
                <a:latin typeface="Nunito"/>
                <a:ea typeface="Nunito"/>
                <a:cs typeface="Nunito"/>
                <a:sym typeface="Nunito"/>
              </a:rPr>
              <a:t/>
            </a:r>
            <a:br>
              <a:rPr lang="fr-FR" sz="2100" b="1">
                <a:solidFill>
                  <a:srgbClr val="2000BE"/>
                </a:solidFill>
                <a:latin typeface="Nunito"/>
                <a:ea typeface="Nunito"/>
                <a:cs typeface="Nunito"/>
                <a:sym typeface="Nunito"/>
              </a:rPr>
            </a:br>
            <a:r>
              <a:rPr lang="fr-FR" sz="1200">
                <a:solidFill>
                  <a:srgbClr val="000000"/>
                </a:solidFill>
                <a:latin typeface="Comic Sans MS"/>
                <a:ea typeface="Comic Sans MS"/>
                <a:cs typeface="Comic Sans MS"/>
                <a:sym typeface="Comic Sans MS"/>
              </a:rPr>
              <a:t>Chap. 12</a:t>
            </a:r>
            <a:endParaRPr sz="1650">
              <a:solidFill>
                <a:schemeClr val="dk1"/>
              </a:solidFill>
              <a:latin typeface="Times New Roman"/>
              <a:ea typeface="Times New Roman"/>
              <a:cs typeface="Times New Roman"/>
              <a:sym typeface="Times New Roman"/>
            </a:endParaRPr>
          </a:p>
        </p:txBody>
      </p:sp>
      <p:pic>
        <p:nvPicPr>
          <p:cNvPr id="662" name="Google Shape;662;p76" descr="G0101421"/>
          <p:cNvPicPr preferRelativeResize="0"/>
          <p:nvPr/>
        </p:nvPicPr>
        <p:blipFill rotWithShape="1">
          <a:blip r:embed="rId6">
            <a:alphaModFix/>
          </a:blip>
          <a:srcRect/>
          <a:stretch/>
        </p:blipFill>
        <p:spPr>
          <a:xfrm>
            <a:off x="4504658" y="2754047"/>
            <a:ext cx="534690" cy="655037"/>
          </a:xfrm>
          <a:prstGeom prst="rect">
            <a:avLst/>
          </a:prstGeom>
          <a:noFill/>
          <a:ln>
            <a:noFill/>
          </a:ln>
        </p:spPr>
      </p:pic>
      <p:pic>
        <p:nvPicPr>
          <p:cNvPr id="663" name="Google Shape;663;p76" descr="G0101402"/>
          <p:cNvPicPr preferRelativeResize="0"/>
          <p:nvPr/>
        </p:nvPicPr>
        <p:blipFill rotWithShape="1">
          <a:blip r:embed="rId7">
            <a:alphaModFix/>
          </a:blip>
          <a:srcRect/>
          <a:stretch/>
        </p:blipFill>
        <p:spPr>
          <a:xfrm>
            <a:off x="8206981" y="2746967"/>
            <a:ext cx="708881" cy="809625"/>
          </a:xfrm>
          <a:prstGeom prst="rect">
            <a:avLst/>
          </a:prstGeom>
          <a:noFill/>
          <a:ln>
            <a:noFill/>
          </a:ln>
        </p:spPr>
      </p:pic>
      <p:pic>
        <p:nvPicPr>
          <p:cNvPr id="664" name="Google Shape;664;p76" descr="G0101437"/>
          <p:cNvPicPr preferRelativeResize="0"/>
          <p:nvPr/>
        </p:nvPicPr>
        <p:blipFill rotWithShape="1">
          <a:blip r:embed="rId8">
            <a:alphaModFix/>
          </a:blip>
          <a:srcRect/>
          <a:stretch/>
        </p:blipFill>
        <p:spPr>
          <a:xfrm>
            <a:off x="7971742" y="3787004"/>
            <a:ext cx="683602" cy="756047"/>
          </a:xfrm>
          <a:prstGeom prst="rect">
            <a:avLst/>
          </a:prstGeom>
          <a:noFill/>
          <a:ln>
            <a:noFill/>
          </a:ln>
        </p:spPr>
      </p:pic>
      <p:pic>
        <p:nvPicPr>
          <p:cNvPr id="665" name="Google Shape;665;p76" descr="G0101394"/>
          <p:cNvPicPr preferRelativeResize="0"/>
          <p:nvPr/>
        </p:nvPicPr>
        <p:blipFill rotWithShape="1">
          <a:blip r:embed="rId9">
            <a:alphaModFix/>
          </a:blip>
          <a:srcRect/>
          <a:stretch/>
        </p:blipFill>
        <p:spPr>
          <a:xfrm>
            <a:off x="6753661" y="4641519"/>
            <a:ext cx="1047384" cy="682229"/>
          </a:xfrm>
          <a:prstGeom prst="rect">
            <a:avLst/>
          </a:prstGeom>
          <a:noFill/>
          <a:ln>
            <a:noFill/>
          </a:ln>
        </p:spPr>
      </p:pic>
      <p:pic>
        <p:nvPicPr>
          <p:cNvPr id="666" name="Google Shape;666;p76" descr="G0101385"/>
          <p:cNvPicPr preferRelativeResize="0"/>
          <p:nvPr/>
        </p:nvPicPr>
        <p:blipFill rotWithShape="1">
          <a:blip r:embed="rId10">
            <a:alphaModFix/>
          </a:blip>
          <a:srcRect/>
          <a:stretch/>
        </p:blipFill>
        <p:spPr>
          <a:xfrm>
            <a:off x="2170466" y="4778222"/>
            <a:ext cx="482305" cy="463331"/>
          </a:xfrm>
          <a:prstGeom prst="rect">
            <a:avLst/>
          </a:prstGeom>
          <a:noFill/>
          <a:ln>
            <a:noFill/>
          </a:ln>
        </p:spPr>
      </p:pic>
      <p:pic>
        <p:nvPicPr>
          <p:cNvPr id="667" name="Google Shape;667;p76" descr="G0101391"/>
          <p:cNvPicPr preferRelativeResize="0"/>
          <p:nvPr/>
        </p:nvPicPr>
        <p:blipFill rotWithShape="1">
          <a:blip r:embed="rId11">
            <a:alphaModFix/>
          </a:blip>
          <a:srcRect/>
          <a:stretch/>
        </p:blipFill>
        <p:spPr>
          <a:xfrm>
            <a:off x="411033" y="2716769"/>
            <a:ext cx="770639" cy="1061900"/>
          </a:xfrm>
          <a:prstGeom prst="rect">
            <a:avLst/>
          </a:prstGeom>
          <a:noFill/>
          <a:ln>
            <a:noFill/>
          </a:ln>
        </p:spPr>
      </p:pic>
      <p:pic>
        <p:nvPicPr>
          <p:cNvPr id="668" name="Google Shape;668;p76" descr="G0101432"/>
          <p:cNvPicPr preferRelativeResize="0"/>
          <p:nvPr/>
        </p:nvPicPr>
        <p:blipFill rotWithShape="1">
          <a:blip r:embed="rId12">
            <a:alphaModFix/>
          </a:blip>
          <a:srcRect/>
          <a:stretch/>
        </p:blipFill>
        <p:spPr>
          <a:xfrm>
            <a:off x="4504657" y="553263"/>
            <a:ext cx="711194" cy="592825"/>
          </a:xfrm>
          <a:prstGeom prst="rect">
            <a:avLst/>
          </a:prstGeom>
          <a:noFill/>
          <a:ln>
            <a:noFill/>
          </a:ln>
        </p:spPr>
      </p:pic>
      <p:pic>
        <p:nvPicPr>
          <p:cNvPr id="669" name="Google Shape;669;p76" descr="http://t2.gstatic.com/images?q=tbn:ANd9GcRBW8QZoNnOtQ4-UFuT0GQBlpMYTwMtkV2D4Uogk3jTrZeZsW7C"/>
          <p:cNvPicPr preferRelativeResize="0"/>
          <p:nvPr/>
        </p:nvPicPr>
        <p:blipFill rotWithShape="1">
          <a:blip r:embed="rId13">
            <a:alphaModFix/>
          </a:blip>
          <a:srcRect/>
          <a:stretch/>
        </p:blipFill>
        <p:spPr>
          <a:xfrm>
            <a:off x="143508" y="1086826"/>
            <a:ext cx="1092748" cy="1183810"/>
          </a:xfrm>
          <a:prstGeom prst="rect">
            <a:avLst/>
          </a:prstGeom>
          <a:noFill/>
          <a:ln>
            <a:noFill/>
          </a:ln>
        </p:spPr>
      </p:pic>
      <p:sp>
        <p:nvSpPr>
          <p:cNvPr id="670" name="Google Shape;670;p76"/>
          <p:cNvSpPr/>
          <p:nvPr/>
        </p:nvSpPr>
        <p:spPr>
          <a:xfrm>
            <a:off x="3044655" y="3355591"/>
            <a:ext cx="3429000" cy="817147"/>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None/>
            </a:pPr>
            <a:r>
              <a:rPr lang="fr-FR" sz="2100" b="1" cap="small">
                <a:solidFill>
                  <a:srgbClr val="2000BE"/>
                </a:solidFill>
                <a:latin typeface="Nunito"/>
                <a:ea typeface="Nunito"/>
                <a:cs typeface="Nunito"/>
                <a:sym typeface="Nunito"/>
              </a:rPr>
              <a:t>Integration</a:t>
            </a:r>
            <a:endParaRPr sz="2100" b="1" cap="small">
              <a:solidFill>
                <a:srgbClr val="2000BE"/>
              </a:solidFill>
              <a:latin typeface="Nunito"/>
              <a:ea typeface="Nunito"/>
              <a:cs typeface="Nunito"/>
              <a:sym typeface="Nunito"/>
            </a:endParaRPr>
          </a:p>
          <a:p>
            <a:pPr marL="0" marR="0" lvl="0" indent="0" algn="ctr" rtl="0">
              <a:lnSpc>
                <a:spcPct val="90000"/>
              </a:lnSpc>
              <a:spcBef>
                <a:spcPts val="0"/>
              </a:spcBef>
              <a:spcAft>
                <a:spcPts val="0"/>
              </a:spcAft>
              <a:buNone/>
            </a:pPr>
            <a:r>
              <a:rPr lang="fr-FR" sz="2100" b="1" cap="small">
                <a:solidFill>
                  <a:srgbClr val="2000BE"/>
                </a:solidFill>
                <a:latin typeface="Nunito"/>
                <a:ea typeface="Nunito"/>
                <a:cs typeface="Nunito"/>
                <a:sym typeface="Nunito"/>
              </a:rPr>
              <a:t>Management</a:t>
            </a:r>
            <a:endParaRPr sz="1650">
              <a:solidFill>
                <a:schemeClr val="dk1"/>
              </a:solidFill>
              <a:latin typeface="Times New Roman"/>
              <a:ea typeface="Times New Roman"/>
              <a:cs typeface="Times New Roman"/>
              <a:sym typeface="Times New Roman"/>
            </a:endParaRPr>
          </a:p>
          <a:p>
            <a:pPr marL="0" marR="0" lvl="0" indent="0" algn="ctr" rtl="0">
              <a:lnSpc>
                <a:spcPct val="90000"/>
              </a:lnSpc>
              <a:spcBef>
                <a:spcPts val="0"/>
              </a:spcBef>
              <a:spcAft>
                <a:spcPts val="0"/>
              </a:spcAft>
              <a:buNone/>
            </a:pPr>
            <a:r>
              <a:rPr lang="fr-FR" sz="1200">
                <a:solidFill>
                  <a:srgbClr val="000000"/>
                </a:solidFill>
                <a:latin typeface="Comic Sans MS"/>
                <a:ea typeface="Comic Sans MS"/>
                <a:cs typeface="Comic Sans MS"/>
                <a:sym typeface="Comic Sans MS"/>
              </a:rPr>
              <a:t>PMBOK® Chap. 4</a:t>
            </a:r>
            <a:endParaRPr sz="1650">
              <a:solidFill>
                <a:schemeClr val="dk1"/>
              </a:solidFill>
              <a:latin typeface="Times New Roman"/>
              <a:ea typeface="Times New Roman"/>
              <a:cs typeface="Times New Roman"/>
              <a:sym typeface="Times New Roman"/>
            </a:endParaRPr>
          </a:p>
        </p:txBody>
      </p:sp>
      <p:sp>
        <p:nvSpPr>
          <p:cNvPr id="671" name="Google Shape;671;p76"/>
          <p:cNvSpPr txBox="1"/>
          <p:nvPr/>
        </p:nvSpPr>
        <p:spPr>
          <a:xfrm>
            <a:off x="5736603" y="1929820"/>
            <a:ext cx="2034115" cy="817147"/>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None/>
            </a:pPr>
            <a:r>
              <a:rPr lang="fr-FR" sz="2100" b="1" cap="small">
                <a:solidFill>
                  <a:srgbClr val="2000BE"/>
                </a:solidFill>
                <a:latin typeface="Nunito"/>
                <a:ea typeface="Nunito"/>
                <a:cs typeface="Nunito"/>
                <a:sym typeface="Nunito"/>
              </a:rPr>
              <a:t>Stakeholders </a:t>
            </a:r>
            <a:br>
              <a:rPr lang="fr-FR" sz="2100" b="1" cap="small">
                <a:solidFill>
                  <a:srgbClr val="2000BE"/>
                </a:solidFill>
                <a:latin typeface="Nunito"/>
                <a:ea typeface="Nunito"/>
                <a:cs typeface="Nunito"/>
                <a:sym typeface="Nunito"/>
              </a:rPr>
            </a:br>
            <a:r>
              <a:rPr lang="fr-FR" sz="2100" b="1" cap="small">
                <a:solidFill>
                  <a:srgbClr val="2000BE"/>
                </a:solidFill>
                <a:latin typeface="Nunito"/>
                <a:ea typeface="Nunito"/>
                <a:cs typeface="Nunito"/>
                <a:sym typeface="Nunito"/>
              </a:rPr>
              <a:t>Management</a:t>
            </a:r>
            <a:endParaRPr sz="1650">
              <a:solidFill>
                <a:schemeClr val="dk1"/>
              </a:solidFill>
              <a:latin typeface="Times New Roman"/>
              <a:ea typeface="Times New Roman"/>
              <a:cs typeface="Times New Roman"/>
              <a:sym typeface="Times New Roman"/>
            </a:endParaRPr>
          </a:p>
          <a:p>
            <a:pPr marL="0" marR="0" lvl="0" indent="0" algn="ctr" rtl="0">
              <a:lnSpc>
                <a:spcPct val="90000"/>
              </a:lnSpc>
              <a:spcBef>
                <a:spcPts val="0"/>
              </a:spcBef>
              <a:spcAft>
                <a:spcPts val="0"/>
              </a:spcAft>
              <a:buNone/>
            </a:pPr>
            <a:r>
              <a:rPr lang="fr-FR" sz="1200">
                <a:solidFill>
                  <a:srgbClr val="000000"/>
                </a:solidFill>
                <a:latin typeface="Comic Sans MS"/>
                <a:ea typeface="Comic Sans MS"/>
                <a:cs typeface="Comic Sans MS"/>
                <a:sym typeface="Comic Sans MS"/>
              </a:rPr>
              <a:t>Chap. 13</a:t>
            </a:r>
            <a:endParaRPr sz="1650">
              <a:solidFill>
                <a:schemeClr val="dk1"/>
              </a:solidFill>
              <a:latin typeface="Times New Roman"/>
              <a:ea typeface="Times New Roman"/>
              <a:cs typeface="Times New Roman"/>
              <a:sym typeface="Times New Roman"/>
            </a:endParaRPr>
          </a:p>
        </p:txBody>
      </p:sp>
      <p:pic>
        <p:nvPicPr>
          <p:cNvPr id="672" name="Google Shape;672;p76" descr="C:\Users\Agnès\AppData\Local\Microsoft\Windows\Temporary Internet Files\Content.IE5\UJPWXNS1\MC900199398[1].wmf"/>
          <p:cNvPicPr preferRelativeResize="0"/>
          <p:nvPr/>
        </p:nvPicPr>
        <p:blipFill rotWithShape="1">
          <a:blip r:embed="rId14">
            <a:alphaModFix/>
          </a:blip>
          <a:srcRect/>
          <a:stretch/>
        </p:blipFill>
        <p:spPr>
          <a:xfrm>
            <a:off x="7671076" y="1248424"/>
            <a:ext cx="978482" cy="932078"/>
          </a:xfrm>
          <a:prstGeom prst="rect">
            <a:avLst/>
          </a:prstGeom>
          <a:noFill/>
          <a:ln>
            <a:noFill/>
          </a:ln>
        </p:spPr>
      </p:pic>
      <p:pic>
        <p:nvPicPr>
          <p:cNvPr id="673" name="Google Shape;673;p76"/>
          <p:cNvPicPr preferRelativeResize="0"/>
          <p:nvPr/>
        </p:nvPicPr>
        <p:blipFill rotWithShape="1">
          <a:blip r:embed="rId15">
            <a:alphaModFix/>
          </a:blip>
          <a:srcRect/>
          <a:stretch/>
        </p:blipFill>
        <p:spPr>
          <a:xfrm>
            <a:off x="696075" y="1376563"/>
            <a:ext cx="859258" cy="1217095"/>
          </a:xfrm>
          <a:prstGeom prst="rect">
            <a:avLst/>
          </a:prstGeom>
          <a:noFill/>
          <a:ln>
            <a:noFill/>
          </a:ln>
          <a:effectLst>
            <a:outerShdw blurRad="190500" dist="228600" dir="2700000" algn="ctr">
              <a:srgbClr val="000000">
                <a:alpha val="29411"/>
              </a:srgbClr>
            </a:outerShdw>
          </a:effectLst>
        </p:spPr>
      </p:pic>
      <p:sp>
        <p:nvSpPr>
          <p:cNvPr id="674" name="Google Shape;674;p76"/>
          <p:cNvSpPr txBox="1"/>
          <p:nvPr/>
        </p:nvSpPr>
        <p:spPr>
          <a:xfrm>
            <a:off x="6209761" y="3825205"/>
            <a:ext cx="1818623" cy="817147"/>
          </a:xfrm>
          <a:prstGeom prst="rect">
            <a:avLst/>
          </a:prstGeom>
          <a:solidFill>
            <a:schemeClr val="lt1"/>
          </a:solid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None/>
            </a:pPr>
            <a:r>
              <a:rPr lang="fr-FR" sz="2100" b="1" cap="small">
                <a:solidFill>
                  <a:srgbClr val="FF0000"/>
                </a:solidFill>
                <a:latin typeface="Nunito"/>
                <a:ea typeface="Nunito"/>
                <a:cs typeface="Nunito"/>
                <a:sym typeface="Nunito"/>
              </a:rPr>
              <a:t>Schedule</a:t>
            </a:r>
            <a:br>
              <a:rPr lang="fr-FR" sz="2100" b="1" cap="small">
                <a:solidFill>
                  <a:srgbClr val="FF0000"/>
                </a:solidFill>
                <a:latin typeface="Nunito"/>
                <a:ea typeface="Nunito"/>
                <a:cs typeface="Nunito"/>
                <a:sym typeface="Nunito"/>
              </a:rPr>
            </a:br>
            <a:r>
              <a:rPr lang="fr-FR" sz="2100" b="1" cap="small">
                <a:solidFill>
                  <a:srgbClr val="FF0000"/>
                </a:solidFill>
                <a:latin typeface="Nunito"/>
                <a:ea typeface="Nunito"/>
                <a:cs typeface="Nunito"/>
                <a:sym typeface="Nunito"/>
              </a:rPr>
              <a:t>Management</a:t>
            </a:r>
            <a:endParaRPr sz="1650">
              <a:solidFill>
                <a:schemeClr val="dk1"/>
              </a:solidFill>
              <a:latin typeface="Times New Roman"/>
              <a:ea typeface="Times New Roman"/>
              <a:cs typeface="Times New Roman"/>
              <a:sym typeface="Times New Roman"/>
            </a:endParaRPr>
          </a:p>
          <a:p>
            <a:pPr marL="0" marR="0" lvl="0" indent="0" algn="ctr" rtl="0">
              <a:lnSpc>
                <a:spcPct val="90000"/>
              </a:lnSpc>
              <a:spcBef>
                <a:spcPts val="0"/>
              </a:spcBef>
              <a:spcAft>
                <a:spcPts val="0"/>
              </a:spcAft>
              <a:buNone/>
            </a:pPr>
            <a:r>
              <a:rPr lang="fr-FR" sz="1200">
                <a:solidFill>
                  <a:srgbClr val="000000"/>
                </a:solidFill>
                <a:latin typeface="Comic Sans MS"/>
                <a:ea typeface="Comic Sans MS"/>
                <a:cs typeface="Comic Sans MS"/>
                <a:sym typeface="Comic Sans MS"/>
              </a:rPr>
              <a:t>Chap. 6</a:t>
            </a:r>
            <a:endParaRPr sz="1650">
              <a:solidFill>
                <a:schemeClr val="dk1"/>
              </a:solidFill>
              <a:latin typeface="Times New Roman"/>
              <a:ea typeface="Times New Roman"/>
              <a:cs typeface="Times New Roman"/>
              <a:sym typeface="Times New Roman"/>
            </a:endParaRPr>
          </a:p>
        </p:txBody>
      </p:sp>
      <p:sp>
        <p:nvSpPr>
          <p:cNvPr id="675" name="Google Shape;675;p76"/>
          <p:cNvSpPr txBox="1"/>
          <p:nvPr/>
        </p:nvSpPr>
        <p:spPr>
          <a:xfrm>
            <a:off x="791580" y="3756455"/>
            <a:ext cx="2579361" cy="817147"/>
          </a:xfrm>
          <a:prstGeom prst="rect">
            <a:avLst/>
          </a:prstGeom>
          <a:solidFill>
            <a:schemeClr val="lt1"/>
          </a:solid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None/>
            </a:pPr>
            <a:r>
              <a:rPr lang="fr-FR" sz="2100" b="1" cap="small">
                <a:solidFill>
                  <a:srgbClr val="FF0000"/>
                </a:solidFill>
                <a:latin typeface="Nunito"/>
                <a:ea typeface="Nunito"/>
                <a:cs typeface="Nunito"/>
                <a:sym typeface="Nunito"/>
              </a:rPr>
              <a:t>Resource </a:t>
            </a:r>
            <a:br>
              <a:rPr lang="fr-FR" sz="2100" b="1" cap="small">
                <a:solidFill>
                  <a:srgbClr val="FF0000"/>
                </a:solidFill>
                <a:latin typeface="Nunito"/>
                <a:ea typeface="Nunito"/>
                <a:cs typeface="Nunito"/>
                <a:sym typeface="Nunito"/>
              </a:rPr>
            </a:br>
            <a:r>
              <a:rPr lang="fr-FR" sz="2100" b="1" cap="small">
                <a:solidFill>
                  <a:srgbClr val="FF0000"/>
                </a:solidFill>
                <a:latin typeface="Nunito"/>
                <a:ea typeface="Nunito"/>
                <a:cs typeface="Nunito"/>
                <a:sym typeface="Nunito"/>
              </a:rPr>
              <a:t>Management</a:t>
            </a:r>
            <a:endParaRPr sz="1650">
              <a:solidFill>
                <a:schemeClr val="dk1"/>
              </a:solidFill>
              <a:latin typeface="Times New Roman"/>
              <a:ea typeface="Times New Roman"/>
              <a:cs typeface="Times New Roman"/>
              <a:sym typeface="Times New Roman"/>
            </a:endParaRPr>
          </a:p>
          <a:p>
            <a:pPr marL="0" marR="0" lvl="0" indent="0" algn="ctr" rtl="0">
              <a:lnSpc>
                <a:spcPct val="90000"/>
              </a:lnSpc>
              <a:spcBef>
                <a:spcPts val="0"/>
              </a:spcBef>
              <a:spcAft>
                <a:spcPts val="0"/>
              </a:spcAft>
              <a:buNone/>
            </a:pPr>
            <a:r>
              <a:rPr lang="fr-FR" sz="1200">
                <a:solidFill>
                  <a:srgbClr val="000000"/>
                </a:solidFill>
                <a:latin typeface="Comic Sans MS"/>
                <a:ea typeface="Comic Sans MS"/>
                <a:cs typeface="Comic Sans MS"/>
                <a:sym typeface="Comic Sans MS"/>
              </a:rPr>
              <a:t>Chap. 9</a:t>
            </a:r>
            <a:endParaRPr sz="1650">
              <a:solidFill>
                <a:schemeClr val="dk1"/>
              </a:solidFill>
              <a:latin typeface="Times New Roman"/>
              <a:ea typeface="Times New Roman"/>
              <a:cs typeface="Times New Roman"/>
              <a:sym typeface="Times New Roman"/>
            </a:endParaRPr>
          </a:p>
        </p:txBody>
      </p:sp>
      <p:pic>
        <p:nvPicPr>
          <p:cNvPr id="676" name="Google Shape;676;p76"/>
          <p:cNvPicPr preferRelativeResize="0"/>
          <p:nvPr/>
        </p:nvPicPr>
        <p:blipFill rotWithShape="1">
          <a:blip r:embed="rId16">
            <a:alphaModFix/>
          </a:blip>
          <a:srcRect/>
          <a:stretch/>
        </p:blipFill>
        <p:spPr>
          <a:xfrm>
            <a:off x="1142568" y="4410516"/>
            <a:ext cx="565377" cy="718796"/>
          </a:xfrm>
          <a:prstGeom prst="rect">
            <a:avLst/>
          </a:prstGeom>
          <a:noFill/>
          <a:ln>
            <a:noFill/>
          </a:ln>
        </p:spPr>
      </p:pic>
      <p:pic>
        <p:nvPicPr>
          <p:cNvPr id="677" name="Google Shape;677;p76" descr="G0101459"/>
          <p:cNvPicPr preferRelativeResize="0"/>
          <p:nvPr/>
        </p:nvPicPr>
        <p:blipFill rotWithShape="1">
          <a:blip r:embed="rId17">
            <a:alphaModFix/>
          </a:blip>
          <a:srcRect/>
          <a:stretch/>
        </p:blipFill>
        <p:spPr>
          <a:xfrm>
            <a:off x="585658" y="3884035"/>
            <a:ext cx="550016" cy="1300843"/>
          </a:xfrm>
          <a:prstGeom prst="rect">
            <a:avLst/>
          </a:prstGeom>
          <a:noFill/>
          <a:ln>
            <a:noFill/>
          </a:ln>
        </p:spPr>
      </p:pic>
      <p:sp>
        <p:nvSpPr>
          <p:cNvPr id="678" name="Google Shape;678;p76"/>
          <p:cNvSpPr txBox="1"/>
          <p:nvPr/>
        </p:nvSpPr>
        <p:spPr>
          <a:xfrm>
            <a:off x="5709554" y="160848"/>
            <a:ext cx="2430270" cy="392415"/>
          </a:xfrm>
          <a:prstGeom prst="rect">
            <a:avLst/>
          </a:prstGeom>
          <a:noFill/>
          <a:ln>
            <a:noFill/>
          </a:ln>
        </p:spPr>
        <p:txBody>
          <a:bodyPr spcFirstLastPara="1" wrap="square" lIns="68550" tIns="34275" rIns="68550" bIns="34275" anchor="t" anchorCtr="0">
            <a:noAutofit/>
          </a:bodyPr>
          <a:lstStyle/>
          <a:p>
            <a:pPr marL="0" marR="0" lvl="0" indent="0" algn="l" rtl="0">
              <a:spcBef>
                <a:spcPts val="0"/>
              </a:spcBef>
              <a:spcAft>
                <a:spcPts val="0"/>
              </a:spcAft>
              <a:buNone/>
            </a:pPr>
            <a:r>
              <a:rPr lang="fr-FR" sz="2100" b="1">
                <a:solidFill>
                  <a:srgbClr val="FF0000"/>
                </a:solidFill>
                <a:latin typeface="Arial"/>
                <a:ea typeface="Arial"/>
                <a:cs typeface="Arial"/>
                <a:sym typeface="Arial"/>
              </a:rPr>
              <a:t>mais 2 renommés</a:t>
            </a:r>
            <a:endParaRPr sz="1650">
              <a:solidFill>
                <a:schemeClr val="dk1"/>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78">
                                            <p:txEl>
                                              <p:pRg st="0" end="0"/>
                                            </p:txEl>
                                          </p:spTgt>
                                        </p:tgtEl>
                                        <p:attrNameLst>
                                          <p:attrName>style.visibility</p:attrName>
                                        </p:attrNameLst>
                                      </p:cBhvr>
                                      <p:to>
                                        <p:strVal val="visible"/>
                                      </p:to>
                                    </p:set>
                                    <p:anim calcmode="lin" valueType="num">
                                      <p:cBhvr additive="base">
                                        <p:cTn id="11" dur="500"/>
                                        <p:tgtEl>
                                          <p:spTgt spid="67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67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676"/>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6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pic>
        <p:nvPicPr>
          <p:cNvPr id="683" name="Google Shape;683;p77"/>
          <p:cNvPicPr preferRelativeResize="0"/>
          <p:nvPr/>
        </p:nvPicPr>
        <p:blipFill rotWithShape="1">
          <a:blip r:embed="rId3">
            <a:alphaModFix/>
          </a:blip>
          <a:srcRect l="14012" t="14179" r="52487" b="8394"/>
          <a:stretch/>
        </p:blipFill>
        <p:spPr>
          <a:xfrm>
            <a:off x="2681805" y="1128771"/>
            <a:ext cx="3004351" cy="4247866"/>
          </a:xfrm>
          <a:prstGeom prst="rect">
            <a:avLst/>
          </a:prstGeom>
          <a:noFill/>
          <a:ln>
            <a:noFill/>
          </a:ln>
        </p:spPr>
      </p:pic>
      <p:sp>
        <p:nvSpPr>
          <p:cNvPr id="684" name="Google Shape;684;p77"/>
          <p:cNvSpPr txBox="1"/>
          <p:nvPr/>
        </p:nvSpPr>
        <p:spPr>
          <a:xfrm>
            <a:off x="8710491" y="1204272"/>
            <a:ext cx="378042" cy="5692328"/>
          </a:xfrm>
          <a:prstGeom prst="rect">
            <a:avLst/>
          </a:prstGeom>
          <a:noFill/>
          <a:ln>
            <a:noFill/>
          </a:ln>
        </p:spPr>
        <p:txBody>
          <a:bodyPr spcFirstLastPara="1" wrap="square" lIns="68550" tIns="34275" rIns="68550" bIns="34275" anchor="t" anchorCtr="0">
            <a:noAutofit/>
          </a:bodyPr>
          <a:lstStyle/>
          <a:p>
            <a:pPr marL="0" marR="0" lvl="0" indent="0" algn="ctr" rtl="0">
              <a:spcBef>
                <a:spcPts val="0"/>
              </a:spcBef>
              <a:spcAft>
                <a:spcPts val="0"/>
              </a:spcAft>
              <a:buNone/>
            </a:pPr>
            <a:r>
              <a:rPr lang="fr-FR" sz="1350">
                <a:solidFill>
                  <a:schemeClr val="dk1"/>
                </a:solidFill>
                <a:latin typeface="Arial"/>
                <a:ea typeface="Arial"/>
                <a:cs typeface="Arial"/>
                <a:sym typeface="Arial"/>
              </a:rPr>
              <a:t>6th</a:t>
            </a:r>
            <a:endParaRPr sz="165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endParaRPr sz="1200" b="1">
              <a:solidFill>
                <a:schemeClr val="dk1"/>
              </a:solidFill>
              <a:latin typeface="Arial"/>
              <a:ea typeface="Arial"/>
              <a:cs typeface="Arial"/>
              <a:sym typeface="Arial"/>
            </a:endParaRPr>
          </a:p>
          <a:p>
            <a:pPr marL="0" marR="0" lvl="0" indent="0" algn="ctr" rtl="0">
              <a:spcBef>
                <a:spcPts val="0"/>
              </a:spcBef>
              <a:spcAft>
                <a:spcPts val="0"/>
              </a:spcAft>
              <a:buNone/>
            </a:pPr>
            <a:r>
              <a:rPr lang="fr-FR" sz="1200" b="1">
                <a:solidFill>
                  <a:schemeClr val="dk1"/>
                </a:solidFill>
                <a:latin typeface="Arial"/>
                <a:ea typeface="Arial"/>
                <a:cs typeface="Arial"/>
                <a:sym typeface="Arial"/>
              </a:rPr>
              <a:t>49</a:t>
            </a:r>
            <a:endParaRPr sz="165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350">
              <a:solidFill>
                <a:schemeClr val="dk1"/>
              </a:solidFill>
              <a:latin typeface="Arial"/>
              <a:ea typeface="Arial"/>
              <a:cs typeface="Arial"/>
              <a:sym typeface="Arial"/>
            </a:endParaRPr>
          </a:p>
          <a:p>
            <a:pPr marL="0" marR="0" lvl="0" indent="0" algn="l" rtl="0">
              <a:spcBef>
                <a:spcPts val="0"/>
              </a:spcBef>
              <a:spcAft>
                <a:spcPts val="0"/>
              </a:spcAft>
              <a:buNone/>
            </a:pPr>
            <a:endParaRPr sz="1350">
              <a:solidFill>
                <a:schemeClr val="dk1"/>
              </a:solidFill>
              <a:latin typeface="Arial"/>
              <a:ea typeface="Arial"/>
              <a:cs typeface="Arial"/>
              <a:sym typeface="Arial"/>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7</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6</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6</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4</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3</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6</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3</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7</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3</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4</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b="1">
                <a:solidFill>
                  <a:schemeClr val="dk1"/>
                </a:solidFill>
                <a:latin typeface="Arial"/>
                <a:ea typeface="Arial"/>
                <a:cs typeface="Arial"/>
                <a:sym typeface="Arial"/>
              </a:rPr>
              <a:t>49</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2</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24</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10</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12</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1</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b="1">
                <a:solidFill>
                  <a:schemeClr val="dk1"/>
                </a:solidFill>
                <a:latin typeface="Arial"/>
                <a:ea typeface="Arial"/>
                <a:cs typeface="Arial"/>
                <a:sym typeface="Arial"/>
              </a:rPr>
              <a:t>49</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endParaRPr sz="1050">
              <a:solidFill>
                <a:schemeClr val="dk1"/>
              </a:solidFill>
              <a:latin typeface="Arial"/>
              <a:ea typeface="Arial"/>
              <a:cs typeface="Arial"/>
              <a:sym typeface="Arial"/>
            </a:endParaRPr>
          </a:p>
          <a:p>
            <a:pPr marL="0" marR="0" lvl="0" indent="0" algn="ctr" rtl="0">
              <a:lnSpc>
                <a:spcPct val="110000"/>
              </a:lnSpc>
              <a:spcBef>
                <a:spcPts val="0"/>
              </a:spcBef>
              <a:spcAft>
                <a:spcPts val="0"/>
              </a:spcAft>
              <a:buNone/>
            </a:pPr>
            <a:endParaRPr sz="1050">
              <a:solidFill>
                <a:schemeClr val="dk1"/>
              </a:solidFill>
              <a:latin typeface="Arial"/>
              <a:ea typeface="Arial"/>
              <a:cs typeface="Arial"/>
              <a:sym typeface="Arial"/>
            </a:endParaRPr>
          </a:p>
          <a:p>
            <a:pPr marL="0" marR="0" lvl="0" indent="0" algn="ctr" rtl="0">
              <a:lnSpc>
                <a:spcPct val="110000"/>
              </a:lnSpc>
              <a:spcBef>
                <a:spcPts val="0"/>
              </a:spcBef>
              <a:spcAft>
                <a:spcPts val="0"/>
              </a:spcAft>
              <a:buNone/>
            </a:pPr>
            <a:endParaRPr sz="1050">
              <a:solidFill>
                <a:schemeClr val="dk1"/>
              </a:solidFill>
              <a:latin typeface="Arial"/>
              <a:ea typeface="Arial"/>
              <a:cs typeface="Arial"/>
              <a:sym typeface="Arial"/>
            </a:endParaRPr>
          </a:p>
          <a:p>
            <a:pPr marL="0" marR="0" lvl="0" indent="0" algn="ctr" rtl="0">
              <a:lnSpc>
                <a:spcPct val="110000"/>
              </a:lnSpc>
              <a:spcBef>
                <a:spcPts val="0"/>
              </a:spcBef>
              <a:spcAft>
                <a:spcPts val="0"/>
              </a:spcAft>
              <a:buNone/>
            </a:pPr>
            <a:endParaRPr sz="1200" b="1">
              <a:solidFill>
                <a:schemeClr val="dk1"/>
              </a:solidFill>
              <a:latin typeface="Arial"/>
              <a:ea typeface="Arial"/>
              <a:cs typeface="Arial"/>
              <a:sym typeface="Arial"/>
            </a:endParaRPr>
          </a:p>
          <a:p>
            <a:pPr marL="0" marR="0" lvl="0" indent="0" algn="ctr" rtl="0">
              <a:lnSpc>
                <a:spcPct val="110000"/>
              </a:lnSpc>
              <a:spcBef>
                <a:spcPts val="0"/>
              </a:spcBef>
              <a:spcAft>
                <a:spcPts val="0"/>
              </a:spcAft>
              <a:buNone/>
            </a:pPr>
            <a:endParaRPr sz="1200" b="1">
              <a:solidFill>
                <a:schemeClr val="dk1"/>
              </a:solidFill>
              <a:latin typeface="Arial"/>
              <a:ea typeface="Arial"/>
              <a:cs typeface="Arial"/>
              <a:sym typeface="Arial"/>
            </a:endParaRPr>
          </a:p>
          <a:p>
            <a:pPr marL="0" marR="0" lvl="0" indent="0" algn="ctr" rtl="0">
              <a:lnSpc>
                <a:spcPct val="110000"/>
              </a:lnSpc>
              <a:spcBef>
                <a:spcPts val="0"/>
              </a:spcBef>
              <a:spcAft>
                <a:spcPts val="0"/>
              </a:spcAft>
              <a:buNone/>
            </a:pPr>
            <a:endParaRPr sz="1200" b="1">
              <a:solidFill>
                <a:schemeClr val="dk1"/>
              </a:solidFill>
              <a:latin typeface="Arial"/>
              <a:ea typeface="Arial"/>
              <a:cs typeface="Arial"/>
              <a:sym typeface="Arial"/>
            </a:endParaRPr>
          </a:p>
          <a:p>
            <a:pPr marL="0" marR="0" lvl="0" indent="0" algn="l" rtl="0">
              <a:spcBef>
                <a:spcPts val="0"/>
              </a:spcBef>
              <a:spcAft>
                <a:spcPts val="0"/>
              </a:spcAft>
              <a:buNone/>
            </a:pPr>
            <a:endParaRPr sz="1350">
              <a:solidFill>
                <a:schemeClr val="dk1"/>
              </a:solidFill>
              <a:latin typeface="Arial"/>
              <a:ea typeface="Arial"/>
              <a:cs typeface="Arial"/>
              <a:sym typeface="Arial"/>
            </a:endParaRPr>
          </a:p>
        </p:txBody>
      </p:sp>
      <p:sp>
        <p:nvSpPr>
          <p:cNvPr id="685" name="Google Shape;685;p77"/>
          <p:cNvSpPr/>
          <p:nvPr/>
        </p:nvSpPr>
        <p:spPr>
          <a:xfrm>
            <a:off x="5956185" y="1884855"/>
            <a:ext cx="540060" cy="324036"/>
          </a:xfrm>
          <a:prstGeom prst="rightArrow">
            <a:avLst>
              <a:gd name="adj1" fmla="val 50000"/>
              <a:gd name="adj2" fmla="val 50000"/>
            </a:avLst>
          </a:prstGeom>
          <a:solidFill>
            <a:srgbClr val="FF0000"/>
          </a:solidFill>
          <a:ln w="9525" cap="flat" cmpd="sng">
            <a:solidFill>
              <a:schemeClr val="dk1"/>
            </a:solidFill>
            <a:prstDash val="solid"/>
            <a:round/>
            <a:headEnd type="none" w="sm" len="sm"/>
            <a:tailEnd type="none" w="sm" len="sm"/>
          </a:ln>
        </p:spPr>
        <p:txBody>
          <a:bodyPr spcFirstLastPara="1" wrap="square" lIns="68550" tIns="34275" rIns="68550" bIns="34275" anchor="t" anchorCtr="0">
            <a:noAutofit/>
          </a:bodyPr>
          <a:lstStyle/>
          <a:p>
            <a:pPr marL="0" marR="0" lvl="0" indent="0" algn="l" rtl="0">
              <a:spcBef>
                <a:spcPts val="0"/>
              </a:spcBef>
              <a:spcAft>
                <a:spcPts val="0"/>
              </a:spcAft>
              <a:buNone/>
            </a:pPr>
            <a:endParaRPr sz="1800">
              <a:solidFill>
                <a:schemeClr val="dk1"/>
              </a:solidFill>
              <a:latin typeface="Times"/>
              <a:ea typeface="Times"/>
              <a:cs typeface="Times"/>
              <a:sym typeface="Times"/>
            </a:endParaRPr>
          </a:p>
        </p:txBody>
      </p:sp>
      <p:sp>
        <p:nvSpPr>
          <p:cNvPr id="686" name="Google Shape;686;p77"/>
          <p:cNvSpPr/>
          <p:nvPr/>
        </p:nvSpPr>
        <p:spPr>
          <a:xfrm>
            <a:off x="5960237" y="4585155"/>
            <a:ext cx="540060" cy="324036"/>
          </a:xfrm>
          <a:prstGeom prst="rightArrow">
            <a:avLst>
              <a:gd name="adj1" fmla="val 50000"/>
              <a:gd name="adj2" fmla="val 50000"/>
            </a:avLst>
          </a:prstGeom>
          <a:solidFill>
            <a:srgbClr val="FF0000"/>
          </a:solidFill>
          <a:ln w="9525" cap="flat" cmpd="sng">
            <a:solidFill>
              <a:schemeClr val="dk1"/>
            </a:solidFill>
            <a:prstDash val="solid"/>
            <a:round/>
            <a:headEnd type="none" w="sm" len="sm"/>
            <a:tailEnd type="none" w="sm" len="sm"/>
          </a:ln>
        </p:spPr>
        <p:txBody>
          <a:bodyPr spcFirstLastPara="1" wrap="square" lIns="68550" tIns="34275" rIns="68550" bIns="34275" anchor="t" anchorCtr="0">
            <a:noAutofit/>
          </a:bodyPr>
          <a:lstStyle/>
          <a:p>
            <a:pPr marL="0" marR="0" lvl="0" indent="0" algn="l" rtl="0">
              <a:spcBef>
                <a:spcPts val="0"/>
              </a:spcBef>
              <a:spcAft>
                <a:spcPts val="0"/>
              </a:spcAft>
              <a:buNone/>
            </a:pPr>
            <a:endParaRPr sz="1800">
              <a:solidFill>
                <a:schemeClr val="dk1"/>
              </a:solidFill>
              <a:latin typeface="Times"/>
              <a:ea typeface="Times"/>
              <a:cs typeface="Times"/>
              <a:sym typeface="Times"/>
            </a:endParaRPr>
          </a:p>
        </p:txBody>
      </p:sp>
      <p:sp>
        <p:nvSpPr>
          <p:cNvPr id="687" name="Google Shape;687;p77"/>
          <p:cNvSpPr txBox="1"/>
          <p:nvPr/>
        </p:nvSpPr>
        <p:spPr>
          <a:xfrm>
            <a:off x="6928293" y="1204272"/>
            <a:ext cx="378042" cy="5692328"/>
          </a:xfrm>
          <a:prstGeom prst="rect">
            <a:avLst/>
          </a:prstGeom>
          <a:noFill/>
          <a:ln>
            <a:noFill/>
          </a:ln>
        </p:spPr>
        <p:txBody>
          <a:bodyPr spcFirstLastPara="1" wrap="square" lIns="68550" tIns="34275" rIns="68550" bIns="34275" anchor="t" anchorCtr="0">
            <a:noAutofit/>
          </a:bodyPr>
          <a:lstStyle/>
          <a:p>
            <a:pPr marL="0" marR="0" lvl="0" indent="0" algn="ctr" rtl="0">
              <a:spcBef>
                <a:spcPts val="0"/>
              </a:spcBef>
              <a:spcAft>
                <a:spcPts val="0"/>
              </a:spcAft>
              <a:buNone/>
            </a:pPr>
            <a:r>
              <a:rPr lang="fr-FR" sz="1350">
                <a:solidFill>
                  <a:schemeClr val="dk1"/>
                </a:solidFill>
                <a:latin typeface="Arial"/>
                <a:ea typeface="Arial"/>
                <a:cs typeface="Arial"/>
                <a:sym typeface="Arial"/>
              </a:rPr>
              <a:t>5th</a:t>
            </a:r>
            <a:endParaRPr sz="165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endParaRPr sz="1200" b="1">
              <a:solidFill>
                <a:schemeClr val="dk1"/>
              </a:solidFill>
              <a:latin typeface="Arial"/>
              <a:ea typeface="Arial"/>
              <a:cs typeface="Arial"/>
              <a:sym typeface="Arial"/>
            </a:endParaRPr>
          </a:p>
          <a:p>
            <a:pPr marL="0" marR="0" lvl="0" indent="0" algn="ctr" rtl="0">
              <a:spcBef>
                <a:spcPts val="0"/>
              </a:spcBef>
              <a:spcAft>
                <a:spcPts val="0"/>
              </a:spcAft>
              <a:buNone/>
            </a:pPr>
            <a:r>
              <a:rPr lang="fr-FR" sz="1200" b="1">
                <a:solidFill>
                  <a:schemeClr val="dk1"/>
                </a:solidFill>
                <a:latin typeface="Arial"/>
                <a:ea typeface="Arial"/>
                <a:cs typeface="Arial"/>
                <a:sym typeface="Arial"/>
              </a:rPr>
              <a:t>47</a:t>
            </a:r>
            <a:endParaRPr sz="165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350" b="1">
              <a:solidFill>
                <a:schemeClr val="dk1"/>
              </a:solidFill>
              <a:latin typeface="Arial"/>
              <a:ea typeface="Arial"/>
              <a:cs typeface="Arial"/>
              <a:sym typeface="Arial"/>
            </a:endParaRPr>
          </a:p>
          <a:p>
            <a:pPr marL="0" marR="0" lvl="0" indent="0" algn="l" rtl="0">
              <a:spcBef>
                <a:spcPts val="0"/>
              </a:spcBef>
              <a:spcAft>
                <a:spcPts val="0"/>
              </a:spcAft>
              <a:buNone/>
            </a:pPr>
            <a:endParaRPr sz="1350">
              <a:solidFill>
                <a:schemeClr val="dk1"/>
              </a:solidFill>
              <a:latin typeface="Arial"/>
              <a:ea typeface="Arial"/>
              <a:cs typeface="Arial"/>
              <a:sym typeface="Arial"/>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6</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6</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7</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4</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3</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4</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3</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6</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4</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4</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b="1">
                <a:solidFill>
                  <a:schemeClr val="dk1"/>
                </a:solidFill>
                <a:latin typeface="Arial"/>
                <a:ea typeface="Arial"/>
                <a:cs typeface="Arial"/>
                <a:sym typeface="Arial"/>
              </a:rPr>
              <a:t>47</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2</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24</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8</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11</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a:solidFill>
                  <a:schemeClr val="dk1"/>
                </a:solidFill>
                <a:latin typeface="Arial"/>
                <a:ea typeface="Arial"/>
                <a:cs typeface="Arial"/>
                <a:sym typeface="Arial"/>
              </a:rPr>
              <a:t>2</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r>
              <a:rPr lang="fr-FR" sz="1050" b="1">
                <a:solidFill>
                  <a:schemeClr val="dk1"/>
                </a:solidFill>
                <a:latin typeface="Arial"/>
                <a:ea typeface="Arial"/>
                <a:cs typeface="Arial"/>
                <a:sym typeface="Arial"/>
              </a:rPr>
              <a:t>47</a:t>
            </a:r>
            <a:endParaRPr sz="1650">
              <a:solidFill>
                <a:schemeClr val="dk1"/>
              </a:solidFill>
              <a:latin typeface="Times New Roman"/>
              <a:ea typeface="Times New Roman"/>
              <a:cs typeface="Times New Roman"/>
              <a:sym typeface="Times New Roman"/>
            </a:endParaRPr>
          </a:p>
          <a:p>
            <a:pPr marL="0" marR="0" lvl="0" indent="0" algn="ctr" rtl="0">
              <a:lnSpc>
                <a:spcPct val="110000"/>
              </a:lnSpc>
              <a:spcBef>
                <a:spcPts val="0"/>
              </a:spcBef>
              <a:spcAft>
                <a:spcPts val="0"/>
              </a:spcAft>
              <a:buNone/>
            </a:pPr>
            <a:endParaRPr sz="1050">
              <a:solidFill>
                <a:schemeClr val="dk1"/>
              </a:solidFill>
              <a:latin typeface="Arial"/>
              <a:ea typeface="Arial"/>
              <a:cs typeface="Arial"/>
              <a:sym typeface="Arial"/>
            </a:endParaRPr>
          </a:p>
          <a:p>
            <a:pPr marL="0" marR="0" lvl="0" indent="0" algn="ctr" rtl="0">
              <a:lnSpc>
                <a:spcPct val="110000"/>
              </a:lnSpc>
              <a:spcBef>
                <a:spcPts val="0"/>
              </a:spcBef>
              <a:spcAft>
                <a:spcPts val="0"/>
              </a:spcAft>
              <a:buNone/>
            </a:pPr>
            <a:endParaRPr sz="1050">
              <a:solidFill>
                <a:schemeClr val="dk1"/>
              </a:solidFill>
              <a:latin typeface="Arial"/>
              <a:ea typeface="Arial"/>
              <a:cs typeface="Arial"/>
              <a:sym typeface="Arial"/>
            </a:endParaRPr>
          </a:p>
          <a:p>
            <a:pPr marL="0" marR="0" lvl="0" indent="0" algn="ctr" rtl="0">
              <a:lnSpc>
                <a:spcPct val="110000"/>
              </a:lnSpc>
              <a:spcBef>
                <a:spcPts val="0"/>
              </a:spcBef>
              <a:spcAft>
                <a:spcPts val="0"/>
              </a:spcAft>
              <a:buNone/>
            </a:pPr>
            <a:endParaRPr sz="1050">
              <a:solidFill>
                <a:schemeClr val="dk1"/>
              </a:solidFill>
              <a:latin typeface="Arial"/>
              <a:ea typeface="Arial"/>
              <a:cs typeface="Arial"/>
              <a:sym typeface="Arial"/>
            </a:endParaRPr>
          </a:p>
          <a:p>
            <a:pPr marL="0" marR="0" lvl="0" indent="0" algn="ctr" rtl="0">
              <a:lnSpc>
                <a:spcPct val="110000"/>
              </a:lnSpc>
              <a:spcBef>
                <a:spcPts val="0"/>
              </a:spcBef>
              <a:spcAft>
                <a:spcPts val="0"/>
              </a:spcAft>
              <a:buNone/>
            </a:pPr>
            <a:endParaRPr sz="1200" b="1">
              <a:solidFill>
                <a:schemeClr val="dk1"/>
              </a:solidFill>
              <a:latin typeface="Arial"/>
              <a:ea typeface="Arial"/>
              <a:cs typeface="Arial"/>
              <a:sym typeface="Arial"/>
            </a:endParaRPr>
          </a:p>
          <a:p>
            <a:pPr marL="0" marR="0" lvl="0" indent="0" algn="ctr" rtl="0">
              <a:lnSpc>
                <a:spcPct val="110000"/>
              </a:lnSpc>
              <a:spcBef>
                <a:spcPts val="0"/>
              </a:spcBef>
              <a:spcAft>
                <a:spcPts val="0"/>
              </a:spcAft>
              <a:buNone/>
            </a:pPr>
            <a:endParaRPr sz="1200" b="1">
              <a:solidFill>
                <a:schemeClr val="dk1"/>
              </a:solidFill>
              <a:latin typeface="Arial"/>
              <a:ea typeface="Arial"/>
              <a:cs typeface="Arial"/>
              <a:sym typeface="Arial"/>
            </a:endParaRPr>
          </a:p>
          <a:p>
            <a:pPr marL="0" marR="0" lvl="0" indent="0" algn="ctr" rtl="0">
              <a:lnSpc>
                <a:spcPct val="110000"/>
              </a:lnSpc>
              <a:spcBef>
                <a:spcPts val="0"/>
              </a:spcBef>
              <a:spcAft>
                <a:spcPts val="0"/>
              </a:spcAft>
              <a:buNone/>
            </a:pPr>
            <a:endParaRPr sz="1200" b="1">
              <a:solidFill>
                <a:schemeClr val="dk1"/>
              </a:solidFill>
              <a:latin typeface="Arial"/>
              <a:ea typeface="Arial"/>
              <a:cs typeface="Arial"/>
              <a:sym typeface="Arial"/>
            </a:endParaRPr>
          </a:p>
          <a:p>
            <a:pPr marL="0" marR="0" lvl="0" indent="0" algn="l" rtl="0">
              <a:spcBef>
                <a:spcPts val="0"/>
              </a:spcBef>
              <a:spcAft>
                <a:spcPts val="0"/>
              </a:spcAft>
              <a:buNone/>
            </a:pPr>
            <a:endParaRPr sz="1350">
              <a:solidFill>
                <a:schemeClr val="dk1"/>
              </a:solidFill>
              <a:latin typeface="Arial"/>
              <a:ea typeface="Arial"/>
              <a:cs typeface="Arial"/>
              <a:sym typeface="Arial"/>
            </a:endParaRPr>
          </a:p>
        </p:txBody>
      </p:sp>
      <p:sp>
        <p:nvSpPr>
          <p:cNvPr id="688" name="Google Shape;688;p77"/>
          <p:cNvSpPr/>
          <p:nvPr/>
        </p:nvSpPr>
        <p:spPr>
          <a:xfrm>
            <a:off x="7858543" y="1884855"/>
            <a:ext cx="540060" cy="324036"/>
          </a:xfrm>
          <a:prstGeom prst="rightArrow">
            <a:avLst>
              <a:gd name="adj1" fmla="val 50000"/>
              <a:gd name="adj2" fmla="val 50000"/>
            </a:avLst>
          </a:prstGeom>
          <a:solidFill>
            <a:srgbClr val="FF0000"/>
          </a:solidFill>
          <a:ln w="9525" cap="flat" cmpd="sng">
            <a:solidFill>
              <a:schemeClr val="dk1"/>
            </a:solidFill>
            <a:prstDash val="solid"/>
            <a:round/>
            <a:headEnd type="none" w="sm" len="sm"/>
            <a:tailEnd type="none" w="sm" len="sm"/>
          </a:ln>
        </p:spPr>
        <p:txBody>
          <a:bodyPr spcFirstLastPara="1" wrap="square" lIns="68550" tIns="34275" rIns="68550" bIns="34275" anchor="t" anchorCtr="0">
            <a:noAutofit/>
          </a:bodyPr>
          <a:lstStyle/>
          <a:p>
            <a:pPr marL="0" marR="0" lvl="0" indent="0" algn="l" rtl="0">
              <a:spcBef>
                <a:spcPts val="0"/>
              </a:spcBef>
              <a:spcAft>
                <a:spcPts val="0"/>
              </a:spcAft>
              <a:buNone/>
            </a:pPr>
            <a:endParaRPr sz="1800">
              <a:solidFill>
                <a:schemeClr val="dk1"/>
              </a:solidFill>
              <a:latin typeface="Times"/>
              <a:ea typeface="Times"/>
              <a:cs typeface="Times"/>
              <a:sym typeface="Times"/>
            </a:endParaRPr>
          </a:p>
        </p:txBody>
      </p:sp>
      <p:sp>
        <p:nvSpPr>
          <p:cNvPr id="689" name="Google Shape;689;p77"/>
          <p:cNvSpPr/>
          <p:nvPr/>
        </p:nvSpPr>
        <p:spPr>
          <a:xfrm>
            <a:off x="7916600" y="4585155"/>
            <a:ext cx="540060" cy="324036"/>
          </a:xfrm>
          <a:prstGeom prst="rightArrow">
            <a:avLst>
              <a:gd name="adj1" fmla="val 50000"/>
              <a:gd name="adj2" fmla="val 50000"/>
            </a:avLst>
          </a:prstGeom>
          <a:solidFill>
            <a:srgbClr val="FF0000"/>
          </a:solidFill>
          <a:ln w="9525" cap="flat" cmpd="sng">
            <a:solidFill>
              <a:schemeClr val="dk1"/>
            </a:solidFill>
            <a:prstDash val="solid"/>
            <a:round/>
            <a:headEnd type="none" w="sm" len="sm"/>
            <a:tailEnd type="none" w="sm" len="sm"/>
          </a:ln>
        </p:spPr>
        <p:txBody>
          <a:bodyPr spcFirstLastPara="1" wrap="square" lIns="68550" tIns="34275" rIns="68550" bIns="34275" anchor="t" anchorCtr="0">
            <a:noAutofit/>
          </a:bodyPr>
          <a:lstStyle/>
          <a:p>
            <a:pPr marL="0" marR="0" lvl="0" indent="0" algn="l" rtl="0">
              <a:spcBef>
                <a:spcPts val="0"/>
              </a:spcBef>
              <a:spcAft>
                <a:spcPts val="0"/>
              </a:spcAft>
              <a:buNone/>
            </a:pPr>
            <a:endParaRPr sz="1800">
              <a:solidFill>
                <a:schemeClr val="dk1"/>
              </a:solidFill>
              <a:latin typeface="Times"/>
              <a:ea typeface="Times"/>
              <a:cs typeface="Times"/>
              <a:sym typeface="Times"/>
            </a:endParaRPr>
          </a:p>
        </p:txBody>
      </p:sp>
      <p:sp>
        <p:nvSpPr>
          <p:cNvPr id="690" name="Google Shape;690;p77"/>
          <p:cNvSpPr txBox="1">
            <a:spLocks noGrp="1"/>
          </p:cNvSpPr>
          <p:nvPr>
            <p:ph type="title"/>
          </p:nvPr>
        </p:nvSpPr>
        <p:spPr>
          <a:xfrm>
            <a:off x="1356447" y="83334"/>
            <a:ext cx="7354044" cy="559594"/>
          </a:xfrm>
          <a:prstGeom prst="rect">
            <a:avLst/>
          </a:prstGeom>
          <a:noFill/>
          <a:ln>
            <a:noFill/>
          </a:ln>
        </p:spPr>
        <p:txBody>
          <a:bodyPr spcFirstLastPara="1" wrap="square" lIns="68550" tIns="34275" rIns="68550" bIns="34275" anchor="t" anchorCtr="0">
            <a:noAutofit/>
          </a:bodyPr>
          <a:lstStyle/>
          <a:p>
            <a:pPr marL="0" marR="0" lvl="0" indent="0" algn="ctr" rtl="0">
              <a:spcBef>
                <a:spcPts val="0"/>
              </a:spcBef>
              <a:spcAft>
                <a:spcPts val="0"/>
              </a:spcAft>
              <a:buClr>
                <a:srgbClr val="3F3151"/>
              </a:buClr>
              <a:buSzPts val="2800"/>
              <a:buFont typeface="Calibri"/>
              <a:buNone/>
            </a:pPr>
            <a:r>
              <a:rPr lang="fr-FR" sz="2800" b="1" i="0" u="none" strike="noStrike" cap="none">
                <a:solidFill>
                  <a:srgbClr val="3F3151"/>
                </a:solidFill>
                <a:latin typeface="Calibri"/>
                <a:ea typeface="Calibri"/>
                <a:cs typeface="Calibri"/>
                <a:sym typeface="Calibri"/>
              </a:rPr>
              <a:t>Les évolutions au fil du temps…</a:t>
            </a:r>
            <a:endParaRPr sz="2800" b="1" i="0" u="none" strike="noStrike" cap="none">
              <a:solidFill>
                <a:srgbClr val="3F315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Thèm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