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3.xml" ContentType="application/vnd.openxmlformats-officedocument.presentationml.tags+xml"/>
  <Override PartName="/ppt/notesSlides/notesSlide8.xml" ContentType="application/vnd.openxmlformats-officedocument.presentationml.notesSlide+xml"/>
  <Override PartName="/ppt/tags/tag4.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5.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6.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7.xml" ContentType="application/vnd.openxmlformats-officedocument.presentationml.tags+xml"/>
  <Override PartName="/ppt/notesSlides/notesSlide20.xml" ContentType="application/vnd.openxmlformats-officedocument.presentationml.notesSlide+xml"/>
  <Override PartName="/ppt/tags/tag8.xml" ContentType="application/vnd.openxmlformats-officedocument.presentationml.tags+xml"/>
  <Override PartName="/ppt/notesSlides/notesSlide21.xml" ContentType="application/vnd.openxmlformats-officedocument.presentationml.notesSlide+xml"/>
  <Override PartName="/ppt/tags/tag9.xml" ContentType="application/vnd.openxmlformats-officedocument.presentationml.tags+xml"/>
  <Override PartName="/ppt/notesSlides/notesSlide22.xml" ContentType="application/vnd.openxmlformats-officedocument.presentationml.notesSlide+xml"/>
  <Override PartName="/ppt/tags/tag10.xml" ContentType="application/vnd.openxmlformats-officedocument.presentationml.tags+xml"/>
  <Override PartName="/ppt/notesSlides/notesSlide23.xml" ContentType="application/vnd.openxmlformats-officedocument.presentationml.notesSlide+xml"/>
  <Override PartName="/ppt/tags/tag11.xml" ContentType="application/vnd.openxmlformats-officedocument.presentationml.tags+xml"/>
  <Override PartName="/ppt/notesSlides/notesSlide24.xml" ContentType="application/vnd.openxmlformats-officedocument.presentationml.notesSlide+xml"/>
  <Override PartName="/ppt/tags/tag12.xml" ContentType="application/vnd.openxmlformats-officedocument.presentationml.tags+xml"/>
  <Override PartName="/ppt/notesSlides/notesSlide25.xml" ContentType="application/vnd.openxmlformats-officedocument.presentationml.notesSlide+xml"/>
  <Override PartName="/ppt/tags/tag13.xml" ContentType="application/vnd.openxmlformats-officedocument.presentationml.tags+xml"/>
  <Override PartName="/ppt/notesSlides/notesSlide26.xml" ContentType="application/vnd.openxmlformats-officedocument.presentationml.notesSlide+xml"/>
  <Override PartName="/ppt/tags/tag14.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ags/tag15.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16.xml" ContentType="application/vnd.openxmlformats-officedocument.presentationml.tags+xml"/>
  <Override PartName="/ppt/notesSlides/notesSlide32.xml" ContentType="application/vnd.openxmlformats-officedocument.presentationml.notesSlide+xml"/>
  <Override PartName="/ppt/tags/tag17.xml" ContentType="application/vnd.openxmlformats-officedocument.presentationml.tags+xml"/>
  <Override PartName="/ppt/notesSlides/notesSlide33.xml" ContentType="application/vnd.openxmlformats-officedocument.presentationml.notesSlide+xml"/>
  <Override PartName="/ppt/tags/tag18.xml" ContentType="application/vnd.openxmlformats-officedocument.presentationml.tag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ags/tag19.xml" ContentType="application/vnd.openxmlformats-officedocument.presentationml.tags+xml"/>
  <Override PartName="/ppt/notesSlides/notesSlide3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1"/>
  </p:notesMasterIdLst>
  <p:handoutMasterIdLst>
    <p:handoutMasterId r:id="rId62"/>
  </p:handoutMasterIdLst>
  <p:sldIdLst>
    <p:sldId id="285" r:id="rId2"/>
    <p:sldId id="365" r:id="rId3"/>
    <p:sldId id="366" r:id="rId4"/>
    <p:sldId id="327" r:id="rId5"/>
    <p:sldId id="328" r:id="rId6"/>
    <p:sldId id="334" r:id="rId7"/>
    <p:sldId id="258" r:id="rId8"/>
    <p:sldId id="259" r:id="rId9"/>
    <p:sldId id="300" r:id="rId10"/>
    <p:sldId id="351" r:id="rId11"/>
    <p:sldId id="352" r:id="rId12"/>
    <p:sldId id="260" r:id="rId13"/>
    <p:sldId id="261" r:id="rId14"/>
    <p:sldId id="262" r:id="rId15"/>
    <p:sldId id="344" r:id="rId16"/>
    <p:sldId id="314" r:id="rId17"/>
    <p:sldId id="362" r:id="rId18"/>
    <p:sldId id="339" r:id="rId19"/>
    <p:sldId id="263" r:id="rId20"/>
    <p:sldId id="264" r:id="rId21"/>
    <p:sldId id="279" r:id="rId22"/>
    <p:sldId id="280" r:id="rId23"/>
    <p:sldId id="354" r:id="rId24"/>
    <p:sldId id="266" r:id="rId25"/>
    <p:sldId id="281" r:id="rId26"/>
    <p:sldId id="267" r:id="rId27"/>
    <p:sldId id="282" r:id="rId28"/>
    <p:sldId id="318" r:id="rId29"/>
    <p:sldId id="317" r:id="rId30"/>
    <p:sldId id="340" r:id="rId31"/>
    <p:sldId id="268" r:id="rId32"/>
    <p:sldId id="269" r:id="rId33"/>
    <p:sldId id="271" r:id="rId34"/>
    <p:sldId id="270" r:id="rId35"/>
    <p:sldId id="319" r:id="rId36"/>
    <p:sldId id="341" r:id="rId37"/>
    <p:sldId id="272" r:id="rId38"/>
    <p:sldId id="349" r:id="rId39"/>
    <p:sldId id="350" r:id="rId40"/>
    <p:sldId id="361" r:id="rId41"/>
    <p:sldId id="360" r:id="rId42"/>
    <p:sldId id="367" r:id="rId43"/>
    <p:sldId id="359" r:id="rId44"/>
    <p:sldId id="273" r:id="rId45"/>
    <p:sldId id="283" r:id="rId46"/>
    <p:sldId id="364" r:id="rId47"/>
    <p:sldId id="275" r:id="rId48"/>
    <p:sldId id="323" r:id="rId49"/>
    <p:sldId id="324" r:id="rId50"/>
    <p:sldId id="342" r:id="rId51"/>
    <p:sldId id="306" r:id="rId52"/>
    <p:sldId id="357" r:id="rId53"/>
    <p:sldId id="358" r:id="rId54"/>
    <p:sldId id="343" r:id="rId55"/>
    <p:sldId id="321" r:id="rId56"/>
    <p:sldId id="322" r:id="rId57"/>
    <p:sldId id="363" r:id="rId58"/>
    <p:sldId id="276" r:id="rId59"/>
    <p:sldId id="348" r:id="rId60"/>
  </p:sldIdLst>
  <p:sldSz cx="9144000" cy="5715000" type="screen16x1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51B1FC2-B9E2-40A0-A452-4274F08CF653}">
          <p14:sldIdLst>
            <p14:sldId id="285"/>
            <p14:sldId id="365"/>
            <p14:sldId id="366"/>
            <p14:sldId id="327"/>
            <p14:sldId id="328"/>
            <p14:sldId id="334"/>
          </p14:sldIdLst>
        </p14:section>
        <p14:section name="Chapitre 1" id="{E979CF61-3E87-4DFA-AFB9-345554B95737}">
          <p14:sldIdLst>
            <p14:sldId id="258"/>
            <p14:sldId id="259"/>
            <p14:sldId id="300"/>
            <p14:sldId id="351"/>
            <p14:sldId id="352"/>
            <p14:sldId id="260"/>
            <p14:sldId id="261"/>
            <p14:sldId id="262"/>
            <p14:sldId id="344"/>
            <p14:sldId id="314"/>
            <p14:sldId id="362"/>
            <p14:sldId id="339"/>
          </p14:sldIdLst>
        </p14:section>
        <p14:section name="chapitre 2" id="{4237BB2A-7C23-40DE-9520-A7EF46E8B14A}">
          <p14:sldIdLst>
            <p14:sldId id="263"/>
            <p14:sldId id="264"/>
            <p14:sldId id="279"/>
            <p14:sldId id="280"/>
            <p14:sldId id="354"/>
            <p14:sldId id="266"/>
            <p14:sldId id="281"/>
            <p14:sldId id="267"/>
            <p14:sldId id="282"/>
            <p14:sldId id="318"/>
            <p14:sldId id="317"/>
            <p14:sldId id="340"/>
          </p14:sldIdLst>
        </p14:section>
        <p14:section name="Chapitre 3" id="{101E3E44-3E83-4B25-9A51-89C0C65AF7E8}">
          <p14:sldIdLst>
            <p14:sldId id="268"/>
            <p14:sldId id="269"/>
            <p14:sldId id="271"/>
            <p14:sldId id="270"/>
            <p14:sldId id="319"/>
            <p14:sldId id="341"/>
          </p14:sldIdLst>
        </p14:section>
        <p14:section name="Chapitre 4" id="{87800F4B-2904-475C-89DE-586E3B29CF12}">
          <p14:sldIdLst>
            <p14:sldId id="272"/>
            <p14:sldId id="349"/>
            <p14:sldId id="350"/>
            <p14:sldId id="361"/>
            <p14:sldId id="360"/>
            <p14:sldId id="367"/>
            <p14:sldId id="359"/>
            <p14:sldId id="273"/>
            <p14:sldId id="283"/>
            <p14:sldId id="364"/>
            <p14:sldId id="275"/>
            <p14:sldId id="323"/>
            <p14:sldId id="324"/>
            <p14:sldId id="342"/>
          </p14:sldIdLst>
        </p14:section>
        <p14:section name="Chapitre 5" id="{2A8EC587-CF13-492E-85B8-DF4E2162C66F}">
          <p14:sldIdLst>
            <p14:sldId id="306"/>
            <p14:sldId id="357"/>
            <p14:sldId id="358"/>
            <p14:sldId id="343"/>
            <p14:sldId id="321"/>
            <p14:sldId id="322"/>
            <p14:sldId id="363"/>
            <p14:sldId id="276"/>
            <p14:sldId id="34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guide id="3" orient="horz" pos="1800">
          <p15:clr>
            <a:srgbClr val="A4A3A4"/>
          </p15:clr>
        </p15:guide>
        <p15:guide id="4" orient="horz" pos="2163">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t" initials="m" lastIdx="2" clrIdx="0"/>
  <p:cmAuthor id="1" name="remi bachelet" initials="rb" lastIdx="5" clrIdx="1"/>
  <p:cmAuthor id="2" name="Ghislaine PARA" initials="Gp" lastIdx="3" clrIdx="2"/>
  <p:cmAuthor id="3" name="AMVA" initials="A" lastIdx="9" clrIdx="3"/>
  <p:cmAuthor id="4" name="Amaury Van Espen" initials="AVE" lastIdx="1" clrIdx="4"/>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F471B"/>
    <a:srgbClr val="BA772E"/>
    <a:srgbClr val="FFEDB3"/>
    <a:srgbClr val="4BACC6"/>
    <a:srgbClr val="F23232"/>
    <a:srgbClr val="F23131"/>
    <a:srgbClr val="4C481E"/>
    <a:srgbClr val="D5DCDC"/>
    <a:srgbClr val="FFE2AF"/>
    <a:srgbClr val="EAAB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3" autoAdjust="0"/>
    <p:restoredTop sz="62357" autoAdjust="0"/>
  </p:normalViewPr>
  <p:slideViewPr>
    <p:cSldViewPr>
      <p:cViewPr varScale="1">
        <p:scale>
          <a:sx n="87" d="100"/>
          <a:sy n="87" d="100"/>
        </p:scale>
        <p:origin x="1803" y="43"/>
      </p:cViewPr>
      <p:guideLst>
        <p:guide orient="horz" pos="2160"/>
        <p:guide pos="2880"/>
        <p:guide orient="horz" pos="1800"/>
        <p:guide orient="horz" pos="2163"/>
      </p:guideLst>
    </p:cSldViewPr>
  </p:slideViewPr>
  <p:notesTextViewPr>
    <p:cViewPr>
      <p:scale>
        <a:sx n="3" d="2"/>
        <a:sy n="3" d="2"/>
      </p:scale>
      <p:origin x="0" y="0"/>
    </p:cViewPr>
  </p:notesTextViewPr>
  <p:sorterViewPr>
    <p:cViewPr>
      <p:scale>
        <a:sx n="25" d="100"/>
        <a:sy n="25" d="100"/>
      </p:scale>
      <p:origin x="0" y="-187"/>
    </p:cViewPr>
  </p:sorterViewPr>
  <p:notesViewPr>
    <p:cSldViewPr>
      <p:cViewPr varScale="1">
        <p:scale>
          <a:sx n="69" d="100"/>
          <a:sy n="69" d="100"/>
        </p:scale>
        <p:origin x="308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A65CD1-BC2A-402F-AF93-CDD2BDECE6FF}"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endParaRPr lang="fr-FR"/>
        </a:p>
      </dgm:t>
    </dgm:pt>
    <dgm:pt modelId="{AFF48D2D-B443-4A86-9871-3ED888642FEE}">
      <dgm:prSet phldrT="[Texte]"/>
      <dgm:spPr/>
      <dgm:t>
        <a:bodyPr/>
        <a:lstStyle/>
        <a:p>
          <a:r>
            <a:rPr lang="fr-FR" dirty="0"/>
            <a:t>Spécifique</a:t>
          </a:r>
        </a:p>
      </dgm:t>
    </dgm:pt>
    <dgm:pt modelId="{F1DEA437-DACB-4606-937F-6331CCBE734A}" type="parTrans" cxnId="{BDD4EC9E-7FA4-4564-B4A4-CBFFEBE1B395}">
      <dgm:prSet/>
      <dgm:spPr/>
      <dgm:t>
        <a:bodyPr/>
        <a:lstStyle/>
        <a:p>
          <a:endParaRPr lang="fr-FR"/>
        </a:p>
      </dgm:t>
    </dgm:pt>
    <dgm:pt modelId="{3ECC87F5-E0B1-490F-8EF6-A84204ECF30E}" type="sibTrans" cxnId="{BDD4EC9E-7FA4-4564-B4A4-CBFFEBE1B395}">
      <dgm:prSet/>
      <dgm:spPr/>
      <dgm:t>
        <a:bodyPr/>
        <a:lstStyle/>
        <a:p>
          <a:endParaRPr lang="fr-FR"/>
        </a:p>
      </dgm:t>
    </dgm:pt>
    <dgm:pt modelId="{5F951E53-F6A9-4F46-B89D-3C3031137627}">
      <dgm:prSet phldrT="[Texte]"/>
      <dgm:spPr/>
      <dgm:t>
        <a:bodyPr/>
        <a:lstStyle/>
        <a:p>
          <a:r>
            <a:rPr lang="fr-FR" dirty="0"/>
            <a:t>Mesurable</a:t>
          </a:r>
        </a:p>
      </dgm:t>
    </dgm:pt>
    <dgm:pt modelId="{E3EC5073-43EA-4794-9F1E-04C80C340622}" type="parTrans" cxnId="{B4BDA8AA-DFCB-4907-B63F-AD1B39B568B0}">
      <dgm:prSet/>
      <dgm:spPr/>
      <dgm:t>
        <a:bodyPr/>
        <a:lstStyle/>
        <a:p>
          <a:endParaRPr lang="fr-FR"/>
        </a:p>
      </dgm:t>
    </dgm:pt>
    <dgm:pt modelId="{0ABECE2E-4E33-4C52-8E85-58F646A39E3F}" type="sibTrans" cxnId="{B4BDA8AA-DFCB-4907-B63F-AD1B39B568B0}">
      <dgm:prSet/>
      <dgm:spPr/>
      <dgm:t>
        <a:bodyPr/>
        <a:lstStyle/>
        <a:p>
          <a:endParaRPr lang="fr-FR"/>
        </a:p>
      </dgm:t>
    </dgm:pt>
    <dgm:pt modelId="{A6854664-7489-481D-BFF3-A312807F4ABB}">
      <dgm:prSet phldrT="[Texte]"/>
      <dgm:spPr/>
      <dgm:t>
        <a:bodyPr/>
        <a:lstStyle/>
        <a:p>
          <a:r>
            <a:rPr lang="fr-FR" dirty="0"/>
            <a:t>Accepté</a:t>
          </a:r>
        </a:p>
      </dgm:t>
    </dgm:pt>
    <dgm:pt modelId="{CFD9A8F9-C33E-494D-9E54-0C0ED9293456}" type="parTrans" cxnId="{489833CD-3098-48CE-AAFA-F109F387DABD}">
      <dgm:prSet/>
      <dgm:spPr/>
      <dgm:t>
        <a:bodyPr/>
        <a:lstStyle/>
        <a:p>
          <a:endParaRPr lang="fr-FR"/>
        </a:p>
      </dgm:t>
    </dgm:pt>
    <dgm:pt modelId="{5397A1B1-CC82-4919-B627-7407281E90D9}" type="sibTrans" cxnId="{489833CD-3098-48CE-AAFA-F109F387DABD}">
      <dgm:prSet/>
      <dgm:spPr/>
      <dgm:t>
        <a:bodyPr/>
        <a:lstStyle/>
        <a:p>
          <a:endParaRPr lang="fr-FR"/>
        </a:p>
      </dgm:t>
    </dgm:pt>
    <dgm:pt modelId="{148C25D6-519A-4926-AB80-15F5B4F8773F}">
      <dgm:prSet/>
      <dgm:spPr/>
      <dgm:t>
        <a:bodyPr/>
        <a:lstStyle/>
        <a:p>
          <a:r>
            <a:rPr lang="fr-FR" dirty="0"/>
            <a:t>Réaliste &amp; Ambitieux</a:t>
          </a:r>
        </a:p>
      </dgm:t>
    </dgm:pt>
    <dgm:pt modelId="{949859B5-8C42-4C80-A169-3206E4F57CAE}" type="parTrans" cxnId="{7335D57D-B296-4DAB-8121-F749FB3BEBEA}">
      <dgm:prSet/>
      <dgm:spPr/>
      <dgm:t>
        <a:bodyPr/>
        <a:lstStyle/>
        <a:p>
          <a:endParaRPr lang="fr-FR"/>
        </a:p>
      </dgm:t>
    </dgm:pt>
    <dgm:pt modelId="{0938957B-025A-4A0D-B604-12E6A9686E42}" type="sibTrans" cxnId="{7335D57D-B296-4DAB-8121-F749FB3BEBEA}">
      <dgm:prSet/>
      <dgm:spPr/>
      <dgm:t>
        <a:bodyPr/>
        <a:lstStyle/>
        <a:p>
          <a:endParaRPr lang="fr-FR"/>
        </a:p>
      </dgm:t>
    </dgm:pt>
    <dgm:pt modelId="{46F3CFB0-E698-40BF-97F9-C7C3437C1985}">
      <dgm:prSet/>
      <dgm:spPr/>
      <dgm:t>
        <a:bodyPr/>
        <a:lstStyle/>
        <a:p>
          <a:r>
            <a:rPr lang="fr-FR" dirty="0"/>
            <a:t>défini dans le Temps</a:t>
          </a:r>
        </a:p>
      </dgm:t>
    </dgm:pt>
    <dgm:pt modelId="{1B359F89-8CBA-4743-AB9B-36BE7F7E1685}" type="parTrans" cxnId="{3A6C79E7-8534-48B5-B19B-EAA5C38DC885}">
      <dgm:prSet/>
      <dgm:spPr/>
      <dgm:t>
        <a:bodyPr/>
        <a:lstStyle/>
        <a:p>
          <a:endParaRPr lang="fr-FR"/>
        </a:p>
      </dgm:t>
    </dgm:pt>
    <dgm:pt modelId="{3E9F9645-C7D6-446F-A054-120F17F07721}" type="sibTrans" cxnId="{3A6C79E7-8534-48B5-B19B-EAA5C38DC885}">
      <dgm:prSet/>
      <dgm:spPr/>
      <dgm:t>
        <a:bodyPr/>
        <a:lstStyle/>
        <a:p>
          <a:endParaRPr lang="fr-FR"/>
        </a:p>
      </dgm:t>
    </dgm:pt>
    <dgm:pt modelId="{74CF1C3F-A384-4A44-B535-EDF43FBF1FB8}" type="pres">
      <dgm:prSet presAssocID="{29A65CD1-BC2A-402F-AF93-CDD2BDECE6FF}" presName="Name0" presStyleCnt="0">
        <dgm:presLayoutVars>
          <dgm:chMax val="7"/>
          <dgm:chPref val="7"/>
          <dgm:dir/>
        </dgm:presLayoutVars>
      </dgm:prSet>
      <dgm:spPr/>
    </dgm:pt>
    <dgm:pt modelId="{36D4293E-69FF-47AB-9BB4-F07DCB552D13}" type="pres">
      <dgm:prSet presAssocID="{29A65CD1-BC2A-402F-AF93-CDD2BDECE6FF}" presName="Name1" presStyleCnt="0"/>
      <dgm:spPr/>
    </dgm:pt>
    <dgm:pt modelId="{7E9A623A-647E-4D76-B849-FD53F163B1AD}" type="pres">
      <dgm:prSet presAssocID="{29A65CD1-BC2A-402F-AF93-CDD2BDECE6FF}" presName="cycle" presStyleCnt="0"/>
      <dgm:spPr/>
    </dgm:pt>
    <dgm:pt modelId="{E846B1FB-F32A-489C-923C-236555BD5FC3}" type="pres">
      <dgm:prSet presAssocID="{29A65CD1-BC2A-402F-AF93-CDD2BDECE6FF}" presName="srcNode" presStyleLbl="node1" presStyleIdx="0" presStyleCnt="5"/>
      <dgm:spPr/>
    </dgm:pt>
    <dgm:pt modelId="{86075545-B17E-4E0E-8121-1C0D9410E543}" type="pres">
      <dgm:prSet presAssocID="{29A65CD1-BC2A-402F-AF93-CDD2BDECE6FF}" presName="conn" presStyleLbl="parChTrans1D2" presStyleIdx="0" presStyleCnt="1"/>
      <dgm:spPr/>
    </dgm:pt>
    <dgm:pt modelId="{93E70B5D-34A9-4FF5-BB74-ECD00BEFE06A}" type="pres">
      <dgm:prSet presAssocID="{29A65CD1-BC2A-402F-AF93-CDD2BDECE6FF}" presName="extraNode" presStyleLbl="node1" presStyleIdx="0" presStyleCnt="5"/>
      <dgm:spPr/>
    </dgm:pt>
    <dgm:pt modelId="{65266EDB-74B3-4BD8-83B2-352E01AFCE80}" type="pres">
      <dgm:prSet presAssocID="{29A65CD1-BC2A-402F-AF93-CDD2BDECE6FF}" presName="dstNode" presStyleLbl="node1" presStyleIdx="0" presStyleCnt="5"/>
      <dgm:spPr/>
    </dgm:pt>
    <dgm:pt modelId="{407A0F64-99BF-4534-8EB4-87F799180911}" type="pres">
      <dgm:prSet presAssocID="{AFF48D2D-B443-4A86-9871-3ED888642FEE}" presName="text_1" presStyleLbl="node1" presStyleIdx="0" presStyleCnt="5">
        <dgm:presLayoutVars>
          <dgm:bulletEnabled val="1"/>
        </dgm:presLayoutVars>
      </dgm:prSet>
      <dgm:spPr/>
    </dgm:pt>
    <dgm:pt modelId="{B765ED7D-B942-4A93-BD50-881AB7393D0C}" type="pres">
      <dgm:prSet presAssocID="{AFF48D2D-B443-4A86-9871-3ED888642FEE}" presName="accent_1" presStyleCnt="0"/>
      <dgm:spPr/>
    </dgm:pt>
    <dgm:pt modelId="{0C36F17A-FE78-4E1F-9D27-5090393CC879}" type="pres">
      <dgm:prSet presAssocID="{AFF48D2D-B443-4A86-9871-3ED888642FEE}" presName="accentRepeatNode" presStyleLbl="solidFgAcc1" presStyleIdx="0" presStyleCnt="5"/>
      <dgm:spPr/>
    </dgm:pt>
    <dgm:pt modelId="{93100F38-BE70-47DB-BCB3-F458E3828514}" type="pres">
      <dgm:prSet presAssocID="{5F951E53-F6A9-4F46-B89D-3C3031137627}" presName="text_2" presStyleLbl="node1" presStyleIdx="1" presStyleCnt="5">
        <dgm:presLayoutVars>
          <dgm:bulletEnabled val="1"/>
        </dgm:presLayoutVars>
      </dgm:prSet>
      <dgm:spPr/>
    </dgm:pt>
    <dgm:pt modelId="{A7739A3E-34C7-4C4F-A0E2-DB33976F4A6E}" type="pres">
      <dgm:prSet presAssocID="{5F951E53-F6A9-4F46-B89D-3C3031137627}" presName="accent_2" presStyleCnt="0"/>
      <dgm:spPr/>
    </dgm:pt>
    <dgm:pt modelId="{1F10D623-FF7B-4896-B89A-057171813DCD}" type="pres">
      <dgm:prSet presAssocID="{5F951E53-F6A9-4F46-B89D-3C3031137627}" presName="accentRepeatNode" presStyleLbl="solidFgAcc1" presStyleIdx="1" presStyleCnt="5"/>
      <dgm:spPr/>
    </dgm:pt>
    <dgm:pt modelId="{E1824639-0587-44D9-AAD7-987C2FC76FEA}" type="pres">
      <dgm:prSet presAssocID="{A6854664-7489-481D-BFF3-A312807F4ABB}" presName="text_3" presStyleLbl="node1" presStyleIdx="2" presStyleCnt="5">
        <dgm:presLayoutVars>
          <dgm:bulletEnabled val="1"/>
        </dgm:presLayoutVars>
      </dgm:prSet>
      <dgm:spPr/>
    </dgm:pt>
    <dgm:pt modelId="{27BD66F9-CD2C-4734-AC01-88A01E2A01F7}" type="pres">
      <dgm:prSet presAssocID="{A6854664-7489-481D-BFF3-A312807F4ABB}" presName="accent_3" presStyleCnt="0"/>
      <dgm:spPr/>
    </dgm:pt>
    <dgm:pt modelId="{1C0E6E2D-F495-4416-B62F-F83262881933}" type="pres">
      <dgm:prSet presAssocID="{A6854664-7489-481D-BFF3-A312807F4ABB}" presName="accentRepeatNode" presStyleLbl="solidFgAcc1" presStyleIdx="2" presStyleCnt="5"/>
      <dgm:spPr/>
    </dgm:pt>
    <dgm:pt modelId="{F9259A6F-8E86-4B89-B945-AD48F22BF640}" type="pres">
      <dgm:prSet presAssocID="{148C25D6-519A-4926-AB80-15F5B4F8773F}" presName="text_4" presStyleLbl="node1" presStyleIdx="3" presStyleCnt="5">
        <dgm:presLayoutVars>
          <dgm:bulletEnabled val="1"/>
        </dgm:presLayoutVars>
      </dgm:prSet>
      <dgm:spPr/>
    </dgm:pt>
    <dgm:pt modelId="{83AE1C63-D63D-4857-A49C-0DCCAA863AD4}" type="pres">
      <dgm:prSet presAssocID="{148C25D6-519A-4926-AB80-15F5B4F8773F}" presName="accent_4" presStyleCnt="0"/>
      <dgm:spPr/>
    </dgm:pt>
    <dgm:pt modelId="{F8B03C67-E966-43B8-BB1F-A215C2A9E9FC}" type="pres">
      <dgm:prSet presAssocID="{148C25D6-519A-4926-AB80-15F5B4F8773F}" presName="accentRepeatNode" presStyleLbl="solidFgAcc1" presStyleIdx="3" presStyleCnt="5"/>
      <dgm:spPr/>
    </dgm:pt>
    <dgm:pt modelId="{49F0B023-6C81-4964-9B25-332C1F7C9041}" type="pres">
      <dgm:prSet presAssocID="{46F3CFB0-E698-40BF-97F9-C7C3437C1985}" presName="text_5" presStyleLbl="node1" presStyleIdx="4" presStyleCnt="5">
        <dgm:presLayoutVars>
          <dgm:bulletEnabled val="1"/>
        </dgm:presLayoutVars>
      </dgm:prSet>
      <dgm:spPr/>
    </dgm:pt>
    <dgm:pt modelId="{0392D822-C462-476C-BD9E-3C70E22F9AF8}" type="pres">
      <dgm:prSet presAssocID="{46F3CFB0-E698-40BF-97F9-C7C3437C1985}" presName="accent_5" presStyleCnt="0"/>
      <dgm:spPr/>
    </dgm:pt>
    <dgm:pt modelId="{DD96414A-4310-4D0A-8E14-6270EC97BB60}" type="pres">
      <dgm:prSet presAssocID="{46F3CFB0-E698-40BF-97F9-C7C3437C1985}" presName="accentRepeatNode" presStyleLbl="solidFgAcc1" presStyleIdx="4" presStyleCnt="5"/>
      <dgm:spPr/>
    </dgm:pt>
  </dgm:ptLst>
  <dgm:cxnLst>
    <dgm:cxn modelId="{21087E16-915D-4A25-AF5D-CB2D5F2119E2}" type="presOf" srcId="{A6854664-7489-481D-BFF3-A312807F4ABB}" destId="{E1824639-0587-44D9-AAD7-987C2FC76FEA}" srcOrd="0" destOrd="0" presId="urn:microsoft.com/office/officeart/2008/layout/VerticalCurvedList"/>
    <dgm:cxn modelId="{1015BA33-4E7F-4168-9E19-FEF982CABB73}" type="presOf" srcId="{5F951E53-F6A9-4F46-B89D-3C3031137627}" destId="{93100F38-BE70-47DB-BCB3-F458E3828514}" srcOrd="0" destOrd="0" presId="urn:microsoft.com/office/officeart/2008/layout/VerticalCurvedList"/>
    <dgm:cxn modelId="{1ACD7640-0389-43BC-AEC8-53CB8317A033}" type="presOf" srcId="{148C25D6-519A-4926-AB80-15F5B4F8773F}" destId="{F9259A6F-8E86-4B89-B945-AD48F22BF640}" srcOrd="0" destOrd="0" presId="urn:microsoft.com/office/officeart/2008/layout/VerticalCurvedList"/>
    <dgm:cxn modelId="{D1995A6D-5FC9-475B-9D3C-5814A92453BF}" type="presOf" srcId="{29A65CD1-BC2A-402F-AF93-CDD2BDECE6FF}" destId="{74CF1C3F-A384-4A44-B535-EDF43FBF1FB8}" srcOrd="0" destOrd="0" presId="urn:microsoft.com/office/officeart/2008/layout/VerticalCurvedList"/>
    <dgm:cxn modelId="{73587471-A05E-4D84-B87F-F28A84A0A579}" type="presOf" srcId="{AFF48D2D-B443-4A86-9871-3ED888642FEE}" destId="{407A0F64-99BF-4534-8EB4-87F799180911}" srcOrd="0" destOrd="0" presId="urn:microsoft.com/office/officeart/2008/layout/VerticalCurvedList"/>
    <dgm:cxn modelId="{7335D57D-B296-4DAB-8121-F749FB3BEBEA}" srcId="{29A65CD1-BC2A-402F-AF93-CDD2BDECE6FF}" destId="{148C25D6-519A-4926-AB80-15F5B4F8773F}" srcOrd="3" destOrd="0" parTransId="{949859B5-8C42-4C80-A169-3206E4F57CAE}" sibTransId="{0938957B-025A-4A0D-B604-12E6A9686E42}"/>
    <dgm:cxn modelId="{79E5AE9E-8D11-4480-B92A-1100AA42B2F8}" type="presOf" srcId="{46F3CFB0-E698-40BF-97F9-C7C3437C1985}" destId="{49F0B023-6C81-4964-9B25-332C1F7C9041}" srcOrd="0" destOrd="0" presId="urn:microsoft.com/office/officeart/2008/layout/VerticalCurvedList"/>
    <dgm:cxn modelId="{BDD4EC9E-7FA4-4564-B4A4-CBFFEBE1B395}" srcId="{29A65CD1-BC2A-402F-AF93-CDD2BDECE6FF}" destId="{AFF48D2D-B443-4A86-9871-3ED888642FEE}" srcOrd="0" destOrd="0" parTransId="{F1DEA437-DACB-4606-937F-6331CCBE734A}" sibTransId="{3ECC87F5-E0B1-490F-8EF6-A84204ECF30E}"/>
    <dgm:cxn modelId="{B4BDA8AA-DFCB-4907-B63F-AD1B39B568B0}" srcId="{29A65CD1-BC2A-402F-AF93-CDD2BDECE6FF}" destId="{5F951E53-F6A9-4F46-B89D-3C3031137627}" srcOrd="1" destOrd="0" parTransId="{E3EC5073-43EA-4794-9F1E-04C80C340622}" sibTransId="{0ABECE2E-4E33-4C52-8E85-58F646A39E3F}"/>
    <dgm:cxn modelId="{489833CD-3098-48CE-AAFA-F109F387DABD}" srcId="{29A65CD1-BC2A-402F-AF93-CDD2BDECE6FF}" destId="{A6854664-7489-481D-BFF3-A312807F4ABB}" srcOrd="2" destOrd="0" parTransId="{CFD9A8F9-C33E-494D-9E54-0C0ED9293456}" sibTransId="{5397A1B1-CC82-4919-B627-7407281E90D9}"/>
    <dgm:cxn modelId="{A95152E0-60DE-499C-8D41-0CE5AB2E14B3}" type="presOf" srcId="{3ECC87F5-E0B1-490F-8EF6-A84204ECF30E}" destId="{86075545-B17E-4E0E-8121-1C0D9410E543}" srcOrd="0" destOrd="0" presId="urn:microsoft.com/office/officeart/2008/layout/VerticalCurvedList"/>
    <dgm:cxn modelId="{3A6C79E7-8534-48B5-B19B-EAA5C38DC885}" srcId="{29A65CD1-BC2A-402F-AF93-CDD2BDECE6FF}" destId="{46F3CFB0-E698-40BF-97F9-C7C3437C1985}" srcOrd="4" destOrd="0" parTransId="{1B359F89-8CBA-4743-AB9B-36BE7F7E1685}" sibTransId="{3E9F9645-C7D6-446F-A054-120F17F07721}"/>
    <dgm:cxn modelId="{1D9BE2BA-D7B0-4F29-9FFC-670CC6F98BBB}" type="presParOf" srcId="{74CF1C3F-A384-4A44-B535-EDF43FBF1FB8}" destId="{36D4293E-69FF-47AB-9BB4-F07DCB552D13}" srcOrd="0" destOrd="0" presId="urn:microsoft.com/office/officeart/2008/layout/VerticalCurvedList"/>
    <dgm:cxn modelId="{2E831140-6921-4269-B696-C30A7EEDA75E}" type="presParOf" srcId="{36D4293E-69FF-47AB-9BB4-F07DCB552D13}" destId="{7E9A623A-647E-4D76-B849-FD53F163B1AD}" srcOrd="0" destOrd="0" presId="urn:microsoft.com/office/officeart/2008/layout/VerticalCurvedList"/>
    <dgm:cxn modelId="{1D4C6546-8EB6-4BCA-A6F0-DBDDD2FC8BE9}" type="presParOf" srcId="{7E9A623A-647E-4D76-B849-FD53F163B1AD}" destId="{E846B1FB-F32A-489C-923C-236555BD5FC3}" srcOrd="0" destOrd="0" presId="urn:microsoft.com/office/officeart/2008/layout/VerticalCurvedList"/>
    <dgm:cxn modelId="{C72DAFBF-556C-4049-B6B8-2CAA5D0A0283}" type="presParOf" srcId="{7E9A623A-647E-4D76-B849-FD53F163B1AD}" destId="{86075545-B17E-4E0E-8121-1C0D9410E543}" srcOrd="1" destOrd="0" presId="urn:microsoft.com/office/officeart/2008/layout/VerticalCurvedList"/>
    <dgm:cxn modelId="{ACD73701-AB67-4462-A1CE-BF6981320133}" type="presParOf" srcId="{7E9A623A-647E-4D76-B849-FD53F163B1AD}" destId="{93E70B5D-34A9-4FF5-BB74-ECD00BEFE06A}" srcOrd="2" destOrd="0" presId="urn:microsoft.com/office/officeart/2008/layout/VerticalCurvedList"/>
    <dgm:cxn modelId="{C9A42874-4C96-466E-8703-64A8232E7291}" type="presParOf" srcId="{7E9A623A-647E-4D76-B849-FD53F163B1AD}" destId="{65266EDB-74B3-4BD8-83B2-352E01AFCE80}" srcOrd="3" destOrd="0" presId="urn:microsoft.com/office/officeart/2008/layout/VerticalCurvedList"/>
    <dgm:cxn modelId="{3051C26C-8C00-42F4-91C0-6F1A7E9E094B}" type="presParOf" srcId="{36D4293E-69FF-47AB-9BB4-F07DCB552D13}" destId="{407A0F64-99BF-4534-8EB4-87F799180911}" srcOrd="1" destOrd="0" presId="urn:microsoft.com/office/officeart/2008/layout/VerticalCurvedList"/>
    <dgm:cxn modelId="{E84E4E65-6408-44D4-9956-5C8FD996A3C6}" type="presParOf" srcId="{36D4293E-69FF-47AB-9BB4-F07DCB552D13}" destId="{B765ED7D-B942-4A93-BD50-881AB7393D0C}" srcOrd="2" destOrd="0" presId="urn:microsoft.com/office/officeart/2008/layout/VerticalCurvedList"/>
    <dgm:cxn modelId="{3A442787-1820-43D5-B5B2-575B43C8BE7B}" type="presParOf" srcId="{B765ED7D-B942-4A93-BD50-881AB7393D0C}" destId="{0C36F17A-FE78-4E1F-9D27-5090393CC879}" srcOrd="0" destOrd="0" presId="urn:microsoft.com/office/officeart/2008/layout/VerticalCurvedList"/>
    <dgm:cxn modelId="{EAF66892-EEF3-4735-9237-B11B98A4C22B}" type="presParOf" srcId="{36D4293E-69FF-47AB-9BB4-F07DCB552D13}" destId="{93100F38-BE70-47DB-BCB3-F458E3828514}" srcOrd="3" destOrd="0" presId="urn:microsoft.com/office/officeart/2008/layout/VerticalCurvedList"/>
    <dgm:cxn modelId="{DA7AB6BD-5D41-4C93-8C23-F4A23CDF8520}" type="presParOf" srcId="{36D4293E-69FF-47AB-9BB4-F07DCB552D13}" destId="{A7739A3E-34C7-4C4F-A0E2-DB33976F4A6E}" srcOrd="4" destOrd="0" presId="urn:microsoft.com/office/officeart/2008/layout/VerticalCurvedList"/>
    <dgm:cxn modelId="{EDE3FD3E-412C-49BE-8FF8-B7C2009E335F}" type="presParOf" srcId="{A7739A3E-34C7-4C4F-A0E2-DB33976F4A6E}" destId="{1F10D623-FF7B-4896-B89A-057171813DCD}" srcOrd="0" destOrd="0" presId="urn:microsoft.com/office/officeart/2008/layout/VerticalCurvedList"/>
    <dgm:cxn modelId="{1014CCAB-E49E-4A5D-AAB6-25C449C209D6}" type="presParOf" srcId="{36D4293E-69FF-47AB-9BB4-F07DCB552D13}" destId="{E1824639-0587-44D9-AAD7-987C2FC76FEA}" srcOrd="5" destOrd="0" presId="urn:microsoft.com/office/officeart/2008/layout/VerticalCurvedList"/>
    <dgm:cxn modelId="{A972F524-57DB-4B3B-A47F-4EF06410E482}" type="presParOf" srcId="{36D4293E-69FF-47AB-9BB4-F07DCB552D13}" destId="{27BD66F9-CD2C-4734-AC01-88A01E2A01F7}" srcOrd="6" destOrd="0" presId="urn:microsoft.com/office/officeart/2008/layout/VerticalCurvedList"/>
    <dgm:cxn modelId="{DDD55520-86DB-414B-A7AB-91C544D6D269}" type="presParOf" srcId="{27BD66F9-CD2C-4734-AC01-88A01E2A01F7}" destId="{1C0E6E2D-F495-4416-B62F-F83262881933}" srcOrd="0" destOrd="0" presId="urn:microsoft.com/office/officeart/2008/layout/VerticalCurvedList"/>
    <dgm:cxn modelId="{C64EF537-8EF8-42C6-8827-C39AE45E945F}" type="presParOf" srcId="{36D4293E-69FF-47AB-9BB4-F07DCB552D13}" destId="{F9259A6F-8E86-4B89-B945-AD48F22BF640}" srcOrd="7" destOrd="0" presId="urn:microsoft.com/office/officeart/2008/layout/VerticalCurvedList"/>
    <dgm:cxn modelId="{1B9D14E7-573C-4532-AD10-2607833488BD}" type="presParOf" srcId="{36D4293E-69FF-47AB-9BB4-F07DCB552D13}" destId="{83AE1C63-D63D-4857-A49C-0DCCAA863AD4}" srcOrd="8" destOrd="0" presId="urn:microsoft.com/office/officeart/2008/layout/VerticalCurvedList"/>
    <dgm:cxn modelId="{6F2128BA-5956-4459-9F56-46E5960FBE8E}" type="presParOf" srcId="{83AE1C63-D63D-4857-A49C-0DCCAA863AD4}" destId="{F8B03C67-E966-43B8-BB1F-A215C2A9E9FC}" srcOrd="0" destOrd="0" presId="urn:microsoft.com/office/officeart/2008/layout/VerticalCurvedList"/>
    <dgm:cxn modelId="{2BDB3998-0758-49E7-86D3-62708D61CC74}" type="presParOf" srcId="{36D4293E-69FF-47AB-9BB4-F07DCB552D13}" destId="{49F0B023-6C81-4964-9B25-332C1F7C9041}" srcOrd="9" destOrd="0" presId="urn:microsoft.com/office/officeart/2008/layout/VerticalCurvedList"/>
    <dgm:cxn modelId="{4457259C-FF67-4335-9276-749D36239660}" type="presParOf" srcId="{36D4293E-69FF-47AB-9BB4-F07DCB552D13}" destId="{0392D822-C462-476C-BD9E-3C70E22F9AF8}" srcOrd="10" destOrd="0" presId="urn:microsoft.com/office/officeart/2008/layout/VerticalCurvedList"/>
    <dgm:cxn modelId="{17E8540E-7D4A-4757-A1BE-59C8319478B1}" type="presParOf" srcId="{0392D822-C462-476C-BD9E-3C70E22F9AF8}" destId="{DD96414A-4310-4D0A-8E14-6270EC97BB60}"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5B005DC-B515-4689-B25B-1CDFD372A37C}" type="doc">
      <dgm:prSet loTypeId="urn:microsoft.com/office/officeart/2005/8/layout/lProcess2" loCatId="list" qsTypeId="urn:microsoft.com/office/officeart/2005/8/quickstyle/simple4" qsCatId="simple" csTypeId="urn:microsoft.com/office/officeart/2005/8/colors/accent1_2" csCatId="accent1" phldr="1"/>
      <dgm:spPr/>
    </dgm:pt>
    <dgm:pt modelId="{F268CB58-9688-4EF6-AC8A-440F868106F4}">
      <dgm:prSet phldrT="[Texte]"/>
      <dgm:spPr>
        <a:ln>
          <a:solidFill>
            <a:schemeClr val="tx1"/>
          </a:solidFill>
        </a:ln>
      </dgm:spPr>
      <dgm:t>
        <a:bodyPr/>
        <a:lstStyle/>
        <a:p>
          <a:r>
            <a:rPr lang="fr-FR" dirty="0"/>
            <a:t>Jour 1</a:t>
          </a:r>
        </a:p>
      </dgm:t>
    </dgm:pt>
    <dgm:pt modelId="{8C97771C-AFC9-45D4-8F1F-E21796E4E8A1}" type="parTrans" cxnId="{6BBAF136-A4B4-4A34-98D9-39D67C600972}">
      <dgm:prSet/>
      <dgm:spPr/>
      <dgm:t>
        <a:bodyPr/>
        <a:lstStyle/>
        <a:p>
          <a:endParaRPr lang="fr-FR"/>
        </a:p>
      </dgm:t>
    </dgm:pt>
    <dgm:pt modelId="{C56D36D8-B250-4DCB-9541-61BEA17CC0A8}" type="sibTrans" cxnId="{6BBAF136-A4B4-4A34-98D9-39D67C600972}">
      <dgm:prSet/>
      <dgm:spPr/>
      <dgm:t>
        <a:bodyPr/>
        <a:lstStyle/>
        <a:p>
          <a:endParaRPr lang="fr-FR"/>
        </a:p>
      </dgm:t>
    </dgm:pt>
    <dgm:pt modelId="{AA799D28-98AD-4D03-BEE4-FBEE76D5FFE3}">
      <dgm:prSet phldrT="[Texte]"/>
      <dgm:spPr>
        <a:ln>
          <a:solidFill>
            <a:schemeClr val="tx1"/>
          </a:solidFill>
        </a:ln>
      </dgm:spPr>
      <dgm:t>
        <a:bodyPr/>
        <a:lstStyle/>
        <a:p>
          <a:r>
            <a:rPr lang="fr-FR" dirty="0"/>
            <a:t>2</a:t>
          </a:r>
        </a:p>
      </dgm:t>
    </dgm:pt>
    <dgm:pt modelId="{420DE328-EEF2-486B-B692-FF152F25A8A7}" type="parTrans" cxnId="{E113EAEE-DA34-4495-BE3D-CC593456FE33}">
      <dgm:prSet/>
      <dgm:spPr/>
      <dgm:t>
        <a:bodyPr/>
        <a:lstStyle/>
        <a:p>
          <a:endParaRPr lang="fr-FR"/>
        </a:p>
      </dgm:t>
    </dgm:pt>
    <dgm:pt modelId="{2F0A788A-3678-4BA0-A706-66EBF3DEF3E3}" type="sibTrans" cxnId="{E113EAEE-DA34-4495-BE3D-CC593456FE33}">
      <dgm:prSet/>
      <dgm:spPr/>
      <dgm:t>
        <a:bodyPr/>
        <a:lstStyle/>
        <a:p>
          <a:endParaRPr lang="fr-FR"/>
        </a:p>
      </dgm:t>
    </dgm:pt>
    <dgm:pt modelId="{8944F5C9-9240-45BA-AC21-23B11C6C0A42}">
      <dgm:prSet phldrT="[Texte]"/>
      <dgm:spPr>
        <a:ln>
          <a:solidFill>
            <a:schemeClr val="tx1"/>
          </a:solidFill>
        </a:ln>
      </dgm:spPr>
      <dgm:t>
        <a:bodyPr/>
        <a:lstStyle/>
        <a:p>
          <a:r>
            <a:rPr lang="fr-FR" dirty="0"/>
            <a:t>3</a:t>
          </a:r>
        </a:p>
      </dgm:t>
    </dgm:pt>
    <dgm:pt modelId="{98EC437F-8B0F-44C5-8A9B-2FB3198F8246}" type="parTrans" cxnId="{88CA6854-33A0-4264-BB12-4F00D035CC37}">
      <dgm:prSet/>
      <dgm:spPr/>
      <dgm:t>
        <a:bodyPr/>
        <a:lstStyle/>
        <a:p>
          <a:endParaRPr lang="fr-FR"/>
        </a:p>
      </dgm:t>
    </dgm:pt>
    <dgm:pt modelId="{F085646C-A987-4871-81A2-297778F19849}" type="sibTrans" cxnId="{88CA6854-33A0-4264-BB12-4F00D035CC37}">
      <dgm:prSet/>
      <dgm:spPr/>
      <dgm:t>
        <a:bodyPr/>
        <a:lstStyle/>
        <a:p>
          <a:endParaRPr lang="fr-FR"/>
        </a:p>
      </dgm:t>
    </dgm:pt>
    <dgm:pt modelId="{822490F7-E729-4535-B2BE-A23D588B1BC7}">
      <dgm:prSet/>
      <dgm:spPr>
        <a:ln>
          <a:solidFill>
            <a:schemeClr val="tx1"/>
          </a:solidFill>
        </a:ln>
      </dgm:spPr>
      <dgm:t>
        <a:bodyPr/>
        <a:lstStyle/>
        <a:p>
          <a:r>
            <a:rPr lang="fr-FR" dirty="0"/>
            <a:t>…</a:t>
          </a:r>
        </a:p>
      </dgm:t>
    </dgm:pt>
    <dgm:pt modelId="{DF8C1F4C-E4CA-4D94-BF76-717340C728F8}" type="parTrans" cxnId="{8705308B-E51A-4FD2-8D0E-9E648226E4E7}">
      <dgm:prSet/>
      <dgm:spPr/>
      <dgm:t>
        <a:bodyPr/>
        <a:lstStyle/>
        <a:p>
          <a:endParaRPr lang="fr-FR"/>
        </a:p>
      </dgm:t>
    </dgm:pt>
    <dgm:pt modelId="{8BD0E731-E913-488C-8E0D-08C77755F119}" type="sibTrans" cxnId="{8705308B-E51A-4FD2-8D0E-9E648226E4E7}">
      <dgm:prSet/>
      <dgm:spPr/>
      <dgm:t>
        <a:bodyPr/>
        <a:lstStyle/>
        <a:p>
          <a:endParaRPr lang="fr-FR"/>
        </a:p>
      </dgm:t>
    </dgm:pt>
    <dgm:pt modelId="{848929E3-F0D6-4195-B4CF-E11037F5363C}">
      <dgm:prSet/>
      <dgm:spPr>
        <a:ln>
          <a:solidFill>
            <a:schemeClr val="tx1"/>
          </a:solidFill>
        </a:ln>
      </dgm:spPr>
      <dgm:t>
        <a:bodyPr/>
        <a:lstStyle/>
        <a:p>
          <a:r>
            <a:rPr lang="fr-FR" dirty="0"/>
            <a:t>…</a:t>
          </a:r>
        </a:p>
      </dgm:t>
    </dgm:pt>
    <dgm:pt modelId="{8B09D496-6C51-4976-B7D5-078D61AC3585}" type="parTrans" cxnId="{8F4AF76F-3426-4F24-AC53-F9310568E986}">
      <dgm:prSet/>
      <dgm:spPr/>
      <dgm:t>
        <a:bodyPr/>
        <a:lstStyle/>
        <a:p>
          <a:endParaRPr lang="fr-FR"/>
        </a:p>
      </dgm:t>
    </dgm:pt>
    <dgm:pt modelId="{10DC44AD-082D-43D4-ACB9-C78AA911F21F}" type="sibTrans" cxnId="{8F4AF76F-3426-4F24-AC53-F9310568E986}">
      <dgm:prSet/>
      <dgm:spPr/>
      <dgm:t>
        <a:bodyPr/>
        <a:lstStyle/>
        <a:p>
          <a:endParaRPr lang="fr-FR"/>
        </a:p>
      </dgm:t>
    </dgm:pt>
    <dgm:pt modelId="{122CB13D-7061-4050-956C-C7A68EBEA031}">
      <dgm:prSet/>
      <dgm:spPr>
        <a:ln>
          <a:solidFill>
            <a:schemeClr val="tx1"/>
          </a:solidFill>
        </a:ln>
      </dgm:spPr>
      <dgm:t>
        <a:bodyPr/>
        <a:lstStyle/>
        <a:p>
          <a:r>
            <a:rPr lang="fr-FR" dirty="0"/>
            <a:t>…</a:t>
          </a:r>
        </a:p>
      </dgm:t>
    </dgm:pt>
    <dgm:pt modelId="{5C0FC06F-9800-4390-84E5-0B5BD0E9A272}" type="parTrans" cxnId="{5FF92AC4-681C-4C46-9051-0D329F2C58EB}">
      <dgm:prSet/>
      <dgm:spPr/>
      <dgm:t>
        <a:bodyPr/>
        <a:lstStyle/>
        <a:p>
          <a:endParaRPr lang="fr-FR"/>
        </a:p>
      </dgm:t>
    </dgm:pt>
    <dgm:pt modelId="{E99D3E8E-82BE-450A-BD49-EE199502131D}" type="sibTrans" cxnId="{5FF92AC4-681C-4C46-9051-0D329F2C58EB}">
      <dgm:prSet/>
      <dgm:spPr/>
      <dgm:t>
        <a:bodyPr/>
        <a:lstStyle/>
        <a:p>
          <a:endParaRPr lang="fr-FR"/>
        </a:p>
      </dgm:t>
    </dgm:pt>
    <dgm:pt modelId="{06415918-07F8-4968-A701-FCD057E7CB3F}">
      <dgm:prSet/>
      <dgm:spPr>
        <a:ln>
          <a:solidFill>
            <a:schemeClr val="tx1"/>
          </a:solidFill>
        </a:ln>
      </dgm:spPr>
      <dgm:t>
        <a:bodyPr/>
        <a:lstStyle/>
        <a:p>
          <a:r>
            <a:rPr lang="fr-FR" dirty="0"/>
            <a:t>…</a:t>
          </a:r>
        </a:p>
      </dgm:t>
    </dgm:pt>
    <dgm:pt modelId="{79C110B6-A28D-4BB4-AA8C-8851866A56F3}" type="parTrans" cxnId="{30541191-FF54-492D-BC31-A839EF4EB348}">
      <dgm:prSet/>
      <dgm:spPr/>
      <dgm:t>
        <a:bodyPr/>
        <a:lstStyle/>
        <a:p>
          <a:endParaRPr lang="fr-FR"/>
        </a:p>
      </dgm:t>
    </dgm:pt>
    <dgm:pt modelId="{9C65E132-2E4F-45E5-B660-0A397913696F}" type="sibTrans" cxnId="{30541191-FF54-492D-BC31-A839EF4EB348}">
      <dgm:prSet/>
      <dgm:spPr/>
      <dgm:t>
        <a:bodyPr/>
        <a:lstStyle/>
        <a:p>
          <a:endParaRPr lang="fr-FR"/>
        </a:p>
      </dgm:t>
    </dgm:pt>
    <dgm:pt modelId="{557008BD-3374-4BC6-A0FC-1918453A6A22}">
      <dgm:prSet/>
      <dgm:spPr>
        <a:ln>
          <a:solidFill>
            <a:schemeClr val="tx1"/>
          </a:solidFill>
        </a:ln>
      </dgm:spPr>
      <dgm:t>
        <a:bodyPr/>
        <a:lstStyle/>
        <a:p>
          <a:r>
            <a:rPr lang="fr-FR" dirty="0"/>
            <a:t>…</a:t>
          </a:r>
        </a:p>
      </dgm:t>
    </dgm:pt>
    <dgm:pt modelId="{C352EA57-4D3D-441F-ACF0-778D472CCD57}" type="parTrans" cxnId="{5D875D54-D482-4CAB-AAEB-BD9682CBA9FB}">
      <dgm:prSet/>
      <dgm:spPr/>
      <dgm:t>
        <a:bodyPr/>
        <a:lstStyle/>
        <a:p>
          <a:endParaRPr lang="fr-FR"/>
        </a:p>
      </dgm:t>
    </dgm:pt>
    <dgm:pt modelId="{1CF79101-C328-4462-AB7A-78CF40BFF15D}" type="sibTrans" cxnId="{5D875D54-D482-4CAB-AAEB-BD9682CBA9FB}">
      <dgm:prSet/>
      <dgm:spPr/>
      <dgm:t>
        <a:bodyPr/>
        <a:lstStyle/>
        <a:p>
          <a:endParaRPr lang="fr-FR"/>
        </a:p>
      </dgm:t>
    </dgm:pt>
    <dgm:pt modelId="{459A0B50-D4A3-4BA2-AA3A-4CE66D4D066F}">
      <dgm:prSet/>
      <dgm:spPr>
        <a:ln>
          <a:solidFill>
            <a:schemeClr val="tx1"/>
          </a:solidFill>
        </a:ln>
      </dgm:spPr>
      <dgm:t>
        <a:bodyPr/>
        <a:lstStyle/>
        <a:p>
          <a:r>
            <a:rPr lang="fr-FR" dirty="0"/>
            <a:t>…</a:t>
          </a:r>
        </a:p>
      </dgm:t>
    </dgm:pt>
    <dgm:pt modelId="{CF2ACE82-3AE4-440A-AA1B-E16F4C251D74}" type="parTrans" cxnId="{56D49C5C-7CE8-40F5-AFB6-6B75B438C31F}">
      <dgm:prSet/>
      <dgm:spPr/>
      <dgm:t>
        <a:bodyPr/>
        <a:lstStyle/>
        <a:p>
          <a:endParaRPr lang="fr-FR"/>
        </a:p>
      </dgm:t>
    </dgm:pt>
    <dgm:pt modelId="{659E0FD0-97A1-4BC4-83CA-B10A90CDB933}" type="sibTrans" cxnId="{56D49C5C-7CE8-40F5-AFB6-6B75B438C31F}">
      <dgm:prSet/>
      <dgm:spPr/>
      <dgm:t>
        <a:bodyPr/>
        <a:lstStyle/>
        <a:p>
          <a:endParaRPr lang="fr-FR"/>
        </a:p>
      </dgm:t>
    </dgm:pt>
    <dgm:pt modelId="{259DEAC3-55A1-45C5-963B-4F517FEB3CF1}">
      <dgm:prSet/>
      <dgm:spPr>
        <a:ln>
          <a:solidFill>
            <a:schemeClr val="tx1"/>
          </a:solidFill>
        </a:ln>
      </dgm:spPr>
      <dgm:t>
        <a:bodyPr/>
        <a:lstStyle/>
        <a:p>
          <a:r>
            <a:rPr lang="fr-FR" dirty="0"/>
            <a:t>…</a:t>
          </a:r>
        </a:p>
      </dgm:t>
    </dgm:pt>
    <dgm:pt modelId="{4BAFD602-842A-4652-914F-5C6529791E35}" type="parTrans" cxnId="{C374A696-9856-445C-840B-CF9D4225E066}">
      <dgm:prSet/>
      <dgm:spPr/>
      <dgm:t>
        <a:bodyPr/>
        <a:lstStyle/>
        <a:p>
          <a:endParaRPr lang="fr-FR"/>
        </a:p>
      </dgm:t>
    </dgm:pt>
    <dgm:pt modelId="{72EC0ED1-4998-4C85-BACB-217BCF8E8C54}" type="sibTrans" cxnId="{C374A696-9856-445C-840B-CF9D4225E066}">
      <dgm:prSet/>
      <dgm:spPr/>
      <dgm:t>
        <a:bodyPr/>
        <a:lstStyle/>
        <a:p>
          <a:endParaRPr lang="fr-FR"/>
        </a:p>
      </dgm:t>
    </dgm:pt>
    <dgm:pt modelId="{85B39786-A25D-4A6C-9FC9-D3473EC5B75E}">
      <dgm:prSet/>
      <dgm:spPr>
        <a:ln>
          <a:solidFill>
            <a:schemeClr val="tx1"/>
          </a:solidFill>
        </a:ln>
      </dgm:spPr>
      <dgm:t>
        <a:bodyPr/>
        <a:lstStyle/>
        <a:p>
          <a:r>
            <a:rPr lang="fr-FR" dirty="0"/>
            <a:t>…</a:t>
          </a:r>
        </a:p>
      </dgm:t>
    </dgm:pt>
    <dgm:pt modelId="{680FD2C4-4E35-4A54-9657-BE9DCE21E6A0}" type="parTrans" cxnId="{CC86C4FC-EBEC-4EF7-B4D7-F8754269D9DD}">
      <dgm:prSet/>
      <dgm:spPr/>
      <dgm:t>
        <a:bodyPr/>
        <a:lstStyle/>
        <a:p>
          <a:endParaRPr lang="fr-FR"/>
        </a:p>
      </dgm:t>
    </dgm:pt>
    <dgm:pt modelId="{BE34853F-CCA0-4018-B587-C0A79D7CCB54}" type="sibTrans" cxnId="{CC86C4FC-EBEC-4EF7-B4D7-F8754269D9DD}">
      <dgm:prSet/>
      <dgm:spPr/>
      <dgm:t>
        <a:bodyPr/>
        <a:lstStyle/>
        <a:p>
          <a:endParaRPr lang="fr-FR"/>
        </a:p>
      </dgm:t>
    </dgm:pt>
    <dgm:pt modelId="{0BCDB375-FFE9-405E-82FA-BDB7457149D6}">
      <dgm:prSet/>
      <dgm:spPr>
        <a:ln>
          <a:solidFill>
            <a:schemeClr val="tx1"/>
          </a:solidFill>
        </a:ln>
      </dgm:spPr>
      <dgm:t>
        <a:bodyPr/>
        <a:lstStyle/>
        <a:p>
          <a:r>
            <a:rPr lang="fr-FR" dirty="0"/>
            <a:t>…</a:t>
          </a:r>
        </a:p>
      </dgm:t>
    </dgm:pt>
    <dgm:pt modelId="{5D54B253-1F85-4D16-A5BA-57FF7F28F368}" type="parTrans" cxnId="{0104BEE9-F7EC-41A5-A588-F4D56C03A880}">
      <dgm:prSet/>
      <dgm:spPr/>
      <dgm:t>
        <a:bodyPr/>
        <a:lstStyle/>
        <a:p>
          <a:endParaRPr lang="fr-FR"/>
        </a:p>
      </dgm:t>
    </dgm:pt>
    <dgm:pt modelId="{3AB46A43-8D61-43F8-9491-F8053529DCEA}" type="sibTrans" cxnId="{0104BEE9-F7EC-41A5-A588-F4D56C03A880}">
      <dgm:prSet/>
      <dgm:spPr/>
      <dgm:t>
        <a:bodyPr/>
        <a:lstStyle/>
        <a:p>
          <a:endParaRPr lang="fr-FR"/>
        </a:p>
      </dgm:t>
    </dgm:pt>
    <dgm:pt modelId="{BFB0DAE9-CCC4-4CF4-8793-E823507C30E3}">
      <dgm:prSet/>
      <dgm:spPr>
        <a:ln>
          <a:solidFill>
            <a:schemeClr val="tx1"/>
          </a:solidFill>
        </a:ln>
      </dgm:spPr>
      <dgm:t>
        <a:bodyPr/>
        <a:lstStyle/>
        <a:p>
          <a:r>
            <a:rPr lang="fr-FR"/>
            <a:t>…</a:t>
          </a:r>
        </a:p>
      </dgm:t>
    </dgm:pt>
    <dgm:pt modelId="{4DC8BF5E-3A1B-44EC-ADB4-9D61D9E190DD}" type="parTrans" cxnId="{F7725B33-4C34-4129-9696-B7E0E293C1D2}">
      <dgm:prSet/>
      <dgm:spPr/>
      <dgm:t>
        <a:bodyPr/>
        <a:lstStyle/>
        <a:p>
          <a:endParaRPr lang="fr-FR"/>
        </a:p>
      </dgm:t>
    </dgm:pt>
    <dgm:pt modelId="{60C257BB-FFA8-46D5-9D19-7D31E5462B1F}" type="sibTrans" cxnId="{F7725B33-4C34-4129-9696-B7E0E293C1D2}">
      <dgm:prSet/>
      <dgm:spPr/>
      <dgm:t>
        <a:bodyPr/>
        <a:lstStyle/>
        <a:p>
          <a:endParaRPr lang="fr-FR"/>
        </a:p>
      </dgm:t>
    </dgm:pt>
    <dgm:pt modelId="{45AD7E73-33EA-40A9-8639-A52951E23E15}">
      <dgm:prSet/>
      <dgm:spPr>
        <a:ln>
          <a:solidFill>
            <a:schemeClr val="tx1"/>
          </a:solidFill>
        </a:ln>
      </dgm:spPr>
      <dgm:t>
        <a:bodyPr/>
        <a:lstStyle/>
        <a:p>
          <a:r>
            <a:rPr lang="fr-FR" dirty="0"/>
            <a:t>…</a:t>
          </a:r>
        </a:p>
      </dgm:t>
    </dgm:pt>
    <dgm:pt modelId="{EABE2BAC-14D9-4B7B-8637-D86355C4D3C9}" type="parTrans" cxnId="{5A256796-9D94-4EC4-8084-D46496799FC7}">
      <dgm:prSet/>
      <dgm:spPr/>
      <dgm:t>
        <a:bodyPr/>
        <a:lstStyle/>
        <a:p>
          <a:endParaRPr lang="fr-FR"/>
        </a:p>
      </dgm:t>
    </dgm:pt>
    <dgm:pt modelId="{13093883-67E7-46F7-B745-8280186DB34C}" type="sibTrans" cxnId="{5A256796-9D94-4EC4-8084-D46496799FC7}">
      <dgm:prSet/>
      <dgm:spPr/>
      <dgm:t>
        <a:bodyPr/>
        <a:lstStyle/>
        <a:p>
          <a:endParaRPr lang="fr-FR"/>
        </a:p>
      </dgm:t>
    </dgm:pt>
    <dgm:pt modelId="{5D953820-6F9E-4D2C-BED0-2D3BF15A11CA}">
      <dgm:prSet/>
      <dgm:spPr>
        <a:ln>
          <a:solidFill>
            <a:schemeClr val="tx1"/>
          </a:solidFill>
        </a:ln>
      </dgm:spPr>
      <dgm:t>
        <a:bodyPr/>
        <a:lstStyle/>
        <a:p>
          <a:r>
            <a:rPr lang="fr-FR" dirty="0"/>
            <a:t>…</a:t>
          </a:r>
        </a:p>
      </dgm:t>
    </dgm:pt>
    <dgm:pt modelId="{5136545A-24D7-43DF-B309-29E64D0EAF15}" type="parTrans" cxnId="{66629F5D-BE29-433C-885F-0C488A157D8A}">
      <dgm:prSet/>
      <dgm:spPr/>
      <dgm:t>
        <a:bodyPr/>
        <a:lstStyle/>
        <a:p>
          <a:endParaRPr lang="fr-FR"/>
        </a:p>
      </dgm:t>
    </dgm:pt>
    <dgm:pt modelId="{F1984AFA-9A64-4EFE-8C66-F701C91AA07C}" type="sibTrans" cxnId="{66629F5D-BE29-433C-885F-0C488A157D8A}">
      <dgm:prSet/>
      <dgm:spPr/>
      <dgm:t>
        <a:bodyPr/>
        <a:lstStyle/>
        <a:p>
          <a:endParaRPr lang="fr-FR"/>
        </a:p>
      </dgm:t>
    </dgm:pt>
    <dgm:pt modelId="{878A601F-2711-492A-9523-798247151EEE}">
      <dgm:prSet/>
      <dgm:spPr>
        <a:ln>
          <a:solidFill>
            <a:schemeClr val="tx1"/>
          </a:solidFill>
        </a:ln>
      </dgm:spPr>
      <dgm:t>
        <a:bodyPr/>
        <a:lstStyle/>
        <a:p>
          <a:r>
            <a:rPr lang="fr-FR"/>
            <a:t>…</a:t>
          </a:r>
        </a:p>
      </dgm:t>
    </dgm:pt>
    <dgm:pt modelId="{20815167-AB52-4FB7-87DF-6EB200C6F2DA}" type="parTrans" cxnId="{68516325-FF06-4EDA-99E5-0175481C89F8}">
      <dgm:prSet/>
      <dgm:spPr/>
      <dgm:t>
        <a:bodyPr/>
        <a:lstStyle/>
        <a:p>
          <a:endParaRPr lang="fr-FR"/>
        </a:p>
      </dgm:t>
    </dgm:pt>
    <dgm:pt modelId="{7E3ADD53-B6CC-4824-A5CC-AA00402D6A10}" type="sibTrans" cxnId="{68516325-FF06-4EDA-99E5-0175481C89F8}">
      <dgm:prSet/>
      <dgm:spPr/>
      <dgm:t>
        <a:bodyPr/>
        <a:lstStyle/>
        <a:p>
          <a:endParaRPr lang="fr-FR"/>
        </a:p>
      </dgm:t>
    </dgm:pt>
    <dgm:pt modelId="{388824E3-96FE-4B0E-B78F-E297B2A4F8CF}">
      <dgm:prSet/>
      <dgm:spPr>
        <a:ln>
          <a:solidFill>
            <a:schemeClr val="tx1"/>
          </a:solidFill>
        </a:ln>
      </dgm:spPr>
      <dgm:t>
        <a:bodyPr/>
        <a:lstStyle/>
        <a:p>
          <a:r>
            <a:rPr lang="fr-FR" dirty="0"/>
            <a:t>…</a:t>
          </a:r>
        </a:p>
      </dgm:t>
    </dgm:pt>
    <dgm:pt modelId="{9A8AABA3-644F-4283-8B0A-F9F483A57D29}" type="parTrans" cxnId="{9168EC58-B027-4A8C-9606-40D28F24C150}">
      <dgm:prSet/>
      <dgm:spPr/>
      <dgm:t>
        <a:bodyPr/>
        <a:lstStyle/>
        <a:p>
          <a:endParaRPr lang="fr-FR"/>
        </a:p>
      </dgm:t>
    </dgm:pt>
    <dgm:pt modelId="{4D5A1831-9E0E-4C69-A4D1-E7434A868616}" type="sibTrans" cxnId="{9168EC58-B027-4A8C-9606-40D28F24C150}">
      <dgm:prSet/>
      <dgm:spPr/>
      <dgm:t>
        <a:bodyPr/>
        <a:lstStyle/>
        <a:p>
          <a:endParaRPr lang="fr-FR"/>
        </a:p>
      </dgm:t>
    </dgm:pt>
    <dgm:pt modelId="{E2C35239-23AB-4792-92D5-F04223281F63}">
      <dgm:prSet/>
      <dgm:spPr>
        <a:ln>
          <a:solidFill>
            <a:schemeClr val="tx1"/>
          </a:solidFill>
        </a:ln>
      </dgm:spPr>
      <dgm:t>
        <a:bodyPr/>
        <a:lstStyle/>
        <a:p>
          <a:r>
            <a:rPr lang="fr-FR"/>
            <a:t>…</a:t>
          </a:r>
        </a:p>
      </dgm:t>
    </dgm:pt>
    <dgm:pt modelId="{A0C05B44-192E-46BD-B775-9CD59B0ED990}" type="parTrans" cxnId="{19BE97F0-8D8F-4C92-BAC4-AC7017EB8942}">
      <dgm:prSet/>
      <dgm:spPr/>
      <dgm:t>
        <a:bodyPr/>
        <a:lstStyle/>
        <a:p>
          <a:endParaRPr lang="fr-FR"/>
        </a:p>
      </dgm:t>
    </dgm:pt>
    <dgm:pt modelId="{6FC2632A-B194-49A1-98BA-ED1C87895426}" type="sibTrans" cxnId="{19BE97F0-8D8F-4C92-BAC4-AC7017EB8942}">
      <dgm:prSet/>
      <dgm:spPr/>
      <dgm:t>
        <a:bodyPr/>
        <a:lstStyle/>
        <a:p>
          <a:endParaRPr lang="fr-FR"/>
        </a:p>
      </dgm:t>
    </dgm:pt>
    <dgm:pt modelId="{4F7A9F75-BA2B-4018-A3E9-113BCFCA5449}">
      <dgm:prSet/>
      <dgm:spPr>
        <a:ln>
          <a:solidFill>
            <a:schemeClr val="tx1"/>
          </a:solidFill>
        </a:ln>
      </dgm:spPr>
      <dgm:t>
        <a:bodyPr/>
        <a:lstStyle/>
        <a:p>
          <a:r>
            <a:rPr lang="fr-FR"/>
            <a:t>…</a:t>
          </a:r>
        </a:p>
      </dgm:t>
    </dgm:pt>
    <dgm:pt modelId="{DF5D6D7D-35D0-4B7D-BFEE-6FDC535C2AF9}" type="parTrans" cxnId="{F0E8A2EC-CA41-4A28-A610-49458B53AE22}">
      <dgm:prSet/>
      <dgm:spPr/>
      <dgm:t>
        <a:bodyPr/>
        <a:lstStyle/>
        <a:p>
          <a:endParaRPr lang="fr-FR"/>
        </a:p>
      </dgm:t>
    </dgm:pt>
    <dgm:pt modelId="{7E049921-88A1-4640-BE4D-1BC641872022}" type="sibTrans" cxnId="{F0E8A2EC-CA41-4A28-A610-49458B53AE22}">
      <dgm:prSet/>
      <dgm:spPr/>
      <dgm:t>
        <a:bodyPr/>
        <a:lstStyle/>
        <a:p>
          <a:endParaRPr lang="fr-FR"/>
        </a:p>
      </dgm:t>
    </dgm:pt>
    <dgm:pt modelId="{B8AA9130-055E-4FD7-83E8-8BD814148329}">
      <dgm:prSet/>
      <dgm:spPr>
        <a:ln>
          <a:solidFill>
            <a:schemeClr val="tx1"/>
          </a:solidFill>
        </a:ln>
      </dgm:spPr>
      <dgm:t>
        <a:bodyPr/>
        <a:lstStyle/>
        <a:p>
          <a:r>
            <a:rPr lang="fr-FR"/>
            <a:t>…</a:t>
          </a:r>
        </a:p>
      </dgm:t>
    </dgm:pt>
    <dgm:pt modelId="{956AB266-BC91-477A-8B45-57903AAAB733}" type="parTrans" cxnId="{4A48575E-87AF-4E1B-B0C4-66C57144A29F}">
      <dgm:prSet/>
      <dgm:spPr/>
      <dgm:t>
        <a:bodyPr/>
        <a:lstStyle/>
        <a:p>
          <a:endParaRPr lang="fr-FR"/>
        </a:p>
      </dgm:t>
    </dgm:pt>
    <dgm:pt modelId="{D144B862-3FC9-4824-A7A2-C495167C4946}" type="sibTrans" cxnId="{4A48575E-87AF-4E1B-B0C4-66C57144A29F}">
      <dgm:prSet/>
      <dgm:spPr/>
      <dgm:t>
        <a:bodyPr/>
        <a:lstStyle/>
        <a:p>
          <a:endParaRPr lang="fr-FR"/>
        </a:p>
      </dgm:t>
    </dgm:pt>
    <dgm:pt modelId="{5A54CAC2-9286-4A74-8F7A-46E5920B77B1}">
      <dgm:prSet/>
      <dgm:spPr>
        <a:ln>
          <a:solidFill>
            <a:schemeClr val="tx1"/>
          </a:solidFill>
        </a:ln>
      </dgm:spPr>
      <dgm:t>
        <a:bodyPr/>
        <a:lstStyle/>
        <a:p>
          <a:r>
            <a:rPr lang="fr-FR"/>
            <a:t>…</a:t>
          </a:r>
        </a:p>
      </dgm:t>
    </dgm:pt>
    <dgm:pt modelId="{5DA6F1A2-AE93-4AD7-8708-2981A7466C19}" type="parTrans" cxnId="{704D378B-FA8C-4DD4-B639-21B55DB83061}">
      <dgm:prSet/>
      <dgm:spPr/>
      <dgm:t>
        <a:bodyPr/>
        <a:lstStyle/>
        <a:p>
          <a:endParaRPr lang="fr-FR"/>
        </a:p>
      </dgm:t>
    </dgm:pt>
    <dgm:pt modelId="{525FDE2C-E167-409D-A2F0-D5BC3E0ABA89}" type="sibTrans" cxnId="{704D378B-FA8C-4DD4-B639-21B55DB83061}">
      <dgm:prSet/>
      <dgm:spPr/>
      <dgm:t>
        <a:bodyPr/>
        <a:lstStyle/>
        <a:p>
          <a:endParaRPr lang="fr-FR"/>
        </a:p>
      </dgm:t>
    </dgm:pt>
    <dgm:pt modelId="{8B286C7E-2627-480D-A1A8-B10E2D163E63}">
      <dgm:prSet/>
      <dgm:spPr>
        <a:ln>
          <a:solidFill>
            <a:schemeClr val="tx1"/>
          </a:solidFill>
        </a:ln>
      </dgm:spPr>
      <dgm:t>
        <a:bodyPr/>
        <a:lstStyle/>
        <a:p>
          <a:r>
            <a:rPr lang="fr-FR"/>
            <a:t>…</a:t>
          </a:r>
        </a:p>
      </dgm:t>
    </dgm:pt>
    <dgm:pt modelId="{EA6A6A86-316B-42A8-9B2E-B0E123055994}" type="parTrans" cxnId="{791803FB-DD9D-4AFB-A67D-4D34399AA7D2}">
      <dgm:prSet/>
      <dgm:spPr/>
      <dgm:t>
        <a:bodyPr/>
        <a:lstStyle/>
        <a:p>
          <a:endParaRPr lang="fr-FR"/>
        </a:p>
      </dgm:t>
    </dgm:pt>
    <dgm:pt modelId="{F74459C8-58EC-4FE5-BBE5-0FAE11AC3995}" type="sibTrans" cxnId="{791803FB-DD9D-4AFB-A67D-4D34399AA7D2}">
      <dgm:prSet/>
      <dgm:spPr/>
      <dgm:t>
        <a:bodyPr/>
        <a:lstStyle/>
        <a:p>
          <a:endParaRPr lang="fr-FR"/>
        </a:p>
      </dgm:t>
    </dgm:pt>
    <dgm:pt modelId="{A4CBB147-1BE4-4605-AFBF-897CB105A4A2}">
      <dgm:prSet/>
      <dgm:spPr>
        <a:ln>
          <a:solidFill>
            <a:schemeClr val="tx1"/>
          </a:solidFill>
        </a:ln>
      </dgm:spPr>
      <dgm:t>
        <a:bodyPr/>
        <a:lstStyle/>
        <a:p>
          <a:r>
            <a:rPr lang="fr-FR"/>
            <a:t>…</a:t>
          </a:r>
        </a:p>
      </dgm:t>
    </dgm:pt>
    <dgm:pt modelId="{69F7D790-8B16-4023-AEC1-1FC99C28CBD4}" type="parTrans" cxnId="{B440EA7B-3B13-4754-BF05-8802523F8DFD}">
      <dgm:prSet/>
      <dgm:spPr/>
      <dgm:t>
        <a:bodyPr/>
        <a:lstStyle/>
        <a:p>
          <a:endParaRPr lang="fr-FR"/>
        </a:p>
      </dgm:t>
    </dgm:pt>
    <dgm:pt modelId="{E814D097-8B3A-46D4-8B93-DCD95802C313}" type="sibTrans" cxnId="{B440EA7B-3B13-4754-BF05-8802523F8DFD}">
      <dgm:prSet/>
      <dgm:spPr/>
      <dgm:t>
        <a:bodyPr/>
        <a:lstStyle/>
        <a:p>
          <a:endParaRPr lang="fr-FR"/>
        </a:p>
      </dgm:t>
    </dgm:pt>
    <dgm:pt modelId="{35DA435E-8A01-488C-8E36-65D3C9214876}" type="pres">
      <dgm:prSet presAssocID="{F5B005DC-B515-4689-B25B-1CDFD372A37C}" presName="theList" presStyleCnt="0">
        <dgm:presLayoutVars>
          <dgm:dir/>
          <dgm:animLvl val="lvl"/>
          <dgm:resizeHandles val="exact"/>
        </dgm:presLayoutVars>
      </dgm:prSet>
      <dgm:spPr/>
    </dgm:pt>
    <dgm:pt modelId="{EBE82E83-4D98-4B83-8BCB-A91EECFCB5C9}" type="pres">
      <dgm:prSet presAssocID="{F268CB58-9688-4EF6-AC8A-440F868106F4}" presName="compNode" presStyleCnt="0"/>
      <dgm:spPr/>
    </dgm:pt>
    <dgm:pt modelId="{5DB32788-60E1-4EAC-BA28-F0722B84CAEB}" type="pres">
      <dgm:prSet presAssocID="{F268CB58-9688-4EF6-AC8A-440F868106F4}" presName="aNode" presStyleLbl="bgShp" presStyleIdx="0" presStyleCnt="23"/>
      <dgm:spPr/>
    </dgm:pt>
    <dgm:pt modelId="{71A473A9-A65C-47BF-ABA7-B9318C440900}" type="pres">
      <dgm:prSet presAssocID="{F268CB58-9688-4EF6-AC8A-440F868106F4}" presName="textNode" presStyleLbl="bgShp" presStyleIdx="0" presStyleCnt="23"/>
      <dgm:spPr/>
    </dgm:pt>
    <dgm:pt modelId="{293A903C-1B7D-46CA-9D83-CAD11F58B40B}" type="pres">
      <dgm:prSet presAssocID="{F268CB58-9688-4EF6-AC8A-440F868106F4}" presName="compChildNode" presStyleCnt="0"/>
      <dgm:spPr/>
    </dgm:pt>
    <dgm:pt modelId="{D937A5E0-8A51-477E-8B69-62F2FC52197A}" type="pres">
      <dgm:prSet presAssocID="{F268CB58-9688-4EF6-AC8A-440F868106F4}" presName="theInnerList" presStyleCnt="0"/>
      <dgm:spPr/>
    </dgm:pt>
    <dgm:pt modelId="{6D3311DC-9ABF-4F1E-BBA6-01E41FF1DEDB}" type="pres">
      <dgm:prSet presAssocID="{F268CB58-9688-4EF6-AC8A-440F868106F4}" presName="aSpace" presStyleCnt="0"/>
      <dgm:spPr/>
    </dgm:pt>
    <dgm:pt modelId="{D099411D-7EC7-4A6D-A6C8-C8730BB06EA9}" type="pres">
      <dgm:prSet presAssocID="{AA799D28-98AD-4D03-BEE4-FBEE76D5FFE3}" presName="compNode" presStyleCnt="0"/>
      <dgm:spPr/>
    </dgm:pt>
    <dgm:pt modelId="{F95C934A-67C1-4C02-ACEB-050D1C5D8673}" type="pres">
      <dgm:prSet presAssocID="{AA799D28-98AD-4D03-BEE4-FBEE76D5FFE3}" presName="aNode" presStyleLbl="bgShp" presStyleIdx="1" presStyleCnt="23"/>
      <dgm:spPr/>
    </dgm:pt>
    <dgm:pt modelId="{6DABD1E8-84B5-41D2-808E-A2274C456AC6}" type="pres">
      <dgm:prSet presAssocID="{AA799D28-98AD-4D03-BEE4-FBEE76D5FFE3}" presName="textNode" presStyleLbl="bgShp" presStyleIdx="1" presStyleCnt="23"/>
      <dgm:spPr/>
    </dgm:pt>
    <dgm:pt modelId="{27084E91-4C1F-4E0A-9DAD-C6335F5E5B5B}" type="pres">
      <dgm:prSet presAssocID="{AA799D28-98AD-4D03-BEE4-FBEE76D5FFE3}" presName="compChildNode" presStyleCnt="0"/>
      <dgm:spPr/>
    </dgm:pt>
    <dgm:pt modelId="{7ABD6F8A-39F5-4A34-8BB3-8F617519D19E}" type="pres">
      <dgm:prSet presAssocID="{AA799D28-98AD-4D03-BEE4-FBEE76D5FFE3}" presName="theInnerList" presStyleCnt="0"/>
      <dgm:spPr/>
    </dgm:pt>
    <dgm:pt modelId="{04C8F145-2C76-4ACC-852C-8A3FC933E8B7}" type="pres">
      <dgm:prSet presAssocID="{AA799D28-98AD-4D03-BEE4-FBEE76D5FFE3}" presName="aSpace" presStyleCnt="0"/>
      <dgm:spPr/>
    </dgm:pt>
    <dgm:pt modelId="{206F5B1F-5F5E-4FC3-8312-CBA6A5F3A0A1}" type="pres">
      <dgm:prSet presAssocID="{8944F5C9-9240-45BA-AC21-23B11C6C0A42}" presName="compNode" presStyleCnt="0"/>
      <dgm:spPr/>
    </dgm:pt>
    <dgm:pt modelId="{FB2DFE96-570C-4614-B974-B222C126901C}" type="pres">
      <dgm:prSet presAssocID="{8944F5C9-9240-45BA-AC21-23B11C6C0A42}" presName="aNode" presStyleLbl="bgShp" presStyleIdx="2" presStyleCnt="23"/>
      <dgm:spPr/>
    </dgm:pt>
    <dgm:pt modelId="{A12E54C4-4811-47E6-8908-45EAAE53ECE1}" type="pres">
      <dgm:prSet presAssocID="{8944F5C9-9240-45BA-AC21-23B11C6C0A42}" presName="textNode" presStyleLbl="bgShp" presStyleIdx="2" presStyleCnt="23"/>
      <dgm:spPr/>
    </dgm:pt>
    <dgm:pt modelId="{496F5EAF-155A-4EE6-A4AB-60571C3BAAD2}" type="pres">
      <dgm:prSet presAssocID="{8944F5C9-9240-45BA-AC21-23B11C6C0A42}" presName="compChildNode" presStyleCnt="0"/>
      <dgm:spPr/>
    </dgm:pt>
    <dgm:pt modelId="{873CA7DE-83C7-4204-86CB-029522F1D0E4}" type="pres">
      <dgm:prSet presAssocID="{8944F5C9-9240-45BA-AC21-23B11C6C0A42}" presName="theInnerList" presStyleCnt="0"/>
      <dgm:spPr/>
    </dgm:pt>
    <dgm:pt modelId="{A592D289-B4BE-4A8A-9345-06C813777A29}" type="pres">
      <dgm:prSet presAssocID="{8944F5C9-9240-45BA-AC21-23B11C6C0A42}" presName="aSpace" presStyleCnt="0"/>
      <dgm:spPr/>
    </dgm:pt>
    <dgm:pt modelId="{31010D3A-9521-4857-8F1E-DE53551E5A43}" type="pres">
      <dgm:prSet presAssocID="{822490F7-E729-4535-B2BE-A23D588B1BC7}" presName="compNode" presStyleCnt="0"/>
      <dgm:spPr/>
    </dgm:pt>
    <dgm:pt modelId="{A3BCEE82-DF19-493E-A541-CED8A2BA98D3}" type="pres">
      <dgm:prSet presAssocID="{822490F7-E729-4535-B2BE-A23D588B1BC7}" presName="aNode" presStyleLbl="bgShp" presStyleIdx="3" presStyleCnt="23"/>
      <dgm:spPr/>
    </dgm:pt>
    <dgm:pt modelId="{3AA4E365-2F71-46BE-8A04-EB5BEFEEC11E}" type="pres">
      <dgm:prSet presAssocID="{822490F7-E729-4535-B2BE-A23D588B1BC7}" presName="textNode" presStyleLbl="bgShp" presStyleIdx="3" presStyleCnt="23"/>
      <dgm:spPr/>
    </dgm:pt>
    <dgm:pt modelId="{49174BA0-D3F7-499B-81EA-7C04DB2AC023}" type="pres">
      <dgm:prSet presAssocID="{822490F7-E729-4535-B2BE-A23D588B1BC7}" presName="compChildNode" presStyleCnt="0"/>
      <dgm:spPr/>
    </dgm:pt>
    <dgm:pt modelId="{901FE85A-CF19-498B-8795-92250ABCC9FD}" type="pres">
      <dgm:prSet presAssocID="{822490F7-E729-4535-B2BE-A23D588B1BC7}" presName="theInnerList" presStyleCnt="0"/>
      <dgm:spPr/>
    </dgm:pt>
    <dgm:pt modelId="{B737B79B-3F84-4F81-A565-3740B790D287}" type="pres">
      <dgm:prSet presAssocID="{822490F7-E729-4535-B2BE-A23D588B1BC7}" presName="aSpace" presStyleCnt="0"/>
      <dgm:spPr/>
    </dgm:pt>
    <dgm:pt modelId="{6B200970-E0BE-4735-99B2-4F056969519A}" type="pres">
      <dgm:prSet presAssocID="{848929E3-F0D6-4195-B4CF-E11037F5363C}" presName="compNode" presStyleCnt="0"/>
      <dgm:spPr/>
    </dgm:pt>
    <dgm:pt modelId="{F9EE9D06-9593-4CE0-BE78-70752380CEB4}" type="pres">
      <dgm:prSet presAssocID="{848929E3-F0D6-4195-B4CF-E11037F5363C}" presName="aNode" presStyleLbl="bgShp" presStyleIdx="4" presStyleCnt="23"/>
      <dgm:spPr/>
    </dgm:pt>
    <dgm:pt modelId="{B8319A0C-4E55-4C4D-A6C5-6DB3F4A3FC22}" type="pres">
      <dgm:prSet presAssocID="{848929E3-F0D6-4195-B4CF-E11037F5363C}" presName="textNode" presStyleLbl="bgShp" presStyleIdx="4" presStyleCnt="23"/>
      <dgm:spPr/>
    </dgm:pt>
    <dgm:pt modelId="{BF8770C8-C757-483D-97BC-41D3BDE6B89D}" type="pres">
      <dgm:prSet presAssocID="{848929E3-F0D6-4195-B4CF-E11037F5363C}" presName="compChildNode" presStyleCnt="0"/>
      <dgm:spPr/>
    </dgm:pt>
    <dgm:pt modelId="{871C50EF-4057-439A-B3AB-7F99F1390E9D}" type="pres">
      <dgm:prSet presAssocID="{848929E3-F0D6-4195-B4CF-E11037F5363C}" presName="theInnerList" presStyleCnt="0"/>
      <dgm:spPr/>
    </dgm:pt>
    <dgm:pt modelId="{022D4EEC-A159-4BF2-9D54-EB64646C0AB4}" type="pres">
      <dgm:prSet presAssocID="{848929E3-F0D6-4195-B4CF-E11037F5363C}" presName="aSpace" presStyleCnt="0"/>
      <dgm:spPr/>
    </dgm:pt>
    <dgm:pt modelId="{748497F5-8710-42C6-90F5-4915B360DA7D}" type="pres">
      <dgm:prSet presAssocID="{388824E3-96FE-4B0E-B78F-E297B2A4F8CF}" presName="compNode" presStyleCnt="0"/>
      <dgm:spPr/>
    </dgm:pt>
    <dgm:pt modelId="{9B8EFD63-5762-42DF-B8F2-224D60C90DEB}" type="pres">
      <dgm:prSet presAssocID="{388824E3-96FE-4B0E-B78F-E297B2A4F8CF}" presName="aNode" presStyleLbl="bgShp" presStyleIdx="5" presStyleCnt="23"/>
      <dgm:spPr/>
    </dgm:pt>
    <dgm:pt modelId="{9DB904A4-31F8-4B29-8BF7-8C903222FB26}" type="pres">
      <dgm:prSet presAssocID="{388824E3-96FE-4B0E-B78F-E297B2A4F8CF}" presName="textNode" presStyleLbl="bgShp" presStyleIdx="5" presStyleCnt="23"/>
      <dgm:spPr/>
    </dgm:pt>
    <dgm:pt modelId="{2B3A1CC6-5FBC-4DBA-8FFB-EF9362EC2AE2}" type="pres">
      <dgm:prSet presAssocID="{388824E3-96FE-4B0E-B78F-E297B2A4F8CF}" presName="compChildNode" presStyleCnt="0"/>
      <dgm:spPr/>
    </dgm:pt>
    <dgm:pt modelId="{20634990-B73A-4D87-BA82-F4056E8E449E}" type="pres">
      <dgm:prSet presAssocID="{388824E3-96FE-4B0E-B78F-E297B2A4F8CF}" presName="theInnerList" presStyleCnt="0"/>
      <dgm:spPr/>
    </dgm:pt>
    <dgm:pt modelId="{CC80AF92-E9F4-427C-9814-C4AAED210145}" type="pres">
      <dgm:prSet presAssocID="{388824E3-96FE-4B0E-B78F-E297B2A4F8CF}" presName="aSpace" presStyleCnt="0"/>
      <dgm:spPr/>
    </dgm:pt>
    <dgm:pt modelId="{5E3B334B-A776-49CA-9C7E-4BE174E11A90}" type="pres">
      <dgm:prSet presAssocID="{E2C35239-23AB-4792-92D5-F04223281F63}" presName="compNode" presStyleCnt="0"/>
      <dgm:spPr/>
    </dgm:pt>
    <dgm:pt modelId="{B628A94D-E804-4295-B7BB-6F2C767FE234}" type="pres">
      <dgm:prSet presAssocID="{E2C35239-23AB-4792-92D5-F04223281F63}" presName="aNode" presStyleLbl="bgShp" presStyleIdx="6" presStyleCnt="23"/>
      <dgm:spPr/>
    </dgm:pt>
    <dgm:pt modelId="{C3799FA5-B9A6-458D-803A-4AC5C2348339}" type="pres">
      <dgm:prSet presAssocID="{E2C35239-23AB-4792-92D5-F04223281F63}" presName="textNode" presStyleLbl="bgShp" presStyleIdx="6" presStyleCnt="23"/>
      <dgm:spPr/>
    </dgm:pt>
    <dgm:pt modelId="{876675CB-682E-4058-9613-DC5A89887FCB}" type="pres">
      <dgm:prSet presAssocID="{E2C35239-23AB-4792-92D5-F04223281F63}" presName="compChildNode" presStyleCnt="0"/>
      <dgm:spPr/>
    </dgm:pt>
    <dgm:pt modelId="{9A60D2C0-05F7-40F3-ABC2-911266E9FE44}" type="pres">
      <dgm:prSet presAssocID="{E2C35239-23AB-4792-92D5-F04223281F63}" presName="theInnerList" presStyleCnt="0"/>
      <dgm:spPr/>
    </dgm:pt>
    <dgm:pt modelId="{DB3F0FFC-4D04-46F5-BAE3-B9BA17B9DB0E}" type="pres">
      <dgm:prSet presAssocID="{E2C35239-23AB-4792-92D5-F04223281F63}" presName="aSpace" presStyleCnt="0"/>
      <dgm:spPr/>
    </dgm:pt>
    <dgm:pt modelId="{AC6E1D91-6DBD-4440-A8F6-34855660731A}" type="pres">
      <dgm:prSet presAssocID="{4F7A9F75-BA2B-4018-A3E9-113BCFCA5449}" presName="compNode" presStyleCnt="0"/>
      <dgm:spPr/>
    </dgm:pt>
    <dgm:pt modelId="{5F2E8450-EA15-47A9-8DFD-17808B723C78}" type="pres">
      <dgm:prSet presAssocID="{4F7A9F75-BA2B-4018-A3E9-113BCFCA5449}" presName="aNode" presStyleLbl="bgShp" presStyleIdx="7" presStyleCnt="23"/>
      <dgm:spPr/>
    </dgm:pt>
    <dgm:pt modelId="{4FB6A3B4-EDC0-4F65-BEF5-7B00CAB7FA7D}" type="pres">
      <dgm:prSet presAssocID="{4F7A9F75-BA2B-4018-A3E9-113BCFCA5449}" presName="textNode" presStyleLbl="bgShp" presStyleIdx="7" presStyleCnt="23"/>
      <dgm:spPr/>
    </dgm:pt>
    <dgm:pt modelId="{2A675D89-5063-4C98-96A9-0D169F92FFDB}" type="pres">
      <dgm:prSet presAssocID="{4F7A9F75-BA2B-4018-A3E9-113BCFCA5449}" presName="compChildNode" presStyleCnt="0"/>
      <dgm:spPr/>
    </dgm:pt>
    <dgm:pt modelId="{4FA592DF-91F9-40CD-B7EF-E3F0CFECC401}" type="pres">
      <dgm:prSet presAssocID="{4F7A9F75-BA2B-4018-A3E9-113BCFCA5449}" presName="theInnerList" presStyleCnt="0"/>
      <dgm:spPr/>
    </dgm:pt>
    <dgm:pt modelId="{9A6F8A5B-933C-438E-95E7-B996EB7A4D42}" type="pres">
      <dgm:prSet presAssocID="{4F7A9F75-BA2B-4018-A3E9-113BCFCA5449}" presName="aSpace" presStyleCnt="0"/>
      <dgm:spPr/>
    </dgm:pt>
    <dgm:pt modelId="{F9EB6E79-A115-4C22-AF3D-F8195CC64E65}" type="pres">
      <dgm:prSet presAssocID="{B8AA9130-055E-4FD7-83E8-8BD814148329}" presName="compNode" presStyleCnt="0"/>
      <dgm:spPr/>
    </dgm:pt>
    <dgm:pt modelId="{39C6315F-B49E-4C14-94D8-9E8255A44269}" type="pres">
      <dgm:prSet presAssocID="{B8AA9130-055E-4FD7-83E8-8BD814148329}" presName="aNode" presStyleLbl="bgShp" presStyleIdx="8" presStyleCnt="23"/>
      <dgm:spPr/>
    </dgm:pt>
    <dgm:pt modelId="{84709C04-F752-464E-B804-D42F89F0D897}" type="pres">
      <dgm:prSet presAssocID="{B8AA9130-055E-4FD7-83E8-8BD814148329}" presName="textNode" presStyleLbl="bgShp" presStyleIdx="8" presStyleCnt="23"/>
      <dgm:spPr/>
    </dgm:pt>
    <dgm:pt modelId="{BA9BD775-6E07-45C8-990F-90BB4EA6D13A}" type="pres">
      <dgm:prSet presAssocID="{B8AA9130-055E-4FD7-83E8-8BD814148329}" presName="compChildNode" presStyleCnt="0"/>
      <dgm:spPr/>
    </dgm:pt>
    <dgm:pt modelId="{D8D9538E-F9A2-463C-84C9-ADED26D4ADBF}" type="pres">
      <dgm:prSet presAssocID="{B8AA9130-055E-4FD7-83E8-8BD814148329}" presName="theInnerList" presStyleCnt="0"/>
      <dgm:spPr/>
    </dgm:pt>
    <dgm:pt modelId="{121CD34E-42AA-479A-98FE-4E8E777213EC}" type="pres">
      <dgm:prSet presAssocID="{B8AA9130-055E-4FD7-83E8-8BD814148329}" presName="aSpace" presStyleCnt="0"/>
      <dgm:spPr/>
    </dgm:pt>
    <dgm:pt modelId="{FBC07543-F8B3-4F37-A5CC-E4879DA76B68}" type="pres">
      <dgm:prSet presAssocID="{5A54CAC2-9286-4A74-8F7A-46E5920B77B1}" presName="compNode" presStyleCnt="0"/>
      <dgm:spPr/>
    </dgm:pt>
    <dgm:pt modelId="{3E033646-2976-4D91-9387-C22514956D44}" type="pres">
      <dgm:prSet presAssocID="{5A54CAC2-9286-4A74-8F7A-46E5920B77B1}" presName="aNode" presStyleLbl="bgShp" presStyleIdx="9" presStyleCnt="23"/>
      <dgm:spPr/>
    </dgm:pt>
    <dgm:pt modelId="{533F0ED9-88CA-4794-B3B5-66624C1FE53E}" type="pres">
      <dgm:prSet presAssocID="{5A54CAC2-9286-4A74-8F7A-46E5920B77B1}" presName="textNode" presStyleLbl="bgShp" presStyleIdx="9" presStyleCnt="23"/>
      <dgm:spPr/>
    </dgm:pt>
    <dgm:pt modelId="{9E8D07E5-42BF-46BD-95CC-4E7ED0C47AC7}" type="pres">
      <dgm:prSet presAssocID="{5A54CAC2-9286-4A74-8F7A-46E5920B77B1}" presName="compChildNode" presStyleCnt="0"/>
      <dgm:spPr/>
    </dgm:pt>
    <dgm:pt modelId="{2E46185F-D298-4C5A-BCC4-3080320B375A}" type="pres">
      <dgm:prSet presAssocID="{5A54CAC2-9286-4A74-8F7A-46E5920B77B1}" presName="theInnerList" presStyleCnt="0"/>
      <dgm:spPr/>
    </dgm:pt>
    <dgm:pt modelId="{CF0343CD-2672-4C7F-B92C-B92BDAC25D97}" type="pres">
      <dgm:prSet presAssocID="{5A54CAC2-9286-4A74-8F7A-46E5920B77B1}" presName="aSpace" presStyleCnt="0"/>
      <dgm:spPr/>
    </dgm:pt>
    <dgm:pt modelId="{86A94F41-838C-442A-902E-D4BD717CDB02}" type="pres">
      <dgm:prSet presAssocID="{8B286C7E-2627-480D-A1A8-B10E2D163E63}" presName="compNode" presStyleCnt="0"/>
      <dgm:spPr/>
    </dgm:pt>
    <dgm:pt modelId="{7D6C5231-41FD-459D-8322-1A0D34D02720}" type="pres">
      <dgm:prSet presAssocID="{8B286C7E-2627-480D-A1A8-B10E2D163E63}" presName="aNode" presStyleLbl="bgShp" presStyleIdx="10" presStyleCnt="23"/>
      <dgm:spPr/>
    </dgm:pt>
    <dgm:pt modelId="{39B0E1EA-3759-4534-8B1A-EC201CA9D4CE}" type="pres">
      <dgm:prSet presAssocID="{8B286C7E-2627-480D-A1A8-B10E2D163E63}" presName="textNode" presStyleLbl="bgShp" presStyleIdx="10" presStyleCnt="23"/>
      <dgm:spPr/>
    </dgm:pt>
    <dgm:pt modelId="{FD441DC7-D187-45CA-9AAB-388982ACE52B}" type="pres">
      <dgm:prSet presAssocID="{8B286C7E-2627-480D-A1A8-B10E2D163E63}" presName="compChildNode" presStyleCnt="0"/>
      <dgm:spPr/>
    </dgm:pt>
    <dgm:pt modelId="{20040D92-5492-4F31-806F-E3CB4BCE9AB6}" type="pres">
      <dgm:prSet presAssocID="{8B286C7E-2627-480D-A1A8-B10E2D163E63}" presName="theInnerList" presStyleCnt="0"/>
      <dgm:spPr/>
    </dgm:pt>
    <dgm:pt modelId="{31A75AD5-B461-4D59-9B35-47D864FBA49B}" type="pres">
      <dgm:prSet presAssocID="{8B286C7E-2627-480D-A1A8-B10E2D163E63}" presName="aSpace" presStyleCnt="0"/>
      <dgm:spPr/>
    </dgm:pt>
    <dgm:pt modelId="{10A9C097-2D8D-4D64-B1C7-62753472B570}" type="pres">
      <dgm:prSet presAssocID="{A4CBB147-1BE4-4605-AFBF-897CB105A4A2}" presName="compNode" presStyleCnt="0"/>
      <dgm:spPr/>
    </dgm:pt>
    <dgm:pt modelId="{31E61BA4-8558-4BAD-9195-4AACEBF7977F}" type="pres">
      <dgm:prSet presAssocID="{A4CBB147-1BE4-4605-AFBF-897CB105A4A2}" presName="aNode" presStyleLbl="bgShp" presStyleIdx="11" presStyleCnt="23"/>
      <dgm:spPr/>
    </dgm:pt>
    <dgm:pt modelId="{F3C40FDA-18F7-421E-9A82-AE32E562BB46}" type="pres">
      <dgm:prSet presAssocID="{A4CBB147-1BE4-4605-AFBF-897CB105A4A2}" presName="textNode" presStyleLbl="bgShp" presStyleIdx="11" presStyleCnt="23"/>
      <dgm:spPr/>
    </dgm:pt>
    <dgm:pt modelId="{0784253D-7B6D-4F07-B3B2-75B419C5D8CF}" type="pres">
      <dgm:prSet presAssocID="{A4CBB147-1BE4-4605-AFBF-897CB105A4A2}" presName="compChildNode" presStyleCnt="0"/>
      <dgm:spPr/>
    </dgm:pt>
    <dgm:pt modelId="{E201D4EA-2D4F-4C53-B5E4-C8DD0216BFA3}" type="pres">
      <dgm:prSet presAssocID="{A4CBB147-1BE4-4605-AFBF-897CB105A4A2}" presName="theInnerList" presStyleCnt="0"/>
      <dgm:spPr/>
    </dgm:pt>
    <dgm:pt modelId="{3C0ABE9E-A767-4EE8-94BA-F469018B322C}" type="pres">
      <dgm:prSet presAssocID="{A4CBB147-1BE4-4605-AFBF-897CB105A4A2}" presName="aSpace" presStyleCnt="0"/>
      <dgm:spPr/>
    </dgm:pt>
    <dgm:pt modelId="{832AC55C-AC39-48C8-A42C-B54FFF9A9F41}" type="pres">
      <dgm:prSet presAssocID="{878A601F-2711-492A-9523-798247151EEE}" presName="compNode" presStyleCnt="0"/>
      <dgm:spPr/>
    </dgm:pt>
    <dgm:pt modelId="{FA9A55B5-7EF0-468A-95EB-57FC0CAC2561}" type="pres">
      <dgm:prSet presAssocID="{878A601F-2711-492A-9523-798247151EEE}" presName="aNode" presStyleLbl="bgShp" presStyleIdx="12" presStyleCnt="23"/>
      <dgm:spPr/>
    </dgm:pt>
    <dgm:pt modelId="{B88C5C1B-5A1D-41C4-9F85-B4F3CEA453FE}" type="pres">
      <dgm:prSet presAssocID="{878A601F-2711-492A-9523-798247151EEE}" presName="textNode" presStyleLbl="bgShp" presStyleIdx="12" presStyleCnt="23"/>
      <dgm:spPr/>
    </dgm:pt>
    <dgm:pt modelId="{2480DA88-61BE-4A29-8D01-E94617BBF443}" type="pres">
      <dgm:prSet presAssocID="{878A601F-2711-492A-9523-798247151EEE}" presName="compChildNode" presStyleCnt="0"/>
      <dgm:spPr/>
    </dgm:pt>
    <dgm:pt modelId="{74C7F038-6FB6-40A1-81A5-5ADE668C7677}" type="pres">
      <dgm:prSet presAssocID="{878A601F-2711-492A-9523-798247151EEE}" presName="theInnerList" presStyleCnt="0"/>
      <dgm:spPr/>
    </dgm:pt>
    <dgm:pt modelId="{97F09560-CC1F-472A-8CEC-C082C01F3C0C}" type="pres">
      <dgm:prSet presAssocID="{878A601F-2711-492A-9523-798247151EEE}" presName="aSpace" presStyleCnt="0"/>
      <dgm:spPr/>
    </dgm:pt>
    <dgm:pt modelId="{921F8F7B-C371-4774-BDFC-25905961A07D}" type="pres">
      <dgm:prSet presAssocID="{122CB13D-7061-4050-956C-C7A68EBEA031}" presName="compNode" presStyleCnt="0"/>
      <dgm:spPr/>
    </dgm:pt>
    <dgm:pt modelId="{58B145C7-6FEB-4A0A-A3A7-CFD424B2DD78}" type="pres">
      <dgm:prSet presAssocID="{122CB13D-7061-4050-956C-C7A68EBEA031}" presName="aNode" presStyleLbl="bgShp" presStyleIdx="13" presStyleCnt="23"/>
      <dgm:spPr/>
    </dgm:pt>
    <dgm:pt modelId="{4E15F70F-1F57-4615-A241-31A68CBCAAC2}" type="pres">
      <dgm:prSet presAssocID="{122CB13D-7061-4050-956C-C7A68EBEA031}" presName="textNode" presStyleLbl="bgShp" presStyleIdx="13" presStyleCnt="23"/>
      <dgm:spPr/>
    </dgm:pt>
    <dgm:pt modelId="{5C55584B-004A-4ED0-BB36-2B9A6C4040A7}" type="pres">
      <dgm:prSet presAssocID="{122CB13D-7061-4050-956C-C7A68EBEA031}" presName="compChildNode" presStyleCnt="0"/>
      <dgm:spPr/>
    </dgm:pt>
    <dgm:pt modelId="{EDBDB1A0-5320-4EE1-8C43-55A1DF22E370}" type="pres">
      <dgm:prSet presAssocID="{122CB13D-7061-4050-956C-C7A68EBEA031}" presName="theInnerList" presStyleCnt="0"/>
      <dgm:spPr/>
    </dgm:pt>
    <dgm:pt modelId="{4A101DAB-7BA2-4023-A7EB-C3D861010948}" type="pres">
      <dgm:prSet presAssocID="{122CB13D-7061-4050-956C-C7A68EBEA031}" presName="aSpace" presStyleCnt="0"/>
      <dgm:spPr/>
    </dgm:pt>
    <dgm:pt modelId="{8BB758DA-DE1E-4D47-B84D-E3C1BE1354B0}" type="pres">
      <dgm:prSet presAssocID="{06415918-07F8-4968-A701-FCD057E7CB3F}" presName="compNode" presStyleCnt="0"/>
      <dgm:spPr/>
    </dgm:pt>
    <dgm:pt modelId="{2916F5EE-D25F-4552-9D10-16F9B827ABC4}" type="pres">
      <dgm:prSet presAssocID="{06415918-07F8-4968-A701-FCD057E7CB3F}" presName="aNode" presStyleLbl="bgShp" presStyleIdx="14" presStyleCnt="23"/>
      <dgm:spPr/>
    </dgm:pt>
    <dgm:pt modelId="{98831B5E-03B2-4F5F-9FE5-C3A2B7C20D10}" type="pres">
      <dgm:prSet presAssocID="{06415918-07F8-4968-A701-FCD057E7CB3F}" presName="textNode" presStyleLbl="bgShp" presStyleIdx="14" presStyleCnt="23"/>
      <dgm:spPr/>
    </dgm:pt>
    <dgm:pt modelId="{905D6703-6276-481C-A115-6851FFBBC65D}" type="pres">
      <dgm:prSet presAssocID="{06415918-07F8-4968-A701-FCD057E7CB3F}" presName="compChildNode" presStyleCnt="0"/>
      <dgm:spPr/>
    </dgm:pt>
    <dgm:pt modelId="{25BB5972-BE06-4F24-A7A4-D421327DF69F}" type="pres">
      <dgm:prSet presAssocID="{06415918-07F8-4968-A701-FCD057E7CB3F}" presName="theInnerList" presStyleCnt="0"/>
      <dgm:spPr/>
    </dgm:pt>
    <dgm:pt modelId="{567C137C-FBD0-4EC4-A7A5-6C5908213CA5}" type="pres">
      <dgm:prSet presAssocID="{06415918-07F8-4968-A701-FCD057E7CB3F}" presName="aSpace" presStyleCnt="0"/>
      <dgm:spPr/>
    </dgm:pt>
    <dgm:pt modelId="{E5FE34FA-DBF4-4748-A4C2-D6D87D7AA8C4}" type="pres">
      <dgm:prSet presAssocID="{557008BD-3374-4BC6-A0FC-1918453A6A22}" presName="compNode" presStyleCnt="0"/>
      <dgm:spPr/>
    </dgm:pt>
    <dgm:pt modelId="{253E91F1-D83D-4791-AFE2-999CD6D5B2EC}" type="pres">
      <dgm:prSet presAssocID="{557008BD-3374-4BC6-A0FC-1918453A6A22}" presName="aNode" presStyleLbl="bgShp" presStyleIdx="15" presStyleCnt="23"/>
      <dgm:spPr/>
    </dgm:pt>
    <dgm:pt modelId="{0DB1EB90-AA1F-4A97-A245-B166E82BFC9B}" type="pres">
      <dgm:prSet presAssocID="{557008BD-3374-4BC6-A0FC-1918453A6A22}" presName="textNode" presStyleLbl="bgShp" presStyleIdx="15" presStyleCnt="23"/>
      <dgm:spPr/>
    </dgm:pt>
    <dgm:pt modelId="{4770508A-1DBA-4B35-8161-D7FE61E0948A}" type="pres">
      <dgm:prSet presAssocID="{557008BD-3374-4BC6-A0FC-1918453A6A22}" presName="compChildNode" presStyleCnt="0"/>
      <dgm:spPr/>
    </dgm:pt>
    <dgm:pt modelId="{552BAD2B-66A1-4A5C-A3EF-1C3C6B903415}" type="pres">
      <dgm:prSet presAssocID="{557008BD-3374-4BC6-A0FC-1918453A6A22}" presName="theInnerList" presStyleCnt="0"/>
      <dgm:spPr/>
    </dgm:pt>
    <dgm:pt modelId="{9DF0F279-F819-4401-8534-0CBE0BC307BB}" type="pres">
      <dgm:prSet presAssocID="{557008BD-3374-4BC6-A0FC-1918453A6A22}" presName="aSpace" presStyleCnt="0"/>
      <dgm:spPr/>
    </dgm:pt>
    <dgm:pt modelId="{DFADCFE3-5EF1-49C6-A2E1-9DF3A86A9D9A}" type="pres">
      <dgm:prSet presAssocID="{459A0B50-D4A3-4BA2-AA3A-4CE66D4D066F}" presName="compNode" presStyleCnt="0"/>
      <dgm:spPr/>
    </dgm:pt>
    <dgm:pt modelId="{3A0B38D8-F8E1-4ADB-8784-33412CEEEE44}" type="pres">
      <dgm:prSet presAssocID="{459A0B50-D4A3-4BA2-AA3A-4CE66D4D066F}" presName="aNode" presStyleLbl="bgShp" presStyleIdx="16" presStyleCnt="23"/>
      <dgm:spPr/>
    </dgm:pt>
    <dgm:pt modelId="{2B94C4AD-E4B3-4F82-9317-E436C8CA082C}" type="pres">
      <dgm:prSet presAssocID="{459A0B50-D4A3-4BA2-AA3A-4CE66D4D066F}" presName="textNode" presStyleLbl="bgShp" presStyleIdx="16" presStyleCnt="23"/>
      <dgm:spPr/>
    </dgm:pt>
    <dgm:pt modelId="{A26D6713-7748-47B9-8755-3F89ABB86764}" type="pres">
      <dgm:prSet presAssocID="{459A0B50-D4A3-4BA2-AA3A-4CE66D4D066F}" presName="compChildNode" presStyleCnt="0"/>
      <dgm:spPr/>
    </dgm:pt>
    <dgm:pt modelId="{B919A8D8-ECFE-4861-9C9D-008ACAEDC45D}" type="pres">
      <dgm:prSet presAssocID="{459A0B50-D4A3-4BA2-AA3A-4CE66D4D066F}" presName="theInnerList" presStyleCnt="0"/>
      <dgm:spPr/>
    </dgm:pt>
    <dgm:pt modelId="{27A5C29E-407A-40E5-A032-BFE9568333B8}" type="pres">
      <dgm:prSet presAssocID="{459A0B50-D4A3-4BA2-AA3A-4CE66D4D066F}" presName="aSpace" presStyleCnt="0"/>
      <dgm:spPr/>
    </dgm:pt>
    <dgm:pt modelId="{F4599CFD-4F9B-48E9-88D5-BA3BD159D558}" type="pres">
      <dgm:prSet presAssocID="{259DEAC3-55A1-45C5-963B-4F517FEB3CF1}" presName="compNode" presStyleCnt="0"/>
      <dgm:spPr/>
    </dgm:pt>
    <dgm:pt modelId="{CE7A0CDC-85EE-4C0A-BBFB-9318B29260AB}" type="pres">
      <dgm:prSet presAssocID="{259DEAC3-55A1-45C5-963B-4F517FEB3CF1}" presName="aNode" presStyleLbl="bgShp" presStyleIdx="17" presStyleCnt="23"/>
      <dgm:spPr/>
    </dgm:pt>
    <dgm:pt modelId="{D686A022-73D1-46F8-A911-CAA4C5234700}" type="pres">
      <dgm:prSet presAssocID="{259DEAC3-55A1-45C5-963B-4F517FEB3CF1}" presName="textNode" presStyleLbl="bgShp" presStyleIdx="17" presStyleCnt="23"/>
      <dgm:spPr/>
    </dgm:pt>
    <dgm:pt modelId="{DEA8B6B1-18A0-493B-92CE-882CD9452E83}" type="pres">
      <dgm:prSet presAssocID="{259DEAC3-55A1-45C5-963B-4F517FEB3CF1}" presName="compChildNode" presStyleCnt="0"/>
      <dgm:spPr/>
    </dgm:pt>
    <dgm:pt modelId="{1188DD7D-1426-4DD7-AA6B-BB441CAC9DAA}" type="pres">
      <dgm:prSet presAssocID="{259DEAC3-55A1-45C5-963B-4F517FEB3CF1}" presName="theInnerList" presStyleCnt="0"/>
      <dgm:spPr/>
    </dgm:pt>
    <dgm:pt modelId="{FF9865FE-E4BF-4FD3-B81C-EA98DCDCED6D}" type="pres">
      <dgm:prSet presAssocID="{259DEAC3-55A1-45C5-963B-4F517FEB3CF1}" presName="aSpace" presStyleCnt="0"/>
      <dgm:spPr/>
    </dgm:pt>
    <dgm:pt modelId="{5A6481CE-AA2F-4680-90A5-2D2E4B28524A}" type="pres">
      <dgm:prSet presAssocID="{85B39786-A25D-4A6C-9FC9-D3473EC5B75E}" presName="compNode" presStyleCnt="0"/>
      <dgm:spPr/>
    </dgm:pt>
    <dgm:pt modelId="{CD916A69-ED65-4E2B-BE42-E7C4D495CDF2}" type="pres">
      <dgm:prSet presAssocID="{85B39786-A25D-4A6C-9FC9-D3473EC5B75E}" presName="aNode" presStyleLbl="bgShp" presStyleIdx="18" presStyleCnt="23"/>
      <dgm:spPr/>
    </dgm:pt>
    <dgm:pt modelId="{52033C36-0689-41B0-9433-F5FD294FFCDE}" type="pres">
      <dgm:prSet presAssocID="{85B39786-A25D-4A6C-9FC9-D3473EC5B75E}" presName="textNode" presStyleLbl="bgShp" presStyleIdx="18" presStyleCnt="23"/>
      <dgm:spPr/>
    </dgm:pt>
    <dgm:pt modelId="{D9923575-61C2-4E18-A8A8-24B84D0331D5}" type="pres">
      <dgm:prSet presAssocID="{85B39786-A25D-4A6C-9FC9-D3473EC5B75E}" presName="compChildNode" presStyleCnt="0"/>
      <dgm:spPr/>
    </dgm:pt>
    <dgm:pt modelId="{FD380F18-9A38-42EC-8A40-DD9FE17404E1}" type="pres">
      <dgm:prSet presAssocID="{85B39786-A25D-4A6C-9FC9-D3473EC5B75E}" presName="theInnerList" presStyleCnt="0"/>
      <dgm:spPr/>
    </dgm:pt>
    <dgm:pt modelId="{018B57FC-D0D0-4CAC-B201-8C41BF0B862B}" type="pres">
      <dgm:prSet presAssocID="{85B39786-A25D-4A6C-9FC9-D3473EC5B75E}" presName="aSpace" presStyleCnt="0"/>
      <dgm:spPr/>
    </dgm:pt>
    <dgm:pt modelId="{39125BBB-5E55-437F-A871-161756671432}" type="pres">
      <dgm:prSet presAssocID="{0BCDB375-FFE9-405E-82FA-BDB7457149D6}" presName="compNode" presStyleCnt="0"/>
      <dgm:spPr/>
    </dgm:pt>
    <dgm:pt modelId="{34654B37-F2B9-47F5-9817-735CCB2EDCB5}" type="pres">
      <dgm:prSet presAssocID="{0BCDB375-FFE9-405E-82FA-BDB7457149D6}" presName="aNode" presStyleLbl="bgShp" presStyleIdx="19" presStyleCnt="23"/>
      <dgm:spPr/>
    </dgm:pt>
    <dgm:pt modelId="{38B29802-6D36-452C-988E-701D57723E74}" type="pres">
      <dgm:prSet presAssocID="{0BCDB375-FFE9-405E-82FA-BDB7457149D6}" presName="textNode" presStyleLbl="bgShp" presStyleIdx="19" presStyleCnt="23"/>
      <dgm:spPr/>
    </dgm:pt>
    <dgm:pt modelId="{41F9FF0D-4052-4857-A035-E6687AE04EE8}" type="pres">
      <dgm:prSet presAssocID="{0BCDB375-FFE9-405E-82FA-BDB7457149D6}" presName="compChildNode" presStyleCnt="0"/>
      <dgm:spPr/>
    </dgm:pt>
    <dgm:pt modelId="{2A77F255-1120-40C1-B3AC-2AF274F823C3}" type="pres">
      <dgm:prSet presAssocID="{0BCDB375-FFE9-405E-82FA-BDB7457149D6}" presName="theInnerList" presStyleCnt="0"/>
      <dgm:spPr/>
    </dgm:pt>
    <dgm:pt modelId="{6C59D018-E996-440F-A7C6-C5BAE3421019}" type="pres">
      <dgm:prSet presAssocID="{0BCDB375-FFE9-405E-82FA-BDB7457149D6}" presName="aSpace" presStyleCnt="0"/>
      <dgm:spPr/>
    </dgm:pt>
    <dgm:pt modelId="{28E16BFA-E1E6-4051-AA40-419D2E0C8D3D}" type="pres">
      <dgm:prSet presAssocID="{BFB0DAE9-CCC4-4CF4-8793-E823507C30E3}" presName="compNode" presStyleCnt="0"/>
      <dgm:spPr/>
    </dgm:pt>
    <dgm:pt modelId="{E21177C9-C358-4E63-96D9-3C9E5EDF8A56}" type="pres">
      <dgm:prSet presAssocID="{BFB0DAE9-CCC4-4CF4-8793-E823507C30E3}" presName="aNode" presStyleLbl="bgShp" presStyleIdx="20" presStyleCnt="23"/>
      <dgm:spPr/>
    </dgm:pt>
    <dgm:pt modelId="{15548561-137D-442F-904E-1EBBCDA6A901}" type="pres">
      <dgm:prSet presAssocID="{BFB0DAE9-CCC4-4CF4-8793-E823507C30E3}" presName="textNode" presStyleLbl="bgShp" presStyleIdx="20" presStyleCnt="23"/>
      <dgm:spPr/>
    </dgm:pt>
    <dgm:pt modelId="{3EBE8A25-2B37-4761-B918-528FD120456D}" type="pres">
      <dgm:prSet presAssocID="{BFB0DAE9-CCC4-4CF4-8793-E823507C30E3}" presName="compChildNode" presStyleCnt="0"/>
      <dgm:spPr/>
    </dgm:pt>
    <dgm:pt modelId="{0B893783-E9F4-4578-B1E7-369E6E12BC0C}" type="pres">
      <dgm:prSet presAssocID="{BFB0DAE9-CCC4-4CF4-8793-E823507C30E3}" presName="theInnerList" presStyleCnt="0"/>
      <dgm:spPr/>
    </dgm:pt>
    <dgm:pt modelId="{A40E3686-D60E-434D-9B85-3EB6951A5608}" type="pres">
      <dgm:prSet presAssocID="{BFB0DAE9-CCC4-4CF4-8793-E823507C30E3}" presName="aSpace" presStyleCnt="0"/>
      <dgm:spPr/>
    </dgm:pt>
    <dgm:pt modelId="{C554E54A-3298-41B4-935A-6A21B64C0155}" type="pres">
      <dgm:prSet presAssocID="{45AD7E73-33EA-40A9-8639-A52951E23E15}" presName="compNode" presStyleCnt="0"/>
      <dgm:spPr/>
    </dgm:pt>
    <dgm:pt modelId="{8CF5E541-85E0-46E5-B9C2-07BDD65FBBB6}" type="pres">
      <dgm:prSet presAssocID="{45AD7E73-33EA-40A9-8639-A52951E23E15}" presName="aNode" presStyleLbl="bgShp" presStyleIdx="21" presStyleCnt="23"/>
      <dgm:spPr/>
    </dgm:pt>
    <dgm:pt modelId="{760B064F-84D9-4184-84F3-ECCFE800257A}" type="pres">
      <dgm:prSet presAssocID="{45AD7E73-33EA-40A9-8639-A52951E23E15}" presName="textNode" presStyleLbl="bgShp" presStyleIdx="21" presStyleCnt="23"/>
      <dgm:spPr/>
    </dgm:pt>
    <dgm:pt modelId="{9CC0CB99-0600-4A24-A529-35DE4EDB5864}" type="pres">
      <dgm:prSet presAssocID="{45AD7E73-33EA-40A9-8639-A52951E23E15}" presName="compChildNode" presStyleCnt="0"/>
      <dgm:spPr/>
    </dgm:pt>
    <dgm:pt modelId="{654E6787-A13B-4CC2-A958-438D1529C036}" type="pres">
      <dgm:prSet presAssocID="{45AD7E73-33EA-40A9-8639-A52951E23E15}" presName="theInnerList" presStyleCnt="0"/>
      <dgm:spPr/>
    </dgm:pt>
    <dgm:pt modelId="{2C065664-2E08-4847-BB8E-940EA7EBA0A2}" type="pres">
      <dgm:prSet presAssocID="{45AD7E73-33EA-40A9-8639-A52951E23E15}" presName="aSpace" presStyleCnt="0"/>
      <dgm:spPr/>
    </dgm:pt>
    <dgm:pt modelId="{963C2CCA-81D6-4354-8A20-12301C9A756D}" type="pres">
      <dgm:prSet presAssocID="{5D953820-6F9E-4D2C-BED0-2D3BF15A11CA}" presName="compNode" presStyleCnt="0"/>
      <dgm:spPr/>
    </dgm:pt>
    <dgm:pt modelId="{7539FF77-5603-4E59-B038-C6F7DFD856EF}" type="pres">
      <dgm:prSet presAssocID="{5D953820-6F9E-4D2C-BED0-2D3BF15A11CA}" presName="aNode" presStyleLbl="bgShp" presStyleIdx="22" presStyleCnt="23"/>
      <dgm:spPr/>
    </dgm:pt>
    <dgm:pt modelId="{3CBE8099-54E8-46F4-B3F9-B9FFE84A63FA}" type="pres">
      <dgm:prSet presAssocID="{5D953820-6F9E-4D2C-BED0-2D3BF15A11CA}" presName="textNode" presStyleLbl="bgShp" presStyleIdx="22" presStyleCnt="23"/>
      <dgm:spPr/>
    </dgm:pt>
    <dgm:pt modelId="{67884A83-9CE7-4B73-9488-23E0F1A5CF17}" type="pres">
      <dgm:prSet presAssocID="{5D953820-6F9E-4D2C-BED0-2D3BF15A11CA}" presName="compChildNode" presStyleCnt="0"/>
      <dgm:spPr/>
    </dgm:pt>
    <dgm:pt modelId="{A62AF21C-9431-4DC1-B8D5-7AEE9D224883}" type="pres">
      <dgm:prSet presAssocID="{5D953820-6F9E-4D2C-BED0-2D3BF15A11CA}" presName="theInnerList" presStyleCnt="0"/>
      <dgm:spPr/>
    </dgm:pt>
  </dgm:ptLst>
  <dgm:cxnLst>
    <dgm:cxn modelId="{1BE1EA05-4589-49B5-BECB-DF723B866646}" type="presOf" srcId="{AA799D28-98AD-4D03-BEE4-FBEE76D5FFE3}" destId="{F95C934A-67C1-4C02-ACEB-050D1C5D8673}" srcOrd="0" destOrd="0" presId="urn:microsoft.com/office/officeart/2005/8/layout/lProcess2"/>
    <dgm:cxn modelId="{BBE78406-80A7-460D-A75D-8BFF695F7342}" type="presOf" srcId="{AA799D28-98AD-4D03-BEE4-FBEE76D5FFE3}" destId="{6DABD1E8-84B5-41D2-808E-A2274C456AC6}" srcOrd="1" destOrd="0" presId="urn:microsoft.com/office/officeart/2005/8/layout/lProcess2"/>
    <dgm:cxn modelId="{F6080C07-3F01-45FF-A550-1E27953A106C}" type="presOf" srcId="{06415918-07F8-4968-A701-FCD057E7CB3F}" destId="{98831B5E-03B2-4F5F-9FE5-C3A2B7C20D10}" srcOrd="1" destOrd="0" presId="urn:microsoft.com/office/officeart/2005/8/layout/lProcess2"/>
    <dgm:cxn modelId="{A2F12809-799F-4D99-856D-9718CBCC8B2A}" type="presOf" srcId="{557008BD-3374-4BC6-A0FC-1918453A6A22}" destId="{0DB1EB90-AA1F-4A97-A245-B166E82BFC9B}" srcOrd="1" destOrd="0" presId="urn:microsoft.com/office/officeart/2005/8/layout/lProcess2"/>
    <dgm:cxn modelId="{427FA20A-94F9-4AC9-9739-17D239B0560E}" type="presOf" srcId="{BFB0DAE9-CCC4-4CF4-8793-E823507C30E3}" destId="{E21177C9-C358-4E63-96D9-3C9E5EDF8A56}" srcOrd="0" destOrd="0" presId="urn:microsoft.com/office/officeart/2005/8/layout/lProcess2"/>
    <dgm:cxn modelId="{8ED87516-5E2D-401E-A988-3DE7F6927519}" type="presOf" srcId="{8B286C7E-2627-480D-A1A8-B10E2D163E63}" destId="{7D6C5231-41FD-459D-8322-1A0D34D02720}" srcOrd="0" destOrd="0" presId="urn:microsoft.com/office/officeart/2005/8/layout/lProcess2"/>
    <dgm:cxn modelId="{70672D1B-2568-48FE-964C-D3F194529A21}" type="presOf" srcId="{45AD7E73-33EA-40A9-8639-A52951E23E15}" destId="{8CF5E541-85E0-46E5-B9C2-07BDD65FBBB6}" srcOrd="0" destOrd="0" presId="urn:microsoft.com/office/officeart/2005/8/layout/lProcess2"/>
    <dgm:cxn modelId="{DF85E41F-FC21-42FD-BFA4-64177F750E70}" type="presOf" srcId="{5A54CAC2-9286-4A74-8F7A-46E5920B77B1}" destId="{3E033646-2976-4D91-9387-C22514956D44}" srcOrd="0" destOrd="0" presId="urn:microsoft.com/office/officeart/2005/8/layout/lProcess2"/>
    <dgm:cxn modelId="{16E32D21-47FD-4293-8662-1D2C74AC904D}" type="presOf" srcId="{822490F7-E729-4535-B2BE-A23D588B1BC7}" destId="{A3BCEE82-DF19-493E-A541-CED8A2BA98D3}" srcOrd="0" destOrd="0" presId="urn:microsoft.com/office/officeart/2005/8/layout/lProcess2"/>
    <dgm:cxn modelId="{9452C822-36A5-458C-92E6-49AC9B14D9F2}" type="presOf" srcId="{259DEAC3-55A1-45C5-963B-4F517FEB3CF1}" destId="{D686A022-73D1-46F8-A911-CAA4C5234700}" srcOrd="1" destOrd="0" presId="urn:microsoft.com/office/officeart/2005/8/layout/lProcess2"/>
    <dgm:cxn modelId="{22BAC224-E80F-484F-987C-43F8630D4277}" type="presOf" srcId="{5A54CAC2-9286-4A74-8F7A-46E5920B77B1}" destId="{533F0ED9-88CA-4794-B3B5-66624C1FE53E}" srcOrd="1" destOrd="0" presId="urn:microsoft.com/office/officeart/2005/8/layout/lProcess2"/>
    <dgm:cxn modelId="{68516325-FF06-4EDA-99E5-0175481C89F8}" srcId="{F5B005DC-B515-4689-B25B-1CDFD372A37C}" destId="{878A601F-2711-492A-9523-798247151EEE}" srcOrd="12" destOrd="0" parTransId="{20815167-AB52-4FB7-87DF-6EB200C6F2DA}" sibTransId="{7E3ADD53-B6CC-4824-A5CC-AA00402D6A10}"/>
    <dgm:cxn modelId="{B476272F-C05A-4E70-AD1B-C4780E8D72B7}" type="presOf" srcId="{388824E3-96FE-4B0E-B78F-E297B2A4F8CF}" destId="{9B8EFD63-5762-42DF-B8F2-224D60C90DEB}" srcOrd="0" destOrd="0" presId="urn:microsoft.com/office/officeart/2005/8/layout/lProcess2"/>
    <dgm:cxn modelId="{F7725B33-4C34-4129-9696-B7E0E293C1D2}" srcId="{F5B005DC-B515-4689-B25B-1CDFD372A37C}" destId="{BFB0DAE9-CCC4-4CF4-8793-E823507C30E3}" srcOrd="20" destOrd="0" parTransId="{4DC8BF5E-3A1B-44EC-ADB4-9D61D9E190DD}" sibTransId="{60C257BB-FFA8-46D5-9D19-7D31E5462B1F}"/>
    <dgm:cxn modelId="{6BBAF136-A4B4-4A34-98D9-39D67C600972}" srcId="{F5B005DC-B515-4689-B25B-1CDFD372A37C}" destId="{F268CB58-9688-4EF6-AC8A-440F868106F4}" srcOrd="0" destOrd="0" parTransId="{8C97771C-AFC9-45D4-8F1F-E21796E4E8A1}" sibTransId="{C56D36D8-B250-4DCB-9541-61BEA17CC0A8}"/>
    <dgm:cxn modelId="{56D49C5C-7CE8-40F5-AFB6-6B75B438C31F}" srcId="{F5B005DC-B515-4689-B25B-1CDFD372A37C}" destId="{459A0B50-D4A3-4BA2-AA3A-4CE66D4D066F}" srcOrd="16" destOrd="0" parTransId="{CF2ACE82-3AE4-440A-AA1B-E16F4C251D74}" sibTransId="{659E0FD0-97A1-4BC4-83CA-B10A90CDB933}"/>
    <dgm:cxn modelId="{D6C1FB5C-8DB8-41C5-9A5E-CA1AB9CEC1B7}" type="presOf" srcId="{122CB13D-7061-4050-956C-C7A68EBEA031}" destId="{4E15F70F-1F57-4615-A241-31A68CBCAAC2}" srcOrd="1" destOrd="0" presId="urn:microsoft.com/office/officeart/2005/8/layout/lProcess2"/>
    <dgm:cxn modelId="{66629F5D-BE29-433C-885F-0C488A157D8A}" srcId="{F5B005DC-B515-4689-B25B-1CDFD372A37C}" destId="{5D953820-6F9E-4D2C-BED0-2D3BF15A11CA}" srcOrd="22" destOrd="0" parTransId="{5136545A-24D7-43DF-B309-29E64D0EAF15}" sibTransId="{F1984AFA-9A64-4EFE-8C66-F701C91AA07C}"/>
    <dgm:cxn modelId="{4A48575E-87AF-4E1B-B0C4-66C57144A29F}" srcId="{F5B005DC-B515-4689-B25B-1CDFD372A37C}" destId="{B8AA9130-055E-4FD7-83E8-8BD814148329}" srcOrd="8" destOrd="0" parTransId="{956AB266-BC91-477A-8B45-57903AAAB733}" sibTransId="{D144B862-3FC9-4824-A7A2-C495167C4946}"/>
    <dgm:cxn modelId="{35EBA564-351A-420B-847B-29DC7D8B966B}" type="presOf" srcId="{8944F5C9-9240-45BA-AC21-23B11C6C0A42}" destId="{A12E54C4-4811-47E6-8908-45EAAE53ECE1}" srcOrd="1" destOrd="0" presId="urn:microsoft.com/office/officeart/2005/8/layout/lProcess2"/>
    <dgm:cxn modelId="{02D4F165-5AA0-4ED8-A246-DF8D8F7B363F}" type="presOf" srcId="{122CB13D-7061-4050-956C-C7A68EBEA031}" destId="{58B145C7-6FEB-4A0A-A3A7-CFD424B2DD78}" srcOrd="0" destOrd="0" presId="urn:microsoft.com/office/officeart/2005/8/layout/lProcess2"/>
    <dgm:cxn modelId="{6F246646-D270-424A-8FF9-A99442A8FB17}" type="presOf" srcId="{878A601F-2711-492A-9523-798247151EEE}" destId="{B88C5C1B-5A1D-41C4-9F85-B4F3CEA453FE}" srcOrd="1" destOrd="0" presId="urn:microsoft.com/office/officeart/2005/8/layout/lProcess2"/>
    <dgm:cxn modelId="{F2454A48-E1BF-4259-9C77-D0EE4888F86B}" type="presOf" srcId="{E2C35239-23AB-4792-92D5-F04223281F63}" destId="{C3799FA5-B9A6-458D-803A-4AC5C2348339}" srcOrd="1" destOrd="0" presId="urn:microsoft.com/office/officeart/2005/8/layout/lProcess2"/>
    <dgm:cxn modelId="{B0BD8F69-8A3D-45B1-B24F-500F9B946440}" type="presOf" srcId="{5D953820-6F9E-4D2C-BED0-2D3BF15A11CA}" destId="{7539FF77-5603-4E59-B038-C6F7DFD856EF}" srcOrd="0" destOrd="0" presId="urn:microsoft.com/office/officeart/2005/8/layout/lProcess2"/>
    <dgm:cxn modelId="{C66B916A-BB42-4676-95D7-9DA7548E32B1}" type="presOf" srcId="{A4CBB147-1BE4-4605-AFBF-897CB105A4A2}" destId="{31E61BA4-8558-4BAD-9195-4AACEBF7977F}" srcOrd="0" destOrd="0" presId="urn:microsoft.com/office/officeart/2005/8/layout/lProcess2"/>
    <dgm:cxn modelId="{BCDED84D-D740-4133-8C76-B186384F3028}" type="presOf" srcId="{459A0B50-D4A3-4BA2-AA3A-4CE66D4D066F}" destId="{2B94C4AD-E4B3-4F82-9317-E436C8CA082C}" srcOrd="1" destOrd="0" presId="urn:microsoft.com/office/officeart/2005/8/layout/lProcess2"/>
    <dgm:cxn modelId="{8F4AF76F-3426-4F24-AC53-F9310568E986}" srcId="{F5B005DC-B515-4689-B25B-1CDFD372A37C}" destId="{848929E3-F0D6-4195-B4CF-E11037F5363C}" srcOrd="4" destOrd="0" parTransId="{8B09D496-6C51-4976-B7D5-078D61AC3585}" sibTransId="{10DC44AD-082D-43D4-ACB9-C78AA911F21F}"/>
    <dgm:cxn modelId="{8653A151-26DF-40A3-836B-1C91BEEB3E8D}" type="presOf" srcId="{E2C35239-23AB-4792-92D5-F04223281F63}" destId="{B628A94D-E804-4295-B7BB-6F2C767FE234}" srcOrd="0" destOrd="0" presId="urn:microsoft.com/office/officeart/2005/8/layout/lProcess2"/>
    <dgm:cxn modelId="{AACA3D52-E935-4EC4-A12D-B6124E70447E}" type="presOf" srcId="{45AD7E73-33EA-40A9-8639-A52951E23E15}" destId="{760B064F-84D9-4184-84F3-ECCFE800257A}" srcOrd="1" destOrd="0" presId="urn:microsoft.com/office/officeart/2005/8/layout/lProcess2"/>
    <dgm:cxn modelId="{5E05B653-9EA1-4F4C-9956-2FFE3B469C6C}" type="presOf" srcId="{85B39786-A25D-4A6C-9FC9-D3473EC5B75E}" destId="{CD916A69-ED65-4E2B-BE42-E7C4D495CDF2}" srcOrd="0" destOrd="0" presId="urn:microsoft.com/office/officeart/2005/8/layout/lProcess2"/>
    <dgm:cxn modelId="{5D875D54-D482-4CAB-AAEB-BD9682CBA9FB}" srcId="{F5B005DC-B515-4689-B25B-1CDFD372A37C}" destId="{557008BD-3374-4BC6-A0FC-1918453A6A22}" srcOrd="15" destOrd="0" parTransId="{C352EA57-4D3D-441F-ACF0-778D472CCD57}" sibTransId="{1CF79101-C328-4462-AB7A-78CF40BFF15D}"/>
    <dgm:cxn modelId="{88CA6854-33A0-4264-BB12-4F00D035CC37}" srcId="{F5B005DC-B515-4689-B25B-1CDFD372A37C}" destId="{8944F5C9-9240-45BA-AC21-23B11C6C0A42}" srcOrd="2" destOrd="0" parTransId="{98EC437F-8B0F-44C5-8A9B-2FB3198F8246}" sibTransId="{F085646C-A987-4871-81A2-297778F19849}"/>
    <dgm:cxn modelId="{9168EC58-B027-4A8C-9606-40D28F24C150}" srcId="{F5B005DC-B515-4689-B25B-1CDFD372A37C}" destId="{388824E3-96FE-4B0E-B78F-E297B2A4F8CF}" srcOrd="5" destOrd="0" parTransId="{9A8AABA3-644F-4283-8B0A-F9F483A57D29}" sibTransId="{4D5A1831-9E0E-4C69-A4D1-E7434A868616}"/>
    <dgm:cxn modelId="{0150B159-598E-4808-9BA9-0656DEA96104}" type="presOf" srcId="{F268CB58-9688-4EF6-AC8A-440F868106F4}" destId="{5DB32788-60E1-4EAC-BA28-F0722B84CAEB}" srcOrd="0" destOrd="0" presId="urn:microsoft.com/office/officeart/2005/8/layout/lProcess2"/>
    <dgm:cxn modelId="{B440EA7B-3B13-4754-BF05-8802523F8DFD}" srcId="{F5B005DC-B515-4689-B25B-1CDFD372A37C}" destId="{A4CBB147-1BE4-4605-AFBF-897CB105A4A2}" srcOrd="11" destOrd="0" parTransId="{69F7D790-8B16-4023-AEC1-1FC99C28CBD4}" sibTransId="{E814D097-8B3A-46D4-8B93-DCD95802C313}"/>
    <dgm:cxn modelId="{EFB2B281-455A-4E8A-8517-5FEB747AEB5D}" type="presOf" srcId="{5D953820-6F9E-4D2C-BED0-2D3BF15A11CA}" destId="{3CBE8099-54E8-46F4-B3F9-B9FFE84A63FA}" srcOrd="1" destOrd="0" presId="urn:microsoft.com/office/officeart/2005/8/layout/lProcess2"/>
    <dgm:cxn modelId="{E44D7C87-51E6-4863-8E4D-25B1CA5AD3A9}" type="presOf" srcId="{388824E3-96FE-4B0E-B78F-E297B2A4F8CF}" destId="{9DB904A4-31F8-4B29-8BF7-8C903222FB26}" srcOrd="1" destOrd="0" presId="urn:microsoft.com/office/officeart/2005/8/layout/lProcess2"/>
    <dgm:cxn modelId="{9E7BB689-7DCF-4819-BBE6-0C661BC4D467}" type="presOf" srcId="{BFB0DAE9-CCC4-4CF4-8793-E823507C30E3}" destId="{15548561-137D-442F-904E-1EBBCDA6A901}" srcOrd="1" destOrd="0" presId="urn:microsoft.com/office/officeart/2005/8/layout/lProcess2"/>
    <dgm:cxn modelId="{BC129D8A-8E68-43F7-B9C9-755D62FF90B0}" type="presOf" srcId="{F268CB58-9688-4EF6-AC8A-440F868106F4}" destId="{71A473A9-A65C-47BF-ABA7-B9318C440900}" srcOrd="1" destOrd="0" presId="urn:microsoft.com/office/officeart/2005/8/layout/lProcess2"/>
    <dgm:cxn modelId="{8705308B-E51A-4FD2-8D0E-9E648226E4E7}" srcId="{F5B005DC-B515-4689-B25B-1CDFD372A37C}" destId="{822490F7-E729-4535-B2BE-A23D588B1BC7}" srcOrd="3" destOrd="0" parTransId="{DF8C1F4C-E4CA-4D94-BF76-717340C728F8}" sibTransId="{8BD0E731-E913-488C-8E0D-08C77755F119}"/>
    <dgm:cxn modelId="{704D378B-FA8C-4DD4-B639-21B55DB83061}" srcId="{F5B005DC-B515-4689-B25B-1CDFD372A37C}" destId="{5A54CAC2-9286-4A74-8F7A-46E5920B77B1}" srcOrd="9" destOrd="0" parTransId="{5DA6F1A2-AE93-4AD7-8708-2981A7466C19}" sibTransId="{525FDE2C-E167-409D-A2F0-D5BC3E0ABA89}"/>
    <dgm:cxn modelId="{BD3D618B-26CC-42E1-87FF-6722BC929697}" type="presOf" srcId="{A4CBB147-1BE4-4605-AFBF-897CB105A4A2}" destId="{F3C40FDA-18F7-421E-9A82-AE32E562BB46}" srcOrd="1" destOrd="0" presId="urn:microsoft.com/office/officeart/2005/8/layout/lProcess2"/>
    <dgm:cxn modelId="{4731EB90-1F59-4C60-99F4-0659119B435F}" type="presOf" srcId="{F5B005DC-B515-4689-B25B-1CDFD372A37C}" destId="{35DA435E-8A01-488C-8E36-65D3C9214876}" srcOrd="0" destOrd="0" presId="urn:microsoft.com/office/officeart/2005/8/layout/lProcess2"/>
    <dgm:cxn modelId="{30541191-FF54-492D-BC31-A839EF4EB348}" srcId="{F5B005DC-B515-4689-B25B-1CDFD372A37C}" destId="{06415918-07F8-4968-A701-FCD057E7CB3F}" srcOrd="14" destOrd="0" parTransId="{79C110B6-A28D-4BB4-AA8C-8851866A56F3}" sibTransId="{9C65E132-2E4F-45E5-B660-0A397913696F}"/>
    <dgm:cxn modelId="{5D485E95-226A-47BA-B57E-B00A9AD6089A}" type="presOf" srcId="{848929E3-F0D6-4195-B4CF-E11037F5363C}" destId="{F9EE9D06-9593-4CE0-BE78-70752380CEB4}" srcOrd="0" destOrd="0" presId="urn:microsoft.com/office/officeart/2005/8/layout/lProcess2"/>
    <dgm:cxn modelId="{5A256796-9D94-4EC4-8084-D46496799FC7}" srcId="{F5B005DC-B515-4689-B25B-1CDFD372A37C}" destId="{45AD7E73-33EA-40A9-8639-A52951E23E15}" srcOrd="21" destOrd="0" parTransId="{EABE2BAC-14D9-4B7B-8637-D86355C4D3C9}" sibTransId="{13093883-67E7-46F7-B745-8280186DB34C}"/>
    <dgm:cxn modelId="{C374A696-9856-445C-840B-CF9D4225E066}" srcId="{F5B005DC-B515-4689-B25B-1CDFD372A37C}" destId="{259DEAC3-55A1-45C5-963B-4F517FEB3CF1}" srcOrd="17" destOrd="0" parTransId="{4BAFD602-842A-4652-914F-5C6529791E35}" sibTransId="{72EC0ED1-4998-4C85-BACB-217BCF8E8C54}"/>
    <dgm:cxn modelId="{9B86FAA9-30FD-45D3-8B4B-63F1B1D4D3BE}" type="presOf" srcId="{8B286C7E-2627-480D-A1A8-B10E2D163E63}" destId="{39B0E1EA-3759-4534-8B1A-EC201CA9D4CE}" srcOrd="1" destOrd="0" presId="urn:microsoft.com/office/officeart/2005/8/layout/lProcess2"/>
    <dgm:cxn modelId="{0E1747AA-1C79-4A45-83F4-E54F9CB4354D}" type="presOf" srcId="{848929E3-F0D6-4195-B4CF-E11037F5363C}" destId="{B8319A0C-4E55-4C4D-A6C5-6DB3F4A3FC22}" srcOrd="1" destOrd="0" presId="urn:microsoft.com/office/officeart/2005/8/layout/lProcess2"/>
    <dgm:cxn modelId="{B43E79B6-FD08-440F-9192-5FA747A3C3AF}" type="presOf" srcId="{0BCDB375-FFE9-405E-82FA-BDB7457149D6}" destId="{34654B37-F2B9-47F5-9817-735CCB2EDCB5}" srcOrd="0" destOrd="0" presId="urn:microsoft.com/office/officeart/2005/8/layout/lProcess2"/>
    <dgm:cxn modelId="{4FCEBDB8-3A2D-4F67-B7CA-81E883E517FA}" type="presOf" srcId="{0BCDB375-FFE9-405E-82FA-BDB7457149D6}" destId="{38B29802-6D36-452C-988E-701D57723E74}" srcOrd="1" destOrd="0" presId="urn:microsoft.com/office/officeart/2005/8/layout/lProcess2"/>
    <dgm:cxn modelId="{5FF92AC4-681C-4C46-9051-0D329F2C58EB}" srcId="{F5B005DC-B515-4689-B25B-1CDFD372A37C}" destId="{122CB13D-7061-4050-956C-C7A68EBEA031}" srcOrd="13" destOrd="0" parTransId="{5C0FC06F-9800-4390-84E5-0B5BD0E9A272}" sibTransId="{E99D3E8E-82BE-450A-BD49-EE199502131D}"/>
    <dgm:cxn modelId="{BB5763C4-CF9A-436D-ACA2-98B1DB522D3F}" type="presOf" srcId="{4F7A9F75-BA2B-4018-A3E9-113BCFCA5449}" destId="{5F2E8450-EA15-47A9-8DFD-17808B723C78}" srcOrd="0" destOrd="0" presId="urn:microsoft.com/office/officeart/2005/8/layout/lProcess2"/>
    <dgm:cxn modelId="{CBA5BFC9-116A-4D11-94F0-554BF3B9B7D3}" type="presOf" srcId="{85B39786-A25D-4A6C-9FC9-D3473EC5B75E}" destId="{52033C36-0689-41B0-9433-F5FD294FFCDE}" srcOrd="1" destOrd="0" presId="urn:microsoft.com/office/officeart/2005/8/layout/lProcess2"/>
    <dgm:cxn modelId="{3F72CACA-DD0A-4DF1-B041-8A57B3C9A803}" type="presOf" srcId="{459A0B50-D4A3-4BA2-AA3A-4CE66D4D066F}" destId="{3A0B38D8-F8E1-4ADB-8784-33412CEEEE44}" srcOrd="0" destOrd="0" presId="urn:microsoft.com/office/officeart/2005/8/layout/lProcess2"/>
    <dgm:cxn modelId="{D63FA0CE-6FC5-45F7-85CC-E507ED1EDEFF}" type="presOf" srcId="{06415918-07F8-4968-A701-FCD057E7CB3F}" destId="{2916F5EE-D25F-4552-9D10-16F9B827ABC4}" srcOrd="0" destOrd="0" presId="urn:microsoft.com/office/officeart/2005/8/layout/lProcess2"/>
    <dgm:cxn modelId="{F7D91DCF-6F49-40DE-83FE-3C3E5394CEBA}" type="presOf" srcId="{878A601F-2711-492A-9523-798247151EEE}" destId="{FA9A55B5-7EF0-468A-95EB-57FC0CAC2561}" srcOrd="0" destOrd="0" presId="urn:microsoft.com/office/officeart/2005/8/layout/lProcess2"/>
    <dgm:cxn modelId="{D885E4D1-C14C-49A8-A684-1370AB3083C1}" type="presOf" srcId="{259DEAC3-55A1-45C5-963B-4F517FEB3CF1}" destId="{CE7A0CDC-85EE-4C0A-BBFB-9318B29260AB}" srcOrd="0" destOrd="0" presId="urn:microsoft.com/office/officeart/2005/8/layout/lProcess2"/>
    <dgm:cxn modelId="{3F8911D2-ACBB-4E27-9C7A-619AC9AE10D8}" type="presOf" srcId="{4F7A9F75-BA2B-4018-A3E9-113BCFCA5449}" destId="{4FB6A3B4-EDC0-4F65-BEF5-7B00CAB7FA7D}" srcOrd="1" destOrd="0" presId="urn:microsoft.com/office/officeart/2005/8/layout/lProcess2"/>
    <dgm:cxn modelId="{09002ED4-98E6-4C4D-9F35-5B9F85432EE5}" type="presOf" srcId="{557008BD-3374-4BC6-A0FC-1918453A6A22}" destId="{253E91F1-D83D-4791-AFE2-999CD6D5B2EC}" srcOrd="0" destOrd="0" presId="urn:microsoft.com/office/officeart/2005/8/layout/lProcess2"/>
    <dgm:cxn modelId="{6C1485E4-F35E-40E6-AB40-BA80DA13C841}" type="presOf" srcId="{8944F5C9-9240-45BA-AC21-23B11C6C0A42}" destId="{FB2DFE96-570C-4614-B974-B222C126901C}" srcOrd="0" destOrd="0" presId="urn:microsoft.com/office/officeart/2005/8/layout/lProcess2"/>
    <dgm:cxn modelId="{1CBF23E8-B505-4D21-A0C7-E0FF7B494CC4}" type="presOf" srcId="{822490F7-E729-4535-B2BE-A23D588B1BC7}" destId="{3AA4E365-2F71-46BE-8A04-EB5BEFEEC11E}" srcOrd="1" destOrd="0" presId="urn:microsoft.com/office/officeart/2005/8/layout/lProcess2"/>
    <dgm:cxn modelId="{0104BEE9-F7EC-41A5-A588-F4D56C03A880}" srcId="{F5B005DC-B515-4689-B25B-1CDFD372A37C}" destId="{0BCDB375-FFE9-405E-82FA-BDB7457149D6}" srcOrd="19" destOrd="0" parTransId="{5D54B253-1F85-4D16-A5BA-57FF7F28F368}" sibTransId="{3AB46A43-8D61-43F8-9491-F8053529DCEA}"/>
    <dgm:cxn modelId="{F0E8A2EC-CA41-4A28-A610-49458B53AE22}" srcId="{F5B005DC-B515-4689-B25B-1CDFD372A37C}" destId="{4F7A9F75-BA2B-4018-A3E9-113BCFCA5449}" srcOrd="7" destOrd="0" parTransId="{DF5D6D7D-35D0-4B7D-BFEE-6FDC535C2AF9}" sibTransId="{7E049921-88A1-4640-BE4D-1BC641872022}"/>
    <dgm:cxn modelId="{E113EAEE-DA34-4495-BE3D-CC593456FE33}" srcId="{F5B005DC-B515-4689-B25B-1CDFD372A37C}" destId="{AA799D28-98AD-4D03-BEE4-FBEE76D5FFE3}" srcOrd="1" destOrd="0" parTransId="{420DE328-EEF2-486B-B692-FF152F25A8A7}" sibTransId="{2F0A788A-3678-4BA0-A706-66EBF3DEF3E3}"/>
    <dgm:cxn modelId="{19BE97F0-8D8F-4C92-BAC4-AC7017EB8942}" srcId="{F5B005DC-B515-4689-B25B-1CDFD372A37C}" destId="{E2C35239-23AB-4792-92D5-F04223281F63}" srcOrd="6" destOrd="0" parTransId="{A0C05B44-192E-46BD-B775-9CD59B0ED990}" sibTransId="{6FC2632A-B194-49A1-98BA-ED1C87895426}"/>
    <dgm:cxn modelId="{0F9FF3F4-3672-44DA-BEC8-FBBF0AA39A5D}" type="presOf" srcId="{B8AA9130-055E-4FD7-83E8-8BD814148329}" destId="{39C6315F-B49E-4C14-94D8-9E8255A44269}" srcOrd="0" destOrd="0" presId="urn:microsoft.com/office/officeart/2005/8/layout/lProcess2"/>
    <dgm:cxn modelId="{09F258F8-DB72-43E3-9243-026AB0EAEFD4}" type="presOf" srcId="{B8AA9130-055E-4FD7-83E8-8BD814148329}" destId="{84709C04-F752-464E-B804-D42F89F0D897}" srcOrd="1" destOrd="0" presId="urn:microsoft.com/office/officeart/2005/8/layout/lProcess2"/>
    <dgm:cxn modelId="{791803FB-DD9D-4AFB-A67D-4D34399AA7D2}" srcId="{F5B005DC-B515-4689-B25B-1CDFD372A37C}" destId="{8B286C7E-2627-480D-A1A8-B10E2D163E63}" srcOrd="10" destOrd="0" parTransId="{EA6A6A86-316B-42A8-9B2E-B0E123055994}" sibTransId="{F74459C8-58EC-4FE5-BBE5-0FAE11AC3995}"/>
    <dgm:cxn modelId="{CC86C4FC-EBEC-4EF7-B4D7-F8754269D9DD}" srcId="{F5B005DC-B515-4689-B25B-1CDFD372A37C}" destId="{85B39786-A25D-4A6C-9FC9-D3473EC5B75E}" srcOrd="18" destOrd="0" parTransId="{680FD2C4-4E35-4A54-9657-BE9DCE21E6A0}" sibTransId="{BE34853F-CCA0-4018-B587-C0A79D7CCB54}"/>
    <dgm:cxn modelId="{8E5E31BA-56B1-46B7-B794-3C6270E2FF88}" type="presParOf" srcId="{35DA435E-8A01-488C-8E36-65D3C9214876}" destId="{EBE82E83-4D98-4B83-8BCB-A91EECFCB5C9}" srcOrd="0" destOrd="0" presId="urn:microsoft.com/office/officeart/2005/8/layout/lProcess2"/>
    <dgm:cxn modelId="{70D18F94-F706-45F7-8AC1-ABB7BD381DFF}" type="presParOf" srcId="{EBE82E83-4D98-4B83-8BCB-A91EECFCB5C9}" destId="{5DB32788-60E1-4EAC-BA28-F0722B84CAEB}" srcOrd="0" destOrd="0" presId="urn:microsoft.com/office/officeart/2005/8/layout/lProcess2"/>
    <dgm:cxn modelId="{F5E650DB-175A-4E9C-810F-6A3BA9C86FD4}" type="presParOf" srcId="{EBE82E83-4D98-4B83-8BCB-A91EECFCB5C9}" destId="{71A473A9-A65C-47BF-ABA7-B9318C440900}" srcOrd="1" destOrd="0" presId="urn:microsoft.com/office/officeart/2005/8/layout/lProcess2"/>
    <dgm:cxn modelId="{99E4CA61-4965-4361-8192-7A87767E2572}" type="presParOf" srcId="{EBE82E83-4D98-4B83-8BCB-A91EECFCB5C9}" destId="{293A903C-1B7D-46CA-9D83-CAD11F58B40B}" srcOrd="2" destOrd="0" presId="urn:microsoft.com/office/officeart/2005/8/layout/lProcess2"/>
    <dgm:cxn modelId="{07710BB0-B86A-4A0A-AE65-7DDEF2682F30}" type="presParOf" srcId="{293A903C-1B7D-46CA-9D83-CAD11F58B40B}" destId="{D937A5E0-8A51-477E-8B69-62F2FC52197A}" srcOrd="0" destOrd="0" presId="urn:microsoft.com/office/officeart/2005/8/layout/lProcess2"/>
    <dgm:cxn modelId="{96D33AE5-4CD5-4C38-A639-731393DD3D26}" type="presParOf" srcId="{35DA435E-8A01-488C-8E36-65D3C9214876}" destId="{6D3311DC-9ABF-4F1E-BBA6-01E41FF1DEDB}" srcOrd="1" destOrd="0" presId="urn:microsoft.com/office/officeart/2005/8/layout/lProcess2"/>
    <dgm:cxn modelId="{DD813198-F009-4B9F-AACD-DC08915B995E}" type="presParOf" srcId="{35DA435E-8A01-488C-8E36-65D3C9214876}" destId="{D099411D-7EC7-4A6D-A6C8-C8730BB06EA9}" srcOrd="2" destOrd="0" presId="urn:microsoft.com/office/officeart/2005/8/layout/lProcess2"/>
    <dgm:cxn modelId="{465AA959-254F-4BFE-A391-9DEDB4C5CD3A}" type="presParOf" srcId="{D099411D-7EC7-4A6D-A6C8-C8730BB06EA9}" destId="{F95C934A-67C1-4C02-ACEB-050D1C5D8673}" srcOrd="0" destOrd="0" presId="urn:microsoft.com/office/officeart/2005/8/layout/lProcess2"/>
    <dgm:cxn modelId="{EE26CB00-8C1A-438D-A7B1-CEC3898201C6}" type="presParOf" srcId="{D099411D-7EC7-4A6D-A6C8-C8730BB06EA9}" destId="{6DABD1E8-84B5-41D2-808E-A2274C456AC6}" srcOrd="1" destOrd="0" presId="urn:microsoft.com/office/officeart/2005/8/layout/lProcess2"/>
    <dgm:cxn modelId="{8CF09069-6AC7-49B8-B9FB-6A348878020C}" type="presParOf" srcId="{D099411D-7EC7-4A6D-A6C8-C8730BB06EA9}" destId="{27084E91-4C1F-4E0A-9DAD-C6335F5E5B5B}" srcOrd="2" destOrd="0" presId="urn:microsoft.com/office/officeart/2005/8/layout/lProcess2"/>
    <dgm:cxn modelId="{324D7BEC-D21A-49B4-A94E-6C83F82EBA76}" type="presParOf" srcId="{27084E91-4C1F-4E0A-9DAD-C6335F5E5B5B}" destId="{7ABD6F8A-39F5-4A34-8BB3-8F617519D19E}" srcOrd="0" destOrd="0" presId="urn:microsoft.com/office/officeart/2005/8/layout/lProcess2"/>
    <dgm:cxn modelId="{1E1CEB42-8D36-4745-AE6A-61A22873D69F}" type="presParOf" srcId="{35DA435E-8A01-488C-8E36-65D3C9214876}" destId="{04C8F145-2C76-4ACC-852C-8A3FC933E8B7}" srcOrd="3" destOrd="0" presId="urn:microsoft.com/office/officeart/2005/8/layout/lProcess2"/>
    <dgm:cxn modelId="{D257A0DD-C09F-4860-9791-E0F61D9CD060}" type="presParOf" srcId="{35DA435E-8A01-488C-8E36-65D3C9214876}" destId="{206F5B1F-5F5E-4FC3-8312-CBA6A5F3A0A1}" srcOrd="4" destOrd="0" presId="urn:microsoft.com/office/officeart/2005/8/layout/lProcess2"/>
    <dgm:cxn modelId="{9DC940B2-1A93-4680-ABC7-B06EC3A33E12}" type="presParOf" srcId="{206F5B1F-5F5E-4FC3-8312-CBA6A5F3A0A1}" destId="{FB2DFE96-570C-4614-B974-B222C126901C}" srcOrd="0" destOrd="0" presId="urn:microsoft.com/office/officeart/2005/8/layout/lProcess2"/>
    <dgm:cxn modelId="{71AFAE25-0C27-4BD6-9827-39CF3AF697DA}" type="presParOf" srcId="{206F5B1F-5F5E-4FC3-8312-CBA6A5F3A0A1}" destId="{A12E54C4-4811-47E6-8908-45EAAE53ECE1}" srcOrd="1" destOrd="0" presId="urn:microsoft.com/office/officeart/2005/8/layout/lProcess2"/>
    <dgm:cxn modelId="{3F36BCC6-7190-423A-9E08-198FAA011F3B}" type="presParOf" srcId="{206F5B1F-5F5E-4FC3-8312-CBA6A5F3A0A1}" destId="{496F5EAF-155A-4EE6-A4AB-60571C3BAAD2}" srcOrd="2" destOrd="0" presId="urn:microsoft.com/office/officeart/2005/8/layout/lProcess2"/>
    <dgm:cxn modelId="{E08D3750-24E0-4E79-8933-D78D2FE8F391}" type="presParOf" srcId="{496F5EAF-155A-4EE6-A4AB-60571C3BAAD2}" destId="{873CA7DE-83C7-4204-86CB-029522F1D0E4}" srcOrd="0" destOrd="0" presId="urn:microsoft.com/office/officeart/2005/8/layout/lProcess2"/>
    <dgm:cxn modelId="{6E3C1B39-D307-4FAF-B53B-5A0DF744E775}" type="presParOf" srcId="{35DA435E-8A01-488C-8E36-65D3C9214876}" destId="{A592D289-B4BE-4A8A-9345-06C813777A29}" srcOrd="5" destOrd="0" presId="urn:microsoft.com/office/officeart/2005/8/layout/lProcess2"/>
    <dgm:cxn modelId="{47DB8360-6ED8-4604-BD88-F34E38722E8E}" type="presParOf" srcId="{35DA435E-8A01-488C-8E36-65D3C9214876}" destId="{31010D3A-9521-4857-8F1E-DE53551E5A43}" srcOrd="6" destOrd="0" presId="urn:microsoft.com/office/officeart/2005/8/layout/lProcess2"/>
    <dgm:cxn modelId="{72E0144D-9C29-453F-BDD2-96615017414C}" type="presParOf" srcId="{31010D3A-9521-4857-8F1E-DE53551E5A43}" destId="{A3BCEE82-DF19-493E-A541-CED8A2BA98D3}" srcOrd="0" destOrd="0" presId="urn:microsoft.com/office/officeart/2005/8/layout/lProcess2"/>
    <dgm:cxn modelId="{E3EF9FBC-D550-4081-8280-3DBEEE663686}" type="presParOf" srcId="{31010D3A-9521-4857-8F1E-DE53551E5A43}" destId="{3AA4E365-2F71-46BE-8A04-EB5BEFEEC11E}" srcOrd="1" destOrd="0" presId="urn:microsoft.com/office/officeart/2005/8/layout/lProcess2"/>
    <dgm:cxn modelId="{2C308670-665B-44D9-8F4F-D5649F7F451A}" type="presParOf" srcId="{31010D3A-9521-4857-8F1E-DE53551E5A43}" destId="{49174BA0-D3F7-499B-81EA-7C04DB2AC023}" srcOrd="2" destOrd="0" presId="urn:microsoft.com/office/officeart/2005/8/layout/lProcess2"/>
    <dgm:cxn modelId="{059C0896-36EA-4D47-A8C9-3D35FB50CC5B}" type="presParOf" srcId="{49174BA0-D3F7-499B-81EA-7C04DB2AC023}" destId="{901FE85A-CF19-498B-8795-92250ABCC9FD}" srcOrd="0" destOrd="0" presId="urn:microsoft.com/office/officeart/2005/8/layout/lProcess2"/>
    <dgm:cxn modelId="{CBC215AC-EAAC-4ABC-9927-F3C026F4B3F0}" type="presParOf" srcId="{35DA435E-8A01-488C-8E36-65D3C9214876}" destId="{B737B79B-3F84-4F81-A565-3740B790D287}" srcOrd="7" destOrd="0" presId="urn:microsoft.com/office/officeart/2005/8/layout/lProcess2"/>
    <dgm:cxn modelId="{3B658788-2C9A-4045-B23E-F937F925DB1A}" type="presParOf" srcId="{35DA435E-8A01-488C-8E36-65D3C9214876}" destId="{6B200970-E0BE-4735-99B2-4F056969519A}" srcOrd="8" destOrd="0" presId="urn:microsoft.com/office/officeart/2005/8/layout/lProcess2"/>
    <dgm:cxn modelId="{0002C33D-2BCC-4833-B1C2-EA31708E2035}" type="presParOf" srcId="{6B200970-E0BE-4735-99B2-4F056969519A}" destId="{F9EE9D06-9593-4CE0-BE78-70752380CEB4}" srcOrd="0" destOrd="0" presId="urn:microsoft.com/office/officeart/2005/8/layout/lProcess2"/>
    <dgm:cxn modelId="{89BE29A3-E682-4924-A011-C02D15C5FDBD}" type="presParOf" srcId="{6B200970-E0BE-4735-99B2-4F056969519A}" destId="{B8319A0C-4E55-4C4D-A6C5-6DB3F4A3FC22}" srcOrd="1" destOrd="0" presId="urn:microsoft.com/office/officeart/2005/8/layout/lProcess2"/>
    <dgm:cxn modelId="{75D8389E-1716-46EB-97FD-5BE7144F637E}" type="presParOf" srcId="{6B200970-E0BE-4735-99B2-4F056969519A}" destId="{BF8770C8-C757-483D-97BC-41D3BDE6B89D}" srcOrd="2" destOrd="0" presId="urn:microsoft.com/office/officeart/2005/8/layout/lProcess2"/>
    <dgm:cxn modelId="{12B67A83-0011-4132-BC08-09762018BF2A}" type="presParOf" srcId="{BF8770C8-C757-483D-97BC-41D3BDE6B89D}" destId="{871C50EF-4057-439A-B3AB-7F99F1390E9D}" srcOrd="0" destOrd="0" presId="urn:microsoft.com/office/officeart/2005/8/layout/lProcess2"/>
    <dgm:cxn modelId="{2E848DD6-F2C9-483C-ABDE-1970800432B6}" type="presParOf" srcId="{35DA435E-8A01-488C-8E36-65D3C9214876}" destId="{022D4EEC-A159-4BF2-9D54-EB64646C0AB4}" srcOrd="9" destOrd="0" presId="urn:microsoft.com/office/officeart/2005/8/layout/lProcess2"/>
    <dgm:cxn modelId="{47753751-03DB-407B-B6BB-E67CD584E519}" type="presParOf" srcId="{35DA435E-8A01-488C-8E36-65D3C9214876}" destId="{748497F5-8710-42C6-90F5-4915B360DA7D}" srcOrd="10" destOrd="0" presId="urn:microsoft.com/office/officeart/2005/8/layout/lProcess2"/>
    <dgm:cxn modelId="{3BD745DD-4F7E-4604-81CC-531D5E514C45}" type="presParOf" srcId="{748497F5-8710-42C6-90F5-4915B360DA7D}" destId="{9B8EFD63-5762-42DF-B8F2-224D60C90DEB}" srcOrd="0" destOrd="0" presId="urn:microsoft.com/office/officeart/2005/8/layout/lProcess2"/>
    <dgm:cxn modelId="{17ACF063-B496-446A-8A9A-3CB8DC556F7B}" type="presParOf" srcId="{748497F5-8710-42C6-90F5-4915B360DA7D}" destId="{9DB904A4-31F8-4B29-8BF7-8C903222FB26}" srcOrd="1" destOrd="0" presId="urn:microsoft.com/office/officeart/2005/8/layout/lProcess2"/>
    <dgm:cxn modelId="{E87A39A6-F3DA-4AFE-AAB2-F1E3D7E40742}" type="presParOf" srcId="{748497F5-8710-42C6-90F5-4915B360DA7D}" destId="{2B3A1CC6-5FBC-4DBA-8FFB-EF9362EC2AE2}" srcOrd="2" destOrd="0" presId="urn:microsoft.com/office/officeart/2005/8/layout/lProcess2"/>
    <dgm:cxn modelId="{E659B857-06D2-4C22-B474-2D9D9C5B3F15}" type="presParOf" srcId="{2B3A1CC6-5FBC-4DBA-8FFB-EF9362EC2AE2}" destId="{20634990-B73A-4D87-BA82-F4056E8E449E}" srcOrd="0" destOrd="0" presId="urn:microsoft.com/office/officeart/2005/8/layout/lProcess2"/>
    <dgm:cxn modelId="{3B9BFC92-DA3E-4821-9425-25843E2AA737}" type="presParOf" srcId="{35DA435E-8A01-488C-8E36-65D3C9214876}" destId="{CC80AF92-E9F4-427C-9814-C4AAED210145}" srcOrd="11" destOrd="0" presId="urn:microsoft.com/office/officeart/2005/8/layout/lProcess2"/>
    <dgm:cxn modelId="{38A3085A-85E7-4C6C-9128-09CC3C6C4622}" type="presParOf" srcId="{35DA435E-8A01-488C-8E36-65D3C9214876}" destId="{5E3B334B-A776-49CA-9C7E-4BE174E11A90}" srcOrd="12" destOrd="0" presId="urn:microsoft.com/office/officeart/2005/8/layout/lProcess2"/>
    <dgm:cxn modelId="{A61DB3FF-43C5-4C60-BCA8-70D9886AAF2D}" type="presParOf" srcId="{5E3B334B-A776-49CA-9C7E-4BE174E11A90}" destId="{B628A94D-E804-4295-B7BB-6F2C767FE234}" srcOrd="0" destOrd="0" presId="urn:microsoft.com/office/officeart/2005/8/layout/lProcess2"/>
    <dgm:cxn modelId="{BE72A9BE-77DC-43F3-BDBE-CF96DC4B3893}" type="presParOf" srcId="{5E3B334B-A776-49CA-9C7E-4BE174E11A90}" destId="{C3799FA5-B9A6-458D-803A-4AC5C2348339}" srcOrd="1" destOrd="0" presId="urn:microsoft.com/office/officeart/2005/8/layout/lProcess2"/>
    <dgm:cxn modelId="{44D7C3B8-F852-4003-8131-2916C5328DCD}" type="presParOf" srcId="{5E3B334B-A776-49CA-9C7E-4BE174E11A90}" destId="{876675CB-682E-4058-9613-DC5A89887FCB}" srcOrd="2" destOrd="0" presId="urn:microsoft.com/office/officeart/2005/8/layout/lProcess2"/>
    <dgm:cxn modelId="{F8E53569-8EB4-45E3-A3C4-D9585D4D6A9F}" type="presParOf" srcId="{876675CB-682E-4058-9613-DC5A89887FCB}" destId="{9A60D2C0-05F7-40F3-ABC2-911266E9FE44}" srcOrd="0" destOrd="0" presId="urn:microsoft.com/office/officeart/2005/8/layout/lProcess2"/>
    <dgm:cxn modelId="{81C67F44-CD3B-45A8-AAFD-2FCA879D48C9}" type="presParOf" srcId="{35DA435E-8A01-488C-8E36-65D3C9214876}" destId="{DB3F0FFC-4D04-46F5-BAE3-B9BA17B9DB0E}" srcOrd="13" destOrd="0" presId="urn:microsoft.com/office/officeart/2005/8/layout/lProcess2"/>
    <dgm:cxn modelId="{927F2A9D-A952-40C1-BBB4-F8AF793BE62F}" type="presParOf" srcId="{35DA435E-8A01-488C-8E36-65D3C9214876}" destId="{AC6E1D91-6DBD-4440-A8F6-34855660731A}" srcOrd="14" destOrd="0" presId="urn:microsoft.com/office/officeart/2005/8/layout/lProcess2"/>
    <dgm:cxn modelId="{12BBDF96-9B94-4D61-A47D-CB093D360D46}" type="presParOf" srcId="{AC6E1D91-6DBD-4440-A8F6-34855660731A}" destId="{5F2E8450-EA15-47A9-8DFD-17808B723C78}" srcOrd="0" destOrd="0" presId="urn:microsoft.com/office/officeart/2005/8/layout/lProcess2"/>
    <dgm:cxn modelId="{38E1E885-C094-483F-BF95-3219490F16E4}" type="presParOf" srcId="{AC6E1D91-6DBD-4440-A8F6-34855660731A}" destId="{4FB6A3B4-EDC0-4F65-BEF5-7B00CAB7FA7D}" srcOrd="1" destOrd="0" presId="urn:microsoft.com/office/officeart/2005/8/layout/lProcess2"/>
    <dgm:cxn modelId="{FC642904-ED51-40FA-9BC0-6E4E76ED931D}" type="presParOf" srcId="{AC6E1D91-6DBD-4440-A8F6-34855660731A}" destId="{2A675D89-5063-4C98-96A9-0D169F92FFDB}" srcOrd="2" destOrd="0" presId="urn:microsoft.com/office/officeart/2005/8/layout/lProcess2"/>
    <dgm:cxn modelId="{BD3C9F8C-D59B-47B0-A38D-3D8CDD9C1CF4}" type="presParOf" srcId="{2A675D89-5063-4C98-96A9-0D169F92FFDB}" destId="{4FA592DF-91F9-40CD-B7EF-E3F0CFECC401}" srcOrd="0" destOrd="0" presId="urn:microsoft.com/office/officeart/2005/8/layout/lProcess2"/>
    <dgm:cxn modelId="{95391C76-0FED-4253-A81B-E095D11B9964}" type="presParOf" srcId="{35DA435E-8A01-488C-8E36-65D3C9214876}" destId="{9A6F8A5B-933C-438E-95E7-B996EB7A4D42}" srcOrd="15" destOrd="0" presId="urn:microsoft.com/office/officeart/2005/8/layout/lProcess2"/>
    <dgm:cxn modelId="{3D928A66-D1E3-4D9D-BAD9-1F92FC9E6939}" type="presParOf" srcId="{35DA435E-8A01-488C-8E36-65D3C9214876}" destId="{F9EB6E79-A115-4C22-AF3D-F8195CC64E65}" srcOrd="16" destOrd="0" presId="urn:microsoft.com/office/officeart/2005/8/layout/lProcess2"/>
    <dgm:cxn modelId="{C2C3D744-0605-4CC4-834C-90E5160AE225}" type="presParOf" srcId="{F9EB6E79-A115-4C22-AF3D-F8195CC64E65}" destId="{39C6315F-B49E-4C14-94D8-9E8255A44269}" srcOrd="0" destOrd="0" presId="urn:microsoft.com/office/officeart/2005/8/layout/lProcess2"/>
    <dgm:cxn modelId="{28A7E3CF-CBDF-4F3B-84A0-B551F8BDC9DC}" type="presParOf" srcId="{F9EB6E79-A115-4C22-AF3D-F8195CC64E65}" destId="{84709C04-F752-464E-B804-D42F89F0D897}" srcOrd="1" destOrd="0" presId="urn:microsoft.com/office/officeart/2005/8/layout/lProcess2"/>
    <dgm:cxn modelId="{B68FDA53-FF16-4B35-BDB6-11AE24FB1BD3}" type="presParOf" srcId="{F9EB6E79-A115-4C22-AF3D-F8195CC64E65}" destId="{BA9BD775-6E07-45C8-990F-90BB4EA6D13A}" srcOrd="2" destOrd="0" presId="urn:microsoft.com/office/officeart/2005/8/layout/lProcess2"/>
    <dgm:cxn modelId="{F7A3DD11-302A-4340-9684-DCF054564585}" type="presParOf" srcId="{BA9BD775-6E07-45C8-990F-90BB4EA6D13A}" destId="{D8D9538E-F9A2-463C-84C9-ADED26D4ADBF}" srcOrd="0" destOrd="0" presId="urn:microsoft.com/office/officeart/2005/8/layout/lProcess2"/>
    <dgm:cxn modelId="{BF2ED078-5CE8-4FD9-908E-378A7B2937CD}" type="presParOf" srcId="{35DA435E-8A01-488C-8E36-65D3C9214876}" destId="{121CD34E-42AA-479A-98FE-4E8E777213EC}" srcOrd="17" destOrd="0" presId="urn:microsoft.com/office/officeart/2005/8/layout/lProcess2"/>
    <dgm:cxn modelId="{A623BF1C-3E06-43FF-A499-FE8CB674525B}" type="presParOf" srcId="{35DA435E-8A01-488C-8E36-65D3C9214876}" destId="{FBC07543-F8B3-4F37-A5CC-E4879DA76B68}" srcOrd="18" destOrd="0" presId="urn:microsoft.com/office/officeart/2005/8/layout/lProcess2"/>
    <dgm:cxn modelId="{95996323-E370-4800-B812-1B66E37B68AB}" type="presParOf" srcId="{FBC07543-F8B3-4F37-A5CC-E4879DA76B68}" destId="{3E033646-2976-4D91-9387-C22514956D44}" srcOrd="0" destOrd="0" presId="urn:microsoft.com/office/officeart/2005/8/layout/lProcess2"/>
    <dgm:cxn modelId="{93B424F4-2F82-4EEF-A6BB-32A99C34CBD1}" type="presParOf" srcId="{FBC07543-F8B3-4F37-A5CC-E4879DA76B68}" destId="{533F0ED9-88CA-4794-B3B5-66624C1FE53E}" srcOrd="1" destOrd="0" presId="urn:microsoft.com/office/officeart/2005/8/layout/lProcess2"/>
    <dgm:cxn modelId="{1025D5C8-347A-403B-A59D-278CD7056954}" type="presParOf" srcId="{FBC07543-F8B3-4F37-A5CC-E4879DA76B68}" destId="{9E8D07E5-42BF-46BD-95CC-4E7ED0C47AC7}" srcOrd="2" destOrd="0" presId="urn:microsoft.com/office/officeart/2005/8/layout/lProcess2"/>
    <dgm:cxn modelId="{AC6C3462-E193-45ED-89EF-D4D529E2372C}" type="presParOf" srcId="{9E8D07E5-42BF-46BD-95CC-4E7ED0C47AC7}" destId="{2E46185F-D298-4C5A-BCC4-3080320B375A}" srcOrd="0" destOrd="0" presId="urn:microsoft.com/office/officeart/2005/8/layout/lProcess2"/>
    <dgm:cxn modelId="{31DD3778-F6B8-493B-90C4-4F277C76B170}" type="presParOf" srcId="{35DA435E-8A01-488C-8E36-65D3C9214876}" destId="{CF0343CD-2672-4C7F-B92C-B92BDAC25D97}" srcOrd="19" destOrd="0" presId="urn:microsoft.com/office/officeart/2005/8/layout/lProcess2"/>
    <dgm:cxn modelId="{DDD1C9FA-CE57-4D6F-AFD8-F6BB8C26E13A}" type="presParOf" srcId="{35DA435E-8A01-488C-8E36-65D3C9214876}" destId="{86A94F41-838C-442A-902E-D4BD717CDB02}" srcOrd="20" destOrd="0" presId="urn:microsoft.com/office/officeart/2005/8/layout/lProcess2"/>
    <dgm:cxn modelId="{55907886-9783-478D-967A-B7C0B8B1CF4A}" type="presParOf" srcId="{86A94F41-838C-442A-902E-D4BD717CDB02}" destId="{7D6C5231-41FD-459D-8322-1A0D34D02720}" srcOrd="0" destOrd="0" presId="urn:microsoft.com/office/officeart/2005/8/layout/lProcess2"/>
    <dgm:cxn modelId="{8D3EF19A-FAC3-4546-89C1-B62D3D2670A5}" type="presParOf" srcId="{86A94F41-838C-442A-902E-D4BD717CDB02}" destId="{39B0E1EA-3759-4534-8B1A-EC201CA9D4CE}" srcOrd="1" destOrd="0" presId="urn:microsoft.com/office/officeart/2005/8/layout/lProcess2"/>
    <dgm:cxn modelId="{97EDC5F9-69C8-4D00-9E2A-34A30437AD4F}" type="presParOf" srcId="{86A94F41-838C-442A-902E-D4BD717CDB02}" destId="{FD441DC7-D187-45CA-9AAB-388982ACE52B}" srcOrd="2" destOrd="0" presId="urn:microsoft.com/office/officeart/2005/8/layout/lProcess2"/>
    <dgm:cxn modelId="{BA344054-C9E2-43F5-A942-B2F8586CB75E}" type="presParOf" srcId="{FD441DC7-D187-45CA-9AAB-388982ACE52B}" destId="{20040D92-5492-4F31-806F-E3CB4BCE9AB6}" srcOrd="0" destOrd="0" presId="urn:microsoft.com/office/officeart/2005/8/layout/lProcess2"/>
    <dgm:cxn modelId="{C2E17EAD-6158-4675-8803-B4ADFCC691B9}" type="presParOf" srcId="{35DA435E-8A01-488C-8E36-65D3C9214876}" destId="{31A75AD5-B461-4D59-9B35-47D864FBA49B}" srcOrd="21" destOrd="0" presId="urn:microsoft.com/office/officeart/2005/8/layout/lProcess2"/>
    <dgm:cxn modelId="{44BE22B3-9C1B-45E0-8E65-199B4737BDC7}" type="presParOf" srcId="{35DA435E-8A01-488C-8E36-65D3C9214876}" destId="{10A9C097-2D8D-4D64-B1C7-62753472B570}" srcOrd="22" destOrd="0" presId="urn:microsoft.com/office/officeart/2005/8/layout/lProcess2"/>
    <dgm:cxn modelId="{FDF7D6F2-1E5B-4CEE-8C08-B4607DC83013}" type="presParOf" srcId="{10A9C097-2D8D-4D64-B1C7-62753472B570}" destId="{31E61BA4-8558-4BAD-9195-4AACEBF7977F}" srcOrd="0" destOrd="0" presId="urn:microsoft.com/office/officeart/2005/8/layout/lProcess2"/>
    <dgm:cxn modelId="{441466C7-D2D4-4F22-B45C-21F973F70574}" type="presParOf" srcId="{10A9C097-2D8D-4D64-B1C7-62753472B570}" destId="{F3C40FDA-18F7-421E-9A82-AE32E562BB46}" srcOrd="1" destOrd="0" presId="urn:microsoft.com/office/officeart/2005/8/layout/lProcess2"/>
    <dgm:cxn modelId="{50D3CF98-B125-4E83-BF7B-6FFEF95F9D23}" type="presParOf" srcId="{10A9C097-2D8D-4D64-B1C7-62753472B570}" destId="{0784253D-7B6D-4F07-B3B2-75B419C5D8CF}" srcOrd="2" destOrd="0" presId="urn:microsoft.com/office/officeart/2005/8/layout/lProcess2"/>
    <dgm:cxn modelId="{81B441E6-8774-446F-8172-51D857B2BE84}" type="presParOf" srcId="{0784253D-7B6D-4F07-B3B2-75B419C5D8CF}" destId="{E201D4EA-2D4F-4C53-B5E4-C8DD0216BFA3}" srcOrd="0" destOrd="0" presId="urn:microsoft.com/office/officeart/2005/8/layout/lProcess2"/>
    <dgm:cxn modelId="{94BD2ABF-3F4F-4491-8263-74FC73124028}" type="presParOf" srcId="{35DA435E-8A01-488C-8E36-65D3C9214876}" destId="{3C0ABE9E-A767-4EE8-94BA-F469018B322C}" srcOrd="23" destOrd="0" presId="urn:microsoft.com/office/officeart/2005/8/layout/lProcess2"/>
    <dgm:cxn modelId="{D236A15C-39DA-43BF-B9DF-873B18132EAB}" type="presParOf" srcId="{35DA435E-8A01-488C-8E36-65D3C9214876}" destId="{832AC55C-AC39-48C8-A42C-B54FFF9A9F41}" srcOrd="24" destOrd="0" presId="urn:microsoft.com/office/officeart/2005/8/layout/lProcess2"/>
    <dgm:cxn modelId="{04E66DD7-C80B-494D-AE6B-DC282735E6A5}" type="presParOf" srcId="{832AC55C-AC39-48C8-A42C-B54FFF9A9F41}" destId="{FA9A55B5-7EF0-468A-95EB-57FC0CAC2561}" srcOrd="0" destOrd="0" presId="urn:microsoft.com/office/officeart/2005/8/layout/lProcess2"/>
    <dgm:cxn modelId="{5B981D44-0D14-4891-A807-97F2132067D5}" type="presParOf" srcId="{832AC55C-AC39-48C8-A42C-B54FFF9A9F41}" destId="{B88C5C1B-5A1D-41C4-9F85-B4F3CEA453FE}" srcOrd="1" destOrd="0" presId="urn:microsoft.com/office/officeart/2005/8/layout/lProcess2"/>
    <dgm:cxn modelId="{7D56403C-AC1B-49E5-9DA7-F8A05A5C18A6}" type="presParOf" srcId="{832AC55C-AC39-48C8-A42C-B54FFF9A9F41}" destId="{2480DA88-61BE-4A29-8D01-E94617BBF443}" srcOrd="2" destOrd="0" presId="urn:microsoft.com/office/officeart/2005/8/layout/lProcess2"/>
    <dgm:cxn modelId="{59293593-64DD-407A-9F65-D0BDD6CC5846}" type="presParOf" srcId="{2480DA88-61BE-4A29-8D01-E94617BBF443}" destId="{74C7F038-6FB6-40A1-81A5-5ADE668C7677}" srcOrd="0" destOrd="0" presId="urn:microsoft.com/office/officeart/2005/8/layout/lProcess2"/>
    <dgm:cxn modelId="{5A2B6CF1-E741-4F3C-8C66-CBE854D6B0DB}" type="presParOf" srcId="{35DA435E-8A01-488C-8E36-65D3C9214876}" destId="{97F09560-CC1F-472A-8CEC-C082C01F3C0C}" srcOrd="25" destOrd="0" presId="urn:microsoft.com/office/officeart/2005/8/layout/lProcess2"/>
    <dgm:cxn modelId="{20C59B3C-1805-485F-B99E-CBD5ADB18667}" type="presParOf" srcId="{35DA435E-8A01-488C-8E36-65D3C9214876}" destId="{921F8F7B-C371-4774-BDFC-25905961A07D}" srcOrd="26" destOrd="0" presId="urn:microsoft.com/office/officeart/2005/8/layout/lProcess2"/>
    <dgm:cxn modelId="{2C19B8E1-622B-4CFE-AD1B-0F16EED59420}" type="presParOf" srcId="{921F8F7B-C371-4774-BDFC-25905961A07D}" destId="{58B145C7-6FEB-4A0A-A3A7-CFD424B2DD78}" srcOrd="0" destOrd="0" presId="urn:microsoft.com/office/officeart/2005/8/layout/lProcess2"/>
    <dgm:cxn modelId="{4534C622-62E9-4F80-A6E3-71AE2493A144}" type="presParOf" srcId="{921F8F7B-C371-4774-BDFC-25905961A07D}" destId="{4E15F70F-1F57-4615-A241-31A68CBCAAC2}" srcOrd="1" destOrd="0" presId="urn:microsoft.com/office/officeart/2005/8/layout/lProcess2"/>
    <dgm:cxn modelId="{8B967725-5036-48CB-8F14-45B9AF75549E}" type="presParOf" srcId="{921F8F7B-C371-4774-BDFC-25905961A07D}" destId="{5C55584B-004A-4ED0-BB36-2B9A6C4040A7}" srcOrd="2" destOrd="0" presId="urn:microsoft.com/office/officeart/2005/8/layout/lProcess2"/>
    <dgm:cxn modelId="{60A83E06-03CB-4142-B362-6AC97CC29136}" type="presParOf" srcId="{5C55584B-004A-4ED0-BB36-2B9A6C4040A7}" destId="{EDBDB1A0-5320-4EE1-8C43-55A1DF22E370}" srcOrd="0" destOrd="0" presId="urn:microsoft.com/office/officeart/2005/8/layout/lProcess2"/>
    <dgm:cxn modelId="{D0806996-4EF2-440B-952C-C5DDAF957DBA}" type="presParOf" srcId="{35DA435E-8A01-488C-8E36-65D3C9214876}" destId="{4A101DAB-7BA2-4023-A7EB-C3D861010948}" srcOrd="27" destOrd="0" presId="urn:microsoft.com/office/officeart/2005/8/layout/lProcess2"/>
    <dgm:cxn modelId="{F5CB67CD-7F9C-4994-A122-64646476A0DF}" type="presParOf" srcId="{35DA435E-8A01-488C-8E36-65D3C9214876}" destId="{8BB758DA-DE1E-4D47-B84D-E3C1BE1354B0}" srcOrd="28" destOrd="0" presId="urn:microsoft.com/office/officeart/2005/8/layout/lProcess2"/>
    <dgm:cxn modelId="{BDF3718F-4212-486C-812D-E0FE0D905F52}" type="presParOf" srcId="{8BB758DA-DE1E-4D47-B84D-E3C1BE1354B0}" destId="{2916F5EE-D25F-4552-9D10-16F9B827ABC4}" srcOrd="0" destOrd="0" presId="urn:microsoft.com/office/officeart/2005/8/layout/lProcess2"/>
    <dgm:cxn modelId="{2E454F04-BE2B-4215-8341-9AB6490D7FE2}" type="presParOf" srcId="{8BB758DA-DE1E-4D47-B84D-E3C1BE1354B0}" destId="{98831B5E-03B2-4F5F-9FE5-C3A2B7C20D10}" srcOrd="1" destOrd="0" presId="urn:microsoft.com/office/officeart/2005/8/layout/lProcess2"/>
    <dgm:cxn modelId="{1D040A86-8730-44F8-B52F-EBA96BE33210}" type="presParOf" srcId="{8BB758DA-DE1E-4D47-B84D-E3C1BE1354B0}" destId="{905D6703-6276-481C-A115-6851FFBBC65D}" srcOrd="2" destOrd="0" presId="urn:microsoft.com/office/officeart/2005/8/layout/lProcess2"/>
    <dgm:cxn modelId="{9131133F-B4FB-402B-B79D-F8B4530CC88B}" type="presParOf" srcId="{905D6703-6276-481C-A115-6851FFBBC65D}" destId="{25BB5972-BE06-4F24-A7A4-D421327DF69F}" srcOrd="0" destOrd="0" presId="urn:microsoft.com/office/officeart/2005/8/layout/lProcess2"/>
    <dgm:cxn modelId="{8985B2A2-4873-46E7-BB9E-FA31B9DE9163}" type="presParOf" srcId="{35DA435E-8A01-488C-8E36-65D3C9214876}" destId="{567C137C-FBD0-4EC4-A7A5-6C5908213CA5}" srcOrd="29" destOrd="0" presId="urn:microsoft.com/office/officeart/2005/8/layout/lProcess2"/>
    <dgm:cxn modelId="{DEC93485-C3EE-4683-AF6D-F034DBD22B59}" type="presParOf" srcId="{35DA435E-8A01-488C-8E36-65D3C9214876}" destId="{E5FE34FA-DBF4-4748-A4C2-D6D87D7AA8C4}" srcOrd="30" destOrd="0" presId="urn:microsoft.com/office/officeart/2005/8/layout/lProcess2"/>
    <dgm:cxn modelId="{7F0548CF-C2ED-42CD-AC8D-2000888C6EDF}" type="presParOf" srcId="{E5FE34FA-DBF4-4748-A4C2-D6D87D7AA8C4}" destId="{253E91F1-D83D-4791-AFE2-999CD6D5B2EC}" srcOrd="0" destOrd="0" presId="urn:microsoft.com/office/officeart/2005/8/layout/lProcess2"/>
    <dgm:cxn modelId="{251871BC-EC6C-4BFC-A9B3-5A436ABCD7F0}" type="presParOf" srcId="{E5FE34FA-DBF4-4748-A4C2-D6D87D7AA8C4}" destId="{0DB1EB90-AA1F-4A97-A245-B166E82BFC9B}" srcOrd="1" destOrd="0" presId="urn:microsoft.com/office/officeart/2005/8/layout/lProcess2"/>
    <dgm:cxn modelId="{1B61A80E-A391-4B06-9BA1-29392E3CA5D3}" type="presParOf" srcId="{E5FE34FA-DBF4-4748-A4C2-D6D87D7AA8C4}" destId="{4770508A-1DBA-4B35-8161-D7FE61E0948A}" srcOrd="2" destOrd="0" presId="urn:microsoft.com/office/officeart/2005/8/layout/lProcess2"/>
    <dgm:cxn modelId="{D5B186EB-B076-4779-B4F5-8E5661AB176F}" type="presParOf" srcId="{4770508A-1DBA-4B35-8161-D7FE61E0948A}" destId="{552BAD2B-66A1-4A5C-A3EF-1C3C6B903415}" srcOrd="0" destOrd="0" presId="urn:microsoft.com/office/officeart/2005/8/layout/lProcess2"/>
    <dgm:cxn modelId="{F21BA176-17D6-4F76-A20B-56F59E1E6AF6}" type="presParOf" srcId="{35DA435E-8A01-488C-8E36-65D3C9214876}" destId="{9DF0F279-F819-4401-8534-0CBE0BC307BB}" srcOrd="31" destOrd="0" presId="urn:microsoft.com/office/officeart/2005/8/layout/lProcess2"/>
    <dgm:cxn modelId="{FB75CB36-6573-4B8E-A5E8-F8BFB88AB768}" type="presParOf" srcId="{35DA435E-8A01-488C-8E36-65D3C9214876}" destId="{DFADCFE3-5EF1-49C6-A2E1-9DF3A86A9D9A}" srcOrd="32" destOrd="0" presId="urn:microsoft.com/office/officeart/2005/8/layout/lProcess2"/>
    <dgm:cxn modelId="{D7A6657B-0314-41E4-82BE-4E5844D7D830}" type="presParOf" srcId="{DFADCFE3-5EF1-49C6-A2E1-9DF3A86A9D9A}" destId="{3A0B38D8-F8E1-4ADB-8784-33412CEEEE44}" srcOrd="0" destOrd="0" presId="urn:microsoft.com/office/officeart/2005/8/layout/lProcess2"/>
    <dgm:cxn modelId="{51C9E796-712F-4891-9A0F-C4A0127D4728}" type="presParOf" srcId="{DFADCFE3-5EF1-49C6-A2E1-9DF3A86A9D9A}" destId="{2B94C4AD-E4B3-4F82-9317-E436C8CA082C}" srcOrd="1" destOrd="0" presId="urn:microsoft.com/office/officeart/2005/8/layout/lProcess2"/>
    <dgm:cxn modelId="{55EDB78D-67A7-4A41-A5C7-9CBEEE924FA8}" type="presParOf" srcId="{DFADCFE3-5EF1-49C6-A2E1-9DF3A86A9D9A}" destId="{A26D6713-7748-47B9-8755-3F89ABB86764}" srcOrd="2" destOrd="0" presId="urn:microsoft.com/office/officeart/2005/8/layout/lProcess2"/>
    <dgm:cxn modelId="{835F0E74-D88A-4091-9751-1985E2FD2519}" type="presParOf" srcId="{A26D6713-7748-47B9-8755-3F89ABB86764}" destId="{B919A8D8-ECFE-4861-9C9D-008ACAEDC45D}" srcOrd="0" destOrd="0" presId="urn:microsoft.com/office/officeart/2005/8/layout/lProcess2"/>
    <dgm:cxn modelId="{182377BC-1AE7-49EF-9F7A-1560DD3B8DEF}" type="presParOf" srcId="{35DA435E-8A01-488C-8E36-65D3C9214876}" destId="{27A5C29E-407A-40E5-A032-BFE9568333B8}" srcOrd="33" destOrd="0" presId="urn:microsoft.com/office/officeart/2005/8/layout/lProcess2"/>
    <dgm:cxn modelId="{C317589C-94F8-4FED-852D-72091472F8E2}" type="presParOf" srcId="{35DA435E-8A01-488C-8E36-65D3C9214876}" destId="{F4599CFD-4F9B-48E9-88D5-BA3BD159D558}" srcOrd="34" destOrd="0" presId="urn:microsoft.com/office/officeart/2005/8/layout/lProcess2"/>
    <dgm:cxn modelId="{EE290B4E-1638-4895-9610-7F218E0019D0}" type="presParOf" srcId="{F4599CFD-4F9B-48E9-88D5-BA3BD159D558}" destId="{CE7A0CDC-85EE-4C0A-BBFB-9318B29260AB}" srcOrd="0" destOrd="0" presId="urn:microsoft.com/office/officeart/2005/8/layout/lProcess2"/>
    <dgm:cxn modelId="{B348140C-EC66-4CF9-BBB9-5246C5D4BB49}" type="presParOf" srcId="{F4599CFD-4F9B-48E9-88D5-BA3BD159D558}" destId="{D686A022-73D1-46F8-A911-CAA4C5234700}" srcOrd="1" destOrd="0" presId="urn:microsoft.com/office/officeart/2005/8/layout/lProcess2"/>
    <dgm:cxn modelId="{CD249BD1-9339-4129-996A-7E2F23AD19D7}" type="presParOf" srcId="{F4599CFD-4F9B-48E9-88D5-BA3BD159D558}" destId="{DEA8B6B1-18A0-493B-92CE-882CD9452E83}" srcOrd="2" destOrd="0" presId="urn:microsoft.com/office/officeart/2005/8/layout/lProcess2"/>
    <dgm:cxn modelId="{4648B2EE-3DC0-443F-BB40-7C8B6C4E3E8D}" type="presParOf" srcId="{DEA8B6B1-18A0-493B-92CE-882CD9452E83}" destId="{1188DD7D-1426-4DD7-AA6B-BB441CAC9DAA}" srcOrd="0" destOrd="0" presId="urn:microsoft.com/office/officeart/2005/8/layout/lProcess2"/>
    <dgm:cxn modelId="{1B79E364-3EA7-4E0A-939A-96822676BFDB}" type="presParOf" srcId="{35DA435E-8A01-488C-8E36-65D3C9214876}" destId="{FF9865FE-E4BF-4FD3-B81C-EA98DCDCED6D}" srcOrd="35" destOrd="0" presId="urn:microsoft.com/office/officeart/2005/8/layout/lProcess2"/>
    <dgm:cxn modelId="{684D2B3D-1380-4A0C-9A30-CC19FEFA7AA5}" type="presParOf" srcId="{35DA435E-8A01-488C-8E36-65D3C9214876}" destId="{5A6481CE-AA2F-4680-90A5-2D2E4B28524A}" srcOrd="36" destOrd="0" presId="urn:microsoft.com/office/officeart/2005/8/layout/lProcess2"/>
    <dgm:cxn modelId="{43EFEB5F-53AA-4D9F-9948-E5C7B8054879}" type="presParOf" srcId="{5A6481CE-AA2F-4680-90A5-2D2E4B28524A}" destId="{CD916A69-ED65-4E2B-BE42-E7C4D495CDF2}" srcOrd="0" destOrd="0" presId="urn:microsoft.com/office/officeart/2005/8/layout/lProcess2"/>
    <dgm:cxn modelId="{DBC35A08-D434-48B4-909C-0B7674DA5C0A}" type="presParOf" srcId="{5A6481CE-AA2F-4680-90A5-2D2E4B28524A}" destId="{52033C36-0689-41B0-9433-F5FD294FFCDE}" srcOrd="1" destOrd="0" presId="urn:microsoft.com/office/officeart/2005/8/layout/lProcess2"/>
    <dgm:cxn modelId="{1F883FEA-BCBC-4341-970A-6BC19B276715}" type="presParOf" srcId="{5A6481CE-AA2F-4680-90A5-2D2E4B28524A}" destId="{D9923575-61C2-4E18-A8A8-24B84D0331D5}" srcOrd="2" destOrd="0" presId="urn:microsoft.com/office/officeart/2005/8/layout/lProcess2"/>
    <dgm:cxn modelId="{70FFCCF0-417E-46E0-916B-D184CC145DAF}" type="presParOf" srcId="{D9923575-61C2-4E18-A8A8-24B84D0331D5}" destId="{FD380F18-9A38-42EC-8A40-DD9FE17404E1}" srcOrd="0" destOrd="0" presId="urn:microsoft.com/office/officeart/2005/8/layout/lProcess2"/>
    <dgm:cxn modelId="{ECA3217B-A4E5-4DA3-A058-C2D665D1AA44}" type="presParOf" srcId="{35DA435E-8A01-488C-8E36-65D3C9214876}" destId="{018B57FC-D0D0-4CAC-B201-8C41BF0B862B}" srcOrd="37" destOrd="0" presId="urn:microsoft.com/office/officeart/2005/8/layout/lProcess2"/>
    <dgm:cxn modelId="{BCA0AE3A-66DC-4729-B897-367829838545}" type="presParOf" srcId="{35DA435E-8A01-488C-8E36-65D3C9214876}" destId="{39125BBB-5E55-437F-A871-161756671432}" srcOrd="38" destOrd="0" presId="urn:microsoft.com/office/officeart/2005/8/layout/lProcess2"/>
    <dgm:cxn modelId="{6DF52FDB-CAAE-4CA8-8DBF-83210762696D}" type="presParOf" srcId="{39125BBB-5E55-437F-A871-161756671432}" destId="{34654B37-F2B9-47F5-9817-735CCB2EDCB5}" srcOrd="0" destOrd="0" presId="urn:microsoft.com/office/officeart/2005/8/layout/lProcess2"/>
    <dgm:cxn modelId="{545E40F3-DA7F-4E0C-A94C-ACCF05D93717}" type="presParOf" srcId="{39125BBB-5E55-437F-A871-161756671432}" destId="{38B29802-6D36-452C-988E-701D57723E74}" srcOrd="1" destOrd="0" presId="urn:microsoft.com/office/officeart/2005/8/layout/lProcess2"/>
    <dgm:cxn modelId="{11F9BEDB-24B5-48BC-B718-D345EDF110CA}" type="presParOf" srcId="{39125BBB-5E55-437F-A871-161756671432}" destId="{41F9FF0D-4052-4857-A035-E6687AE04EE8}" srcOrd="2" destOrd="0" presId="urn:microsoft.com/office/officeart/2005/8/layout/lProcess2"/>
    <dgm:cxn modelId="{CCDD3D4E-9760-4A07-BB6D-752A7A20E133}" type="presParOf" srcId="{41F9FF0D-4052-4857-A035-E6687AE04EE8}" destId="{2A77F255-1120-40C1-B3AC-2AF274F823C3}" srcOrd="0" destOrd="0" presId="urn:microsoft.com/office/officeart/2005/8/layout/lProcess2"/>
    <dgm:cxn modelId="{460458CB-3CD0-4792-BC13-A222E9E51386}" type="presParOf" srcId="{35DA435E-8A01-488C-8E36-65D3C9214876}" destId="{6C59D018-E996-440F-A7C6-C5BAE3421019}" srcOrd="39" destOrd="0" presId="urn:microsoft.com/office/officeart/2005/8/layout/lProcess2"/>
    <dgm:cxn modelId="{CAC90B5A-080D-4F99-84EF-FB8EB33B48D8}" type="presParOf" srcId="{35DA435E-8A01-488C-8E36-65D3C9214876}" destId="{28E16BFA-E1E6-4051-AA40-419D2E0C8D3D}" srcOrd="40" destOrd="0" presId="urn:microsoft.com/office/officeart/2005/8/layout/lProcess2"/>
    <dgm:cxn modelId="{105965EE-673F-46E2-B608-74E115DB81EC}" type="presParOf" srcId="{28E16BFA-E1E6-4051-AA40-419D2E0C8D3D}" destId="{E21177C9-C358-4E63-96D9-3C9E5EDF8A56}" srcOrd="0" destOrd="0" presId="urn:microsoft.com/office/officeart/2005/8/layout/lProcess2"/>
    <dgm:cxn modelId="{94559E8A-082C-430F-A57D-C426800FE7F0}" type="presParOf" srcId="{28E16BFA-E1E6-4051-AA40-419D2E0C8D3D}" destId="{15548561-137D-442F-904E-1EBBCDA6A901}" srcOrd="1" destOrd="0" presId="urn:microsoft.com/office/officeart/2005/8/layout/lProcess2"/>
    <dgm:cxn modelId="{A9910619-84F7-4256-AA59-EF4950C95974}" type="presParOf" srcId="{28E16BFA-E1E6-4051-AA40-419D2E0C8D3D}" destId="{3EBE8A25-2B37-4761-B918-528FD120456D}" srcOrd="2" destOrd="0" presId="urn:microsoft.com/office/officeart/2005/8/layout/lProcess2"/>
    <dgm:cxn modelId="{5C66890B-5D1D-4097-85F4-E164B12AB0A6}" type="presParOf" srcId="{3EBE8A25-2B37-4761-B918-528FD120456D}" destId="{0B893783-E9F4-4578-B1E7-369E6E12BC0C}" srcOrd="0" destOrd="0" presId="urn:microsoft.com/office/officeart/2005/8/layout/lProcess2"/>
    <dgm:cxn modelId="{8E6A24FF-DC32-4147-8BDF-25860676BCCB}" type="presParOf" srcId="{35DA435E-8A01-488C-8E36-65D3C9214876}" destId="{A40E3686-D60E-434D-9B85-3EB6951A5608}" srcOrd="41" destOrd="0" presId="urn:microsoft.com/office/officeart/2005/8/layout/lProcess2"/>
    <dgm:cxn modelId="{537C5680-1E60-4135-91C4-F06776DB251F}" type="presParOf" srcId="{35DA435E-8A01-488C-8E36-65D3C9214876}" destId="{C554E54A-3298-41B4-935A-6A21B64C0155}" srcOrd="42" destOrd="0" presId="urn:microsoft.com/office/officeart/2005/8/layout/lProcess2"/>
    <dgm:cxn modelId="{505EACC4-95FC-4097-BF8F-4F1FEB991B76}" type="presParOf" srcId="{C554E54A-3298-41B4-935A-6A21B64C0155}" destId="{8CF5E541-85E0-46E5-B9C2-07BDD65FBBB6}" srcOrd="0" destOrd="0" presId="urn:microsoft.com/office/officeart/2005/8/layout/lProcess2"/>
    <dgm:cxn modelId="{5D329467-4A00-4268-9BC0-7BCE63CA162E}" type="presParOf" srcId="{C554E54A-3298-41B4-935A-6A21B64C0155}" destId="{760B064F-84D9-4184-84F3-ECCFE800257A}" srcOrd="1" destOrd="0" presId="urn:microsoft.com/office/officeart/2005/8/layout/lProcess2"/>
    <dgm:cxn modelId="{5BE2FDD3-376D-41D7-84D6-56F478F385F6}" type="presParOf" srcId="{C554E54A-3298-41B4-935A-6A21B64C0155}" destId="{9CC0CB99-0600-4A24-A529-35DE4EDB5864}" srcOrd="2" destOrd="0" presId="urn:microsoft.com/office/officeart/2005/8/layout/lProcess2"/>
    <dgm:cxn modelId="{F41C72D0-24D6-4697-AD29-137FC57E6807}" type="presParOf" srcId="{9CC0CB99-0600-4A24-A529-35DE4EDB5864}" destId="{654E6787-A13B-4CC2-A958-438D1529C036}" srcOrd="0" destOrd="0" presId="urn:microsoft.com/office/officeart/2005/8/layout/lProcess2"/>
    <dgm:cxn modelId="{3A08A446-1C26-401C-AA47-8463E20C8F35}" type="presParOf" srcId="{35DA435E-8A01-488C-8E36-65D3C9214876}" destId="{2C065664-2E08-4847-BB8E-940EA7EBA0A2}" srcOrd="43" destOrd="0" presId="urn:microsoft.com/office/officeart/2005/8/layout/lProcess2"/>
    <dgm:cxn modelId="{3D35FF29-3A1D-4BF9-BE31-FE08BC8E1AA9}" type="presParOf" srcId="{35DA435E-8A01-488C-8E36-65D3C9214876}" destId="{963C2CCA-81D6-4354-8A20-12301C9A756D}" srcOrd="44" destOrd="0" presId="urn:microsoft.com/office/officeart/2005/8/layout/lProcess2"/>
    <dgm:cxn modelId="{2E91281C-63D2-4972-BD7D-0C79E99B88E4}" type="presParOf" srcId="{963C2CCA-81D6-4354-8A20-12301C9A756D}" destId="{7539FF77-5603-4E59-B038-C6F7DFD856EF}" srcOrd="0" destOrd="0" presId="urn:microsoft.com/office/officeart/2005/8/layout/lProcess2"/>
    <dgm:cxn modelId="{44A4E157-1895-4337-A745-4C2540DCC60D}" type="presParOf" srcId="{963C2CCA-81D6-4354-8A20-12301C9A756D}" destId="{3CBE8099-54E8-46F4-B3F9-B9FFE84A63FA}" srcOrd="1" destOrd="0" presId="urn:microsoft.com/office/officeart/2005/8/layout/lProcess2"/>
    <dgm:cxn modelId="{A7B4AE63-6CEB-4666-A09D-114328411824}" type="presParOf" srcId="{963C2CCA-81D6-4354-8A20-12301C9A756D}" destId="{67884A83-9CE7-4B73-9488-23E0F1A5CF17}" srcOrd="2" destOrd="0" presId="urn:microsoft.com/office/officeart/2005/8/layout/lProcess2"/>
    <dgm:cxn modelId="{7549B7D1-90DC-4A7E-B90A-D1E3C27C2289}" type="presParOf" srcId="{67884A83-9CE7-4B73-9488-23E0F1A5CF17}" destId="{A62AF21C-9431-4DC1-B8D5-7AEE9D224883}" srcOrd="0" destOrd="0" presId="urn:microsoft.com/office/officeart/2005/8/layout/lProcess2"/>
  </dgm:cxnLst>
  <dgm:bg>
    <a:solidFill>
      <a:schemeClr val="accent5">
        <a:lumMod val="60000"/>
        <a:lumOff val="40000"/>
      </a:schemeClr>
    </a:solidFill>
    <a:effectLst>
      <a:outerShdw blurRad="50800" dist="38100" dir="8100000" algn="tr" rotWithShape="0">
        <a:prstClr val="black">
          <a:alpha val="40000"/>
        </a:prstClr>
      </a:outerShdw>
    </a:effectLst>
  </dgm:bg>
  <dgm:whole>
    <a:ln>
      <a:solidFill>
        <a:schemeClr val="tx1"/>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5B005DC-B515-4689-B25B-1CDFD372A37C}" type="doc">
      <dgm:prSet loTypeId="urn:microsoft.com/office/officeart/2005/8/layout/lProcess2" loCatId="list" qsTypeId="urn:microsoft.com/office/officeart/2005/8/quickstyle/simple4" qsCatId="simple" csTypeId="urn:microsoft.com/office/officeart/2005/8/colors/accent1_2" csCatId="accent1" phldr="1"/>
      <dgm:spPr/>
    </dgm:pt>
    <dgm:pt modelId="{F268CB58-9688-4EF6-AC8A-440F868106F4}">
      <dgm:prSet phldrT="[Texte]"/>
      <dgm:spPr>
        <a:ln>
          <a:solidFill>
            <a:schemeClr val="tx1"/>
          </a:solidFill>
        </a:ln>
      </dgm:spPr>
      <dgm:t>
        <a:bodyPr/>
        <a:lstStyle/>
        <a:p>
          <a:r>
            <a:rPr lang="fr-FR" dirty="0"/>
            <a:t>Jour 1</a:t>
          </a:r>
        </a:p>
      </dgm:t>
    </dgm:pt>
    <dgm:pt modelId="{8C97771C-AFC9-45D4-8F1F-E21796E4E8A1}" type="parTrans" cxnId="{6BBAF136-A4B4-4A34-98D9-39D67C600972}">
      <dgm:prSet/>
      <dgm:spPr/>
      <dgm:t>
        <a:bodyPr/>
        <a:lstStyle/>
        <a:p>
          <a:endParaRPr lang="fr-FR"/>
        </a:p>
      </dgm:t>
    </dgm:pt>
    <dgm:pt modelId="{C56D36D8-B250-4DCB-9541-61BEA17CC0A8}" type="sibTrans" cxnId="{6BBAF136-A4B4-4A34-98D9-39D67C600972}">
      <dgm:prSet/>
      <dgm:spPr/>
      <dgm:t>
        <a:bodyPr/>
        <a:lstStyle/>
        <a:p>
          <a:endParaRPr lang="fr-FR"/>
        </a:p>
      </dgm:t>
    </dgm:pt>
    <dgm:pt modelId="{AA799D28-98AD-4D03-BEE4-FBEE76D5FFE3}">
      <dgm:prSet phldrT="[Texte]"/>
      <dgm:spPr>
        <a:ln>
          <a:solidFill>
            <a:schemeClr val="tx1"/>
          </a:solidFill>
        </a:ln>
      </dgm:spPr>
      <dgm:t>
        <a:bodyPr/>
        <a:lstStyle/>
        <a:p>
          <a:r>
            <a:rPr lang="fr-FR" dirty="0"/>
            <a:t>2</a:t>
          </a:r>
        </a:p>
      </dgm:t>
    </dgm:pt>
    <dgm:pt modelId="{420DE328-EEF2-486B-B692-FF152F25A8A7}" type="parTrans" cxnId="{E113EAEE-DA34-4495-BE3D-CC593456FE33}">
      <dgm:prSet/>
      <dgm:spPr/>
      <dgm:t>
        <a:bodyPr/>
        <a:lstStyle/>
        <a:p>
          <a:endParaRPr lang="fr-FR"/>
        </a:p>
      </dgm:t>
    </dgm:pt>
    <dgm:pt modelId="{2F0A788A-3678-4BA0-A706-66EBF3DEF3E3}" type="sibTrans" cxnId="{E113EAEE-DA34-4495-BE3D-CC593456FE33}">
      <dgm:prSet/>
      <dgm:spPr/>
      <dgm:t>
        <a:bodyPr/>
        <a:lstStyle/>
        <a:p>
          <a:endParaRPr lang="fr-FR"/>
        </a:p>
      </dgm:t>
    </dgm:pt>
    <dgm:pt modelId="{8944F5C9-9240-45BA-AC21-23B11C6C0A42}">
      <dgm:prSet phldrT="[Texte]"/>
      <dgm:spPr>
        <a:ln>
          <a:solidFill>
            <a:schemeClr val="tx1"/>
          </a:solidFill>
        </a:ln>
      </dgm:spPr>
      <dgm:t>
        <a:bodyPr/>
        <a:lstStyle/>
        <a:p>
          <a:r>
            <a:rPr lang="fr-FR" dirty="0"/>
            <a:t>3</a:t>
          </a:r>
        </a:p>
      </dgm:t>
    </dgm:pt>
    <dgm:pt modelId="{98EC437F-8B0F-44C5-8A9B-2FB3198F8246}" type="parTrans" cxnId="{88CA6854-33A0-4264-BB12-4F00D035CC37}">
      <dgm:prSet/>
      <dgm:spPr/>
      <dgm:t>
        <a:bodyPr/>
        <a:lstStyle/>
        <a:p>
          <a:endParaRPr lang="fr-FR"/>
        </a:p>
      </dgm:t>
    </dgm:pt>
    <dgm:pt modelId="{F085646C-A987-4871-81A2-297778F19849}" type="sibTrans" cxnId="{88CA6854-33A0-4264-BB12-4F00D035CC37}">
      <dgm:prSet/>
      <dgm:spPr/>
      <dgm:t>
        <a:bodyPr/>
        <a:lstStyle/>
        <a:p>
          <a:endParaRPr lang="fr-FR"/>
        </a:p>
      </dgm:t>
    </dgm:pt>
    <dgm:pt modelId="{822490F7-E729-4535-B2BE-A23D588B1BC7}">
      <dgm:prSet/>
      <dgm:spPr>
        <a:ln>
          <a:solidFill>
            <a:schemeClr val="tx1"/>
          </a:solidFill>
        </a:ln>
      </dgm:spPr>
      <dgm:t>
        <a:bodyPr/>
        <a:lstStyle/>
        <a:p>
          <a:r>
            <a:rPr lang="fr-FR" dirty="0"/>
            <a:t>…</a:t>
          </a:r>
        </a:p>
      </dgm:t>
    </dgm:pt>
    <dgm:pt modelId="{DF8C1F4C-E4CA-4D94-BF76-717340C728F8}" type="parTrans" cxnId="{8705308B-E51A-4FD2-8D0E-9E648226E4E7}">
      <dgm:prSet/>
      <dgm:spPr/>
      <dgm:t>
        <a:bodyPr/>
        <a:lstStyle/>
        <a:p>
          <a:endParaRPr lang="fr-FR"/>
        </a:p>
      </dgm:t>
    </dgm:pt>
    <dgm:pt modelId="{8BD0E731-E913-488C-8E0D-08C77755F119}" type="sibTrans" cxnId="{8705308B-E51A-4FD2-8D0E-9E648226E4E7}">
      <dgm:prSet/>
      <dgm:spPr/>
      <dgm:t>
        <a:bodyPr/>
        <a:lstStyle/>
        <a:p>
          <a:endParaRPr lang="fr-FR"/>
        </a:p>
      </dgm:t>
    </dgm:pt>
    <dgm:pt modelId="{848929E3-F0D6-4195-B4CF-E11037F5363C}">
      <dgm:prSet/>
      <dgm:spPr>
        <a:ln>
          <a:solidFill>
            <a:schemeClr val="tx1"/>
          </a:solidFill>
        </a:ln>
      </dgm:spPr>
      <dgm:t>
        <a:bodyPr/>
        <a:lstStyle/>
        <a:p>
          <a:r>
            <a:rPr lang="fr-FR" dirty="0"/>
            <a:t>…</a:t>
          </a:r>
        </a:p>
      </dgm:t>
    </dgm:pt>
    <dgm:pt modelId="{8B09D496-6C51-4976-B7D5-078D61AC3585}" type="parTrans" cxnId="{8F4AF76F-3426-4F24-AC53-F9310568E986}">
      <dgm:prSet/>
      <dgm:spPr/>
      <dgm:t>
        <a:bodyPr/>
        <a:lstStyle/>
        <a:p>
          <a:endParaRPr lang="fr-FR"/>
        </a:p>
      </dgm:t>
    </dgm:pt>
    <dgm:pt modelId="{10DC44AD-082D-43D4-ACB9-C78AA911F21F}" type="sibTrans" cxnId="{8F4AF76F-3426-4F24-AC53-F9310568E986}">
      <dgm:prSet/>
      <dgm:spPr/>
      <dgm:t>
        <a:bodyPr/>
        <a:lstStyle/>
        <a:p>
          <a:endParaRPr lang="fr-FR"/>
        </a:p>
      </dgm:t>
    </dgm:pt>
    <dgm:pt modelId="{122CB13D-7061-4050-956C-C7A68EBEA031}">
      <dgm:prSet/>
      <dgm:spPr>
        <a:ln>
          <a:solidFill>
            <a:schemeClr val="tx1"/>
          </a:solidFill>
        </a:ln>
      </dgm:spPr>
      <dgm:t>
        <a:bodyPr/>
        <a:lstStyle/>
        <a:p>
          <a:r>
            <a:rPr lang="fr-FR" dirty="0"/>
            <a:t>…</a:t>
          </a:r>
        </a:p>
      </dgm:t>
    </dgm:pt>
    <dgm:pt modelId="{5C0FC06F-9800-4390-84E5-0B5BD0E9A272}" type="parTrans" cxnId="{5FF92AC4-681C-4C46-9051-0D329F2C58EB}">
      <dgm:prSet/>
      <dgm:spPr/>
      <dgm:t>
        <a:bodyPr/>
        <a:lstStyle/>
        <a:p>
          <a:endParaRPr lang="fr-FR"/>
        </a:p>
      </dgm:t>
    </dgm:pt>
    <dgm:pt modelId="{E99D3E8E-82BE-450A-BD49-EE199502131D}" type="sibTrans" cxnId="{5FF92AC4-681C-4C46-9051-0D329F2C58EB}">
      <dgm:prSet/>
      <dgm:spPr/>
      <dgm:t>
        <a:bodyPr/>
        <a:lstStyle/>
        <a:p>
          <a:endParaRPr lang="fr-FR"/>
        </a:p>
      </dgm:t>
    </dgm:pt>
    <dgm:pt modelId="{06415918-07F8-4968-A701-FCD057E7CB3F}">
      <dgm:prSet/>
      <dgm:spPr>
        <a:ln>
          <a:solidFill>
            <a:schemeClr val="tx1"/>
          </a:solidFill>
        </a:ln>
      </dgm:spPr>
      <dgm:t>
        <a:bodyPr/>
        <a:lstStyle/>
        <a:p>
          <a:r>
            <a:rPr lang="fr-FR" dirty="0"/>
            <a:t>…</a:t>
          </a:r>
        </a:p>
      </dgm:t>
    </dgm:pt>
    <dgm:pt modelId="{79C110B6-A28D-4BB4-AA8C-8851866A56F3}" type="parTrans" cxnId="{30541191-FF54-492D-BC31-A839EF4EB348}">
      <dgm:prSet/>
      <dgm:spPr/>
      <dgm:t>
        <a:bodyPr/>
        <a:lstStyle/>
        <a:p>
          <a:endParaRPr lang="fr-FR"/>
        </a:p>
      </dgm:t>
    </dgm:pt>
    <dgm:pt modelId="{9C65E132-2E4F-45E5-B660-0A397913696F}" type="sibTrans" cxnId="{30541191-FF54-492D-BC31-A839EF4EB348}">
      <dgm:prSet/>
      <dgm:spPr/>
      <dgm:t>
        <a:bodyPr/>
        <a:lstStyle/>
        <a:p>
          <a:endParaRPr lang="fr-FR"/>
        </a:p>
      </dgm:t>
    </dgm:pt>
    <dgm:pt modelId="{557008BD-3374-4BC6-A0FC-1918453A6A22}">
      <dgm:prSet/>
      <dgm:spPr>
        <a:ln>
          <a:solidFill>
            <a:schemeClr val="tx1"/>
          </a:solidFill>
        </a:ln>
      </dgm:spPr>
      <dgm:t>
        <a:bodyPr/>
        <a:lstStyle/>
        <a:p>
          <a:r>
            <a:rPr lang="fr-FR" dirty="0"/>
            <a:t>…</a:t>
          </a:r>
        </a:p>
      </dgm:t>
    </dgm:pt>
    <dgm:pt modelId="{C352EA57-4D3D-441F-ACF0-778D472CCD57}" type="parTrans" cxnId="{5D875D54-D482-4CAB-AAEB-BD9682CBA9FB}">
      <dgm:prSet/>
      <dgm:spPr/>
      <dgm:t>
        <a:bodyPr/>
        <a:lstStyle/>
        <a:p>
          <a:endParaRPr lang="fr-FR"/>
        </a:p>
      </dgm:t>
    </dgm:pt>
    <dgm:pt modelId="{1CF79101-C328-4462-AB7A-78CF40BFF15D}" type="sibTrans" cxnId="{5D875D54-D482-4CAB-AAEB-BD9682CBA9FB}">
      <dgm:prSet/>
      <dgm:spPr/>
      <dgm:t>
        <a:bodyPr/>
        <a:lstStyle/>
        <a:p>
          <a:endParaRPr lang="fr-FR"/>
        </a:p>
      </dgm:t>
    </dgm:pt>
    <dgm:pt modelId="{459A0B50-D4A3-4BA2-AA3A-4CE66D4D066F}">
      <dgm:prSet/>
      <dgm:spPr>
        <a:ln>
          <a:solidFill>
            <a:schemeClr val="tx1"/>
          </a:solidFill>
        </a:ln>
      </dgm:spPr>
      <dgm:t>
        <a:bodyPr/>
        <a:lstStyle/>
        <a:p>
          <a:r>
            <a:rPr lang="fr-FR" dirty="0"/>
            <a:t>…</a:t>
          </a:r>
        </a:p>
      </dgm:t>
    </dgm:pt>
    <dgm:pt modelId="{CF2ACE82-3AE4-440A-AA1B-E16F4C251D74}" type="parTrans" cxnId="{56D49C5C-7CE8-40F5-AFB6-6B75B438C31F}">
      <dgm:prSet/>
      <dgm:spPr/>
      <dgm:t>
        <a:bodyPr/>
        <a:lstStyle/>
        <a:p>
          <a:endParaRPr lang="fr-FR"/>
        </a:p>
      </dgm:t>
    </dgm:pt>
    <dgm:pt modelId="{659E0FD0-97A1-4BC4-83CA-B10A90CDB933}" type="sibTrans" cxnId="{56D49C5C-7CE8-40F5-AFB6-6B75B438C31F}">
      <dgm:prSet/>
      <dgm:spPr/>
      <dgm:t>
        <a:bodyPr/>
        <a:lstStyle/>
        <a:p>
          <a:endParaRPr lang="fr-FR"/>
        </a:p>
      </dgm:t>
    </dgm:pt>
    <dgm:pt modelId="{259DEAC3-55A1-45C5-963B-4F517FEB3CF1}">
      <dgm:prSet/>
      <dgm:spPr>
        <a:ln>
          <a:solidFill>
            <a:schemeClr val="tx1"/>
          </a:solidFill>
        </a:ln>
      </dgm:spPr>
      <dgm:t>
        <a:bodyPr/>
        <a:lstStyle/>
        <a:p>
          <a:r>
            <a:rPr lang="fr-FR" dirty="0"/>
            <a:t>…</a:t>
          </a:r>
        </a:p>
      </dgm:t>
    </dgm:pt>
    <dgm:pt modelId="{4BAFD602-842A-4652-914F-5C6529791E35}" type="parTrans" cxnId="{C374A696-9856-445C-840B-CF9D4225E066}">
      <dgm:prSet/>
      <dgm:spPr/>
      <dgm:t>
        <a:bodyPr/>
        <a:lstStyle/>
        <a:p>
          <a:endParaRPr lang="fr-FR"/>
        </a:p>
      </dgm:t>
    </dgm:pt>
    <dgm:pt modelId="{72EC0ED1-4998-4C85-BACB-217BCF8E8C54}" type="sibTrans" cxnId="{C374A696-9856-445C-840B-CF9D4225E066}">
      <dgm:prSet/>
      <dgm:spPr/>
      <dgm:t>
        <a:bodyPr/>
        <a:lstStyle/>
        <a:p>
          <a:endParaRPr lang="fr-FR"/>
        </a:p>
      </dgm:t>
    </dgm:pt>
    <dgm:pt modelId="{85B39786-A25D-4A6C-9FC9-D3473EC5B75E}">
      <dgm:prSet/>
      <dgm:spPr>
        <a:ln>
          <a:solidFill>
            <a:schemeClr val="tx1"/>
          </a:solidFill>
        </a:ln>
      </dgm:spPr>
      <dgm:t>
        <a:bodyPr/>
        <a:lstStyle/>
        <a:p>
          <a:r>
            <a:rPr lang="fr-FR" dirty="0"/>
            <a:t>…</a:t>
          </a:r>
        </a:p>
      </dgm:t>
    </dgm:pt>
    <dgm:pt modelId="{680FD2C4-4E35-4A54-9657-BE9DCE21E6A0}" type="parTrans" cxnId="{CC86C4FC-EBEC-4EF7-B4D7-F8754269D9DD}">
      <dgm:prSet/>
      <dgm:spPr/>
      <dgm:t>
        <a:bodyPr/>
        <a:lstStyle/>
        <a:p>
          <a:endParaRPr lang="fr-FR"/>
        </a:p>
      </dgm:t>
    </dgm:pt>
    <dgm:pt modelId="{BE34853F-CCA0-4018-B587-C0A79D7CCB54}" type="sibTrans" cxnId="{CC86C4FC-EBEC-4EF7-B4D7-F8754269D9DD}">
      <dgm:prSet/>
      <dgm:spPr/>
      <dgm:t>
        <a:bodyPr/>
        <a:lstStyle/>
        <a:p>
          <a:endParaRPr lang="fr-FR"/>
        </a:p>
      </dgm:t>
    </dgm:pt>
    <dgm:pt modelId="{0BCDB375-FFE9-405E-82FA-BDB7457149D6}">
      <dgm:prSet/>
      <dgm:spPr>
        <a:ln>
          <a:solidFill>
            <a:schemeClr val="tx1"/>
          </a:solidFill>
        </a:ln>
      </dgm:spPr>
      <dgm:t>
        <a:bodyPr/>
        <a:lstStyle/>
        <a:p>
          <a:r>
            <a:rPr lang="fr-FR" dirty="0"/>
            <a:t>…</a:t>
          </a:r>
        </a:p>
      </dgm:t>
    </dgm:pt>
    <dgm:pt modelId="{5D54B253-1F85-4D16-A5BA-57FF7F28F368}" type="parTrans" cxnId="{0104BEE9-F7EC-41A5-A588-F4D56C03A880}">
      <dgm:prSet/>
      <dgm:spPr/>
      <dgm:t>
        <a:bodyPr/>
        <a:lstStyle/>
        <a:p>
          <a:endParaRPr lang="fr-FR"/>
        </a:p>
      </dgm:t>
    </dgm:pt>
    <dgm:pt modelId="{3AB46A43-8D61-43F8-9491-F8053529DCEA}" type="sibTrans" cxnId="{0104BEE9-F7EC-41A5-A588-F4D56C03A880}">
      <dgm:prSet/>
      <dgm:spPr/>
      <dgm:t>
        <a:bodyPr/>
        <a:lstStyle/>
        <a:p>
          <a:endParaRPr lang="fr-FR"/>
        </a:p>
      </dgm:t>
    </dgm:pt>
    <dgm:pt modelId="{BFB0DAE9-CCC4-4CF4-8793-E823507C30E3}">
      <dgm:prSet/>
      <dgm:spPr>
        <a:ln>
          <a:solidFill>
            <a:schemeClr val="tx1"/>
          </a:solidFill>
        </a:ln>
      </dgm:spPr>
      <dgm:t>
        <a:bodyPr/>
        <a:lstStyle/>
        <a:p>
          <a:r>
            <a:rPr lang="fr-FR"/>
            <a:t>…</a:t>
          </a:r>
        </a:p>
      </dgm:t>
    </dgm:pt>
    <dgm:pt modelId="{4DC8BF5E-3A1B-44EC-ADB4-9D61D9E190DD}" type="parTrans" cxnId="{F7725B33-4C34-4129-9696-B7E0E293C1D2}">
      <dgm:prSet/>
      <dgm:spPr/>
      <dgm:t>
        <a:bodyPr/>
        <a:lstStyle/>
        <a:p>
          <a:endParaRPr lang="fr-FR"/>
        </a:p>
      </dgm:t>
    </dgm:pt>
    <dgm:pt modelId="{60C257BB-FFA8-46D5-9D19-7D31E5462B1F}" type="sibTrans" cxnId="{F7725B33-4C34-4129-9696-B7E0E293C1D2}">
      <dgm:prSet/>
      <dgm:spPr/>
      <dgm:t>
        <a:bodyPr/>
        <a:lstStyle/>
        <a:p>
          <a:endParaRPr lang="fr-FR"/>
        </a:p>
      </dgm:t>
    </dgm:pt>
    <dgm:pt modelId="{45AD7E73-33EA-40A9-8639-A52951E23E15}">
      <dgm:prSet/>
      <dgm:spPr>
        <a:ln>
          <a:solidFill>
            <a:schemeClr val="tx1"/>
          </a:solidFill>
        </a:ln>
      </dgm:spPr>
      <dgm:t>
        <a:bodyPr/>
        <a:lstStyle/>
        <a:p>
          <a:r>
            <a:rPr lang="fr-FR" dirty="0"/>
            <a:t>…</a:t>
          </a:r>
        </a:p>
      </dgm:t>
    </dgm:pt>
    <dgm:pt modelId="{EABE2BAC-14D9-4B7B-8637-D86355C4D3C9}" type="parTrans" cxnId="{5A256796-9D94-4EC4-8084-D46496799FC7}">
      <dgm:prSet/>
      <dgm:spPr/>
      <dgm:t>
        <a:bodyPr/>
        <a:lstStyle/>
        <a:p>
          <a:endParaRPr lang="fr-FR"/>
        </a:p>
      </dgm:t>
    </dgm:pt>
    <dgm:pt modelId="{13093883-67E7-46F7-B745-8280186DB34C}" type="sibTrans" cxnId="{5A256796-9D94-4EC4-8084-D46496799FC7}">
      <dgm:prSet/>
      <dgm:spPr/>
      <dgm:t>
        <a:bodyPr/>
        <a:lstStyle/>
        <a:p>
          <a:endParaRPr lang="fr-FR"/>
        </a:p>
      </dgm:t>
    </dgm:pt>
    <dgm:pt modelId="{5D953820-6F9E-4D2C-BED0-2D3BF15A11CA}">
      <dgm:prSet/>
      <dgm:spPr>
        <a:ln>
          <a:solidFill>
            <a:schemeClr val="tx1"/>
          </a:solidFill>
        </a:ln>
      </dgm:spPr>
      <dgm:t>
        <a:bodyPr/>
        <a:lstStyle/>
        <a:p>
          <a:r>
            <a:rPr lang="fr-FR" dirty="0"/>
            <a:t>…</a:t>
          </a:r>
        </a:p>
      </dgm:t>
    </dgm:pt>
    <dgm:pt modelId="{5136545A-24D7-43DF-B309-29E64D0EAF15}" type="parTrans" cxnId="{66629F5D-BE29-433C-885F-0C488A157D8A}">
      <dgm:prSet/>
      <dgm:spPr/>
      <dgm:t>
        <a:bodyPr/>
        <a:lstStyle/>
        <a:p>
          <a:endParaRPr lang="fr-FR"/>
        </a:p>
      </dgm:t>
    </dgm:pt>
    <dgm:pt modelId="{F1984AFA-9A64-4EFE-8C66-F701C91AA07C}" type="sibTrans" cxnId="{66629F5D-BE29-433C-885F-0C488A157D8A}">
      <dgm:prSet/>
      <dgm:spPr/>
      <dgm:t>
        <a:bodyPr/>
        <a:lstStyle/>
        <a:p>
          <a:endParaRPr lang="fr-FR"/>
        </a:p>
      </dgm:t>
    </dgm:pt>
    <dgm:pt modelId="{878A601F-2711-492A-9523-798247151EEE}">
      <dgm:prSet/>
      <dgm:spPr>
        <a:ln>
          <a:solidFill>
            <a:schemeClr val="tx1"/>
          </a:solidFill>
        </a:ln>
      </dgm:spPr>
      <dgm:t>
        <a:bodyPr/>
        <a:lstStyle/>
        <a:p>
          <a:r>
            <a:rPr lang="fr-FR"/>
            <a:t>…</a:t>
          </a:r>
        </a:p>
      </dgm:t>
    </dgm:pt>
    <dgm:pt modelId="{20815167-AB52-4FB7-87DF-6EB200C6F2DA}" type="parTrans" cxnId="{68516325-FF06-4EDA-99E5-0175481C89F8}">
      <dgm:prSet/>
      <dgm:spPr/>
      <dgm:t>
        <a:bodyPr/>
        <a:lstStyle/>
        <a:p>
          <a:endParaRPr lang="fr-FR"/>
        </a:p>
      </dgm:t>
    </dgm:pt>
    <dgm:pt modelId="{7E3ADD53-B6CC-4824-A5CC-AA00402D6A10}" type="sibTrans" cxnId="{68516325-FF06-4EDA-99E5-0175481C89F8}">
      <dgm:prSet/>
      <dgm:spPr/>
      <dgm:t>
        <a:bodyPr/>
        <a:lstStyle/>
        <a:p>
          <a:endParaRPr lang="fr-FR"/>
        </a:p>
      </dgm:t>
    </dgm:pt>
    <dgm:pt modelId="{388824E3-96FE-4B0E-B78F-E297B2A4F8CF}">
      <dgm:prSet/>
      <dgm:spPr>
        <a:ln>
          <a:solidFill>
            <a:schemeClr val="tx1"/>
          </a:solidFill>
        </a:ln>
      </dgm:spPr>
      <dgm:t>
        <a:bodyPr/>
        <a:lstStyle/>
        <a:p>
          <a:r>
            <a:rPr lang="fr-FR" dirty="0"/>
            <a:t>…</a:t>
          </a:r>
        </a:p>
      </dgm:t>
    </dgm:pt>
    <dgm:pt modelId="{9A8AABA3-644F-4283-8B0A-F9F483A57D29}" type="parTrans" cxnId="{9168EC58-B027-4A8C-9606-40D28F24C150}">
      <dgm:prSet/>
      <dgm:spPr/>
      <dgm:t>
        <a:bodyPr/>
        <a:lstStyle/>
        <a:p>
          <a:endParaRPr lang="fr-FR"/>
        </a:p>
      </dgm:t>
    </dgm:pt>
    <dgm:pt modelId="{4D5A1831-9E0E-4C69-A4D1-E7434A868616}" type="sibTrans" cxnId="{9168EC58-B027-4A8C-9606-40D28F24C150}">
      <dgm:prSet/>
      <dgm:spPr/>
      <dgm:t>
        <a:bodyPr/>
        <a:lstStyle/>
        <a:p>
          <a:endParaRPr lang="fr-FR"/>
        </a:p>
      </dgm:t>
    </dgm:pt>
    <dgm:pt modelId="{E2C35239-23AB-4792-92D5-F04223281F63}">
      <dgm:prSet/>
      <dgm:spPr>
        <a:ln>
          <a:solidFill>
            <a:schemeClr val="tx1"/>
          </a:solidFill>
        </a:ln>
      </dgm:spPr>
      <dgm:t>
        <a:bodyPr/>
        <a:lstStyle/>
        <a:p>
          <a:r>
            <a:rPr lang="fr-FR"/>
            <a:t>…</a:t>
          </a:r>
        </a:p>
      </dgm:t>
    </dgm:pt>
    <dgm:pt modelId="{A0C05B44-192E-46BD-B775-9CD59B0ED990}" type="parTrans" cxnId="{19BE97F0-8D8F-4C92-BAC4-AC7017EB8942}">
      <dgm:prSet/>
      <dgm:spPr/>
      <dgm:t>
        <a:bodyPr/>
        <a:lstStyle/>
        <a:p>
          <a:endParaRPr lang="fr-FR"/>
        </a:p>
      </dgm:t>
    </dgm:pt>
    <dgm:pt modelId="{6FC2632A-B194-49A1-98BA-ED1C87895426}" type="sibTrans" cxnId="{19BE97F0-8D8F-4C92-BAC4-AC7017EB8942}">
      <dgm:prSet/>
      <dgm:spPr/>
      <dgm:t>
        <a:bodyPr/>
        <a:lstStyle/>
        <a:p>
          <a:endParaRPr lang="fr-FR"/>
        </a:p>
      </dgm:t>
    </dgm:pt>
    <dgm:pt modelId="{4F7A9F75-BA2B-4018-A3E9-113BCFCA5449}">
      <dgm:prSet/>
      <dgm:spPr>
        <a:ln>
          <a:solidFill>
            <a:schemeClr val="tx1"/>
          </a:solidFill>
        </a:ln>
      </dgm:spPr>
      <dgm:t>
        <a:bodyPr/>
        <a:lstStyle/>
        <a:p>
          <a:r>
            <a:rPr lang="fr-FR"/>
            <a:t>…</a:t>
          </a:r>
        </a:p>
      </dgm:t>
    </dgm:pt>
    <dgm:pt modelId="{DF5D6D7D-35D0-4B7D-BFEE-6FDC535C2AF9}" type="parTrans" cxnId="{F0E8A2EC-CA41-4A28-A610-49458B53AE22}">
      <dgm:prSet/>
      <dgm:spPr/>
      <dgm:t>
        <a:bodyPr/>
        <a:lstStyle/>
        <a:p>
          <a:endParaRPr lang="fr-FR"/>
        </a:p>
      </dgm:t>
    </dgm:pt>
    <dgm:pt modelId="{7E049921-88A1-4640-BE4D-1BC641872022}" type="sibTrans" cxnId="{F0E8A2EC-CA41-4A28-A610-49458B53AE22}">
      <dgm:prSet/>
      <dgm:spPr/>
      <dgm:t>
        <a:bodyPr/>
        <a:lstStyle/>
        <a:p>
          <a:endParaRPr lang="fr-FR"/>
        </a:p>
      </dgm:t>
    </dgm:pt>
    <dgm:pt modelId="{B8AA9130-055E-4FD7-83E8-8BD814148329}">
      <dgm:prSet/>
      <dgm:spPr>
        <a:ln>
          <a:solidFill>
            <a:schemeClr val="tx1"/>
          </a:solidFill>
        </a:ln>
      </dgm:spPr>
      <dgm:t>
        <a:bodyPr/>
        <a:lstStyle/>
        <a:p>
          <a:r>
            <a:rPr lang="fr-FR"/>
            <a:t>…</a:t>
          </a:r>
        </a:p>
      </dgm:t>
    </dgm:pt>
    <dgm:pt modelId="{956AB266-BC91-477A-8B45-57903AAAB733}" type="parTrans" cxnId="{4A48575E-87AF-4E1B-B0C4-66C57144A29F}">
      <dgm:prSet/>
      <dgm:spPr/>
      <dgm:t>
        <a:bodyPr/>
        <a:lstStyle/>
        <a:p>
          <a:endParaRPr lang="fr-FR"/>
        </a:p>
      </dgm:t>
    </dgm:pt>
    <dgm:pt modelId="{D144B862-3FC9-4824-A7A2-C495167C4946}" type="sibTrans" cxnId="{4A48575E-87AF-4E1B-B0C4-66C57144A29F}">
      <dgm:prSet/>
      <dgm:spPr/>
      <dgm:t>
        <a:bodyPr/>
        <a:lstStyle/>
        <a:p>
          <a:endParaRPr lang="fr-FR"/>
        </a:p>
      </dgm:t>
    </dgm:pt>
    <dgm:pt modelId="{5A54CAC2-9286-4A74-8F7A-46E5920B77B1}">
      <dgm:prSet/>
      <dgm:spPr>
        <a:ln>
          <a:solidFill>
            <a:schemeClr val="tx1"/>
          </a:solidFill>
        </a:ln>
      </dgm:spPr>
      <dgm:t>
        <a:bodyPr/>
        <a:lstStyle/>
        <a:p>
          <a:r>
            <a:rPr lang="fr-FR"/>
            <a:t>…</a:t>
          </a:r>
        </a:p>
      </dgm:t>
    </dgm:pt>
    <dgm:pt modelId="{5DA6F1A2-AE93-4AD7-8708-2981A7466C19}" type="parTrans" cxnId="{704D378B-FA8C-4DD4-B639-21B55DB83061}">
      <dgm:prSet/>
      <dgm:spPr/>
      <dgm:t>
        <a:bodyPr/>
        <a:lstStyle/>
        <a:p>
          <a:endParaRPr lang="fr-FR"/>
        </a:p>
      </dgm:t>
    </dgm:pt>
    <dgm:pt modelId="{525FDE2C-E167-409D-A2F0-D5BC3E0ABA89}" type="sibTrans" cxnId="{704D378B-FA8C-4DD4-B639-21B55DB83061}">
      <dgm:prSet/>
      <dgm:spPr/>
      <dgm:t>
        <a:bodyPr/>
        <a:lstStyle/>
        <a:p>
          <a:endParaRPr lang="fr-FR"/>
        </a:p>
      </dgm:t>
    </dgm:pt>
    <dgm:pt modelId="{8B286C7E-2627-480D-A1A8-B10E2D163E63}">
      <dgm:prSet/>
      <dgm:spPr>
        <a:ln>
          <a:solidFill>
            <a:schemeClr val="tx1"/>
          </a:solidFill>
        </a:ln>
      </dgm:spPr>
      <dgm:t>
        <a:bodyPr/>
        <a:lstStyle/>
        <a:p>
          <a:r>
            <a:rPr lang="fr-FR"/>
            <a:t>…</a:t>
          </a:r>
        </a:p>
      </dgm:t>
    </dgm:pt>
    <dgm:pt modelId="{EA6A6A86-316B-42A8-9B2E-B0E123055994}" type="parTrans" cxnId="{791803FB-DD9D-4AFB-A67D-4D34399AA7D2}">
      <dgm:prSet/>
      <dgm:spPr/>
      <dgm:t>
        <a:bodyPr/>
        <a:lstStyle/>
        <a:p>
          <a:endParaRPr lang="fr-FR"/>
        </a:p>
      </dgm:t>
    </dgm:pt>
    <dgm:pt modelId="{F74459C8-58EC-4FE5-BBE5-0FAE11AC3995}" type="sibTrans" cxnId="{791803FB-DD9D-4AFB-A67D-4D34399AA7D2}">
      <dgm:prSet/>
      <dgm:spPr/>
      <dgm:t>
        <a:bodyPr/>
        <a:lstStyle/>
        <a:p>
          <a:endParaRPr lang="fr-FR"/>
        </a:p>
      </dgm:t>
    </dgm:pt>
    <dgm:pt modelId="{A4CBB147-1BE4-4605-AFBF-897CB105A4A2}">
      <dgm:prSet/>
      <dgm:spPr>
        <a:ln>
          <a:solidFill>
            <a:schemeClr val="tx1"/>
          </a:solidFill>
        </a:ln>
      </dgm:spPr>
      <dgm:t>
        <a:bodyPr/>
        <a:lstStyle/>
        <a:p>
          <a:r>
            <a:rPr lang="fr-FR"/>
            <a:t>…</a:t>
          </a:r>
        </a:p>
      </dgm:t>
    </dgm:pt>
    <dgm:pt modelId="{69F7D790-8B16-4023-AEC1-1FC99C28CBD4}" type="parTrans" cxnId="{B440EA7B-3B13-4754-BF05-8802523F8DFD}">
      <dgm:prSet/>
      <dgm:spPr/>
      <dgm:t>
        <a:bodyPr/>
        <a:lstStyle/>
        <a:p>
          <a:endParaRPr lang="fr-FR"/>
        </a:p>
      </dgm:t>
    </dgm:pt>
    <dgm:pt modelId="{E814D097-8B3A-46D4-8B93-DCD95802C313}" type="sibTrans" cxnId="{B440EA7B-3B13-4754-BF05-8802523F8DFD}">
      <dgm:prSet/>
      <dgm:spPr/>
      <dgm:t>
        <a:bodyPr/>
        <a:lstStyle/>
        <a:p>
          <a:endParaRPr lang="fr-FR"/>
        </a:p>
      </dgm:t>
    </dgm:pt>
    <dgm:pt modelId="{35DA435E-8A01-488C-8E36-65D3C9214876}" type="pres">
      <dgm:prSet presAssocID="{F5B005DC-B515-4689-B25B-1CDFD372A37C}" presName="theList" presStyleCnt="0">
        <dgm:presLayoutVars>
          <dgm:dir/>
          <dgm:animLvl val="lvl"/>
          <dgm:resizeHandles val="exact"/>
        </dgm:presLayoutVars>
      </dgm:prSet>
      <dgm:spPr/>
    </dgm:pt>
    <dgm:pt modelId="{EBE82E83-4D98-4B83-8BCB-A91EECFCB5C9}" type="pres">
      <dgm:prSet presAssocID="{F268CB58-9688-4EF6-AC8A-440F868106F4}" presName="compNode" presStyleCnt="0"/>
      <dgm:spPr/>
    </dgm:pt>
    <dgm:pt modelId="{5DB32788-60E1-4EAC-BA28-F0722B84CAEB}" type="pres">
      <dgm:prSet presAssocID="{F268CB58-9688-4EF6-AC8A-440F868106F4}" presName="aNode" presStyleLbl="bgShp" presStyleIdx="0" presStyleCnt="23"/>
      <dgm:spPr/>
    </dgm:pt>
    <dgm:pt modelId="{71A473A9-A65C-47BF-ABA7-B9318C440900}" type="pres">
      <dgm:prSet presAssocID="{F268CB58-9688-4EF6-AC8A-440F868106F4}" presName="textNode" presStyleLbl="bgShp" presStyleIdx="0" presStyleCnt="23"/>
      <dgm:spPr/>
    </dgm:pt>
    <dgm:pt modelId="{293A903C-1B7D-46CA-9D83-CAD11F58B40B}" type="pres">
      <dgm:prSet presAssocID="{F268CB58-9688-4EF6-AC8A-440F868106F4}" presName="compChildNode" presStyleCnt="0"/>
      <dgm:spPr/>
    </dgm:pt>
    <dgm:pt modelId="{D937A5E0-8A51-477E-8B69-62F2FC52197A}" type="pres">
      <dgm:prSet presAssocID="{F268CB58-9688-4EF6-AC8A-440F868106F4}" presName="theInnerList" presStyleCnt="0"/>
      <dgm:spPr/>
    </dgm:pt>
    <dgm:pt modelId="{6D3311DC-9ABF-4F1E-BBA6-01E41FF1DEDB}" type="pres">
      <dgm:prSet presAssocID="{F268CB58-9688-4EF6-AC8A-440F868106F4}" presName="aSpace" presStyleCnt="0"/>
      <dgm:spPr/>
    </dgm:pt>
    <dgm:pt modelId="{D099411D-7EC7-4A6D-A6C8-C8730BB06EA9}" type="pres">
      <dgm:prSet presAssocID="{AA799D28-98AD-4D03-BEE4-FBEE76D5FFE3}" presName="compNode" presStyleCnt="0"/>
      <dgm:spPr/>
    </dgm:pt>
    <dgm:pt modelId="{F95C934A-67C1-4C02-ACEB-050D1C5D8673}" type="pres">
      <dgm:prSet presAssocID="{AA799D28-98AD-4D03-BEE4-FBEE76D5FFE3}" presName="aNode" presStyleLbl="bgShp" presStyleIdx="1" presStyleCnt="23"/>
      <dgm:spPr/>
    </dgm:pt>
    <dgm:pt modelId="{6DABD1E8-84B5-41D2-808E-A2274C456AC6}" type="pres">
      <dgm:prSet presAssocID="{AA799D28-98AD-4D03-BEE4-FBEE76D5FFE3}" presName="textNode" presStyleLbl="bgShp" presStyleIdx="1" presStyleCnt="23"/>
      <dgm:spPr/>
    </dgm:pt>
    <dgm:pt modelId="{27084E91-4C1F-4E0A-9DAD-C6335F5E5B5B}" type="pres">
      <dgm:prSet presAssocID="{AA799D28-98AD-4D03-BEE4-FBEE76D5FFE3}" presName="compChildNode" presStyleCnt="0"/>
      <dgm:spPr/>
    </dgm:pt>
    <dgm:pt modelId="{7ABD6F8A-39F5-4A34-8BB3-8F617519D19E}" type="pres">
      <dgm:prSet presAssocID="{AA799D28-98AD-4D03-BEE4-FBEE76D5FFE3}" presName="theInnerList" presStyleCnt="0"/>
      <dgm:spPr/>
    </dgm:pt>
    <dgm:pt modelId="{04C8F145-2C76-4ACC-852C-8A3FC933E8B7}" type="pres">
      <dgm:prSet presAssocID="{AA799D28-98AD-4D03-BEE4-FBEE76D5FFE3}" presName="aSpace" presStyleCnt="0"/>
      <dgm:spPr/>
    </dgm:pt>
    <dgm:pt modelId="{206F5B1F-5F5E-4FC3-8312-CBA6A5F3A0A1}" type="pres">
      <dgm:prSet presAssocID="{8944F5C9-9240-45BA-AC21-23B11C6C0A42}" presName="compNode" presStyleCnt="0"/>
      <dgm:spPr/>
    </dgm:pt>
    <dgm:pt modelId="{FB2DFE96-570C-4614-B974-B222C126901C}" type="pres">
      <dgm:prSet presAssocID="{8944F5C9-9240-45BA-AC21-23B11C6C0A42}" presName="aNode" presStyleLbl="bgShp" presStyleIdx="2" presStyleCnt="23"/>
      <dgm:spPr/>
    </dgm:pt>
    <dgm:pt modelId="{A12E54C4-4811-47E6-8908-45EAAE53ECE1}" type="pres">
      <dgm:prSet presAssocID="{8944F5C9-9240-45BA-AC21-23B11C6C0A42}" presName="textNode" presStyleLbl="bgShp" presStyleIdx="2" presStyleCnt="23"/>
      <dgm:spPr/>
    </dgm:pt>
    <dgm:pt modelId="{496F5EAF-155A-4EE6-A4AB-60571C3BAAD2}" type="pres">
      <dgm:prSet presAssocID="{8944F5C9-9240-45BA-AC21-23B11C6C0A42}" presName="compChildNode" presStyleCnt="0"/>
      <dgm:spPr/>
    </dgm:pt>
    <dgm:pt modelId="{873CA7DE-83C7-4204-86CB-029522F1D0E4}" type="pres">
      <dgm:prSet presAssocID="{8944F5C9-9240-45BA-AC21-23B11C6C0A42}" presName="theInnerList" presStyleCnt="0"/>
      <dgm:spPr/>
    </dgm:pt>
    <dgm:pt modelId="{A592D289-B4BE-4A8A-9345-06C813777A29}" type="pres">
      <dgm:prSet presAssocID="{8944F5C9-9240-45BA-AC21-23B11C6C0A42}" presName="aSpace" presStyleCnt="0"/>
      <dgm:spPr/>
    </dgm:pt>
    <dgm:pt modelId="{31010D3A-9521-4857-8F1E-DE53551E5A43}" type="pres">
      <dgm:prSet presAssocID="{822490F7-E729-4535-B2BE-A23D588B1BC7}" presName="compNode" presStyleCnt="0"/>
      <dgm:spPr/>
    </dgm:pt>
    <dgm:pt modelId="{A3BCEE82-DF19-493E-A541-CED8A2BA98D3}" type="pres">
      <dgm:prSet presAssocID="{822490F7-E729-4535-B2BE-A23D588B1BC7}" presName="aNode" presStyleLbl="bgShp" presStyleIdx="3" presStyleCnt="23"/>
      <dgm:spPr/>
    </dgm:pt>
    <dgm:pt modelId="{3AA4E365-2F71-46BE-8A04-EB5BEFEEC11E}" type="pres">
      <dgm:prSet presAssocID="{822490F7-E729-4535-B2BE-A23D588B1BC7}" presName="textNode" presStyleLbl="bgShp" presStyleIdx="3" presStyleCnt="23"/>
      <dgm:spPr/>
    </dgm:pt>
    <dgm:pt modelId="{49174BA0-D3F7-499B-81EA-7C04DB2AC023}" type="pres">
      <dgm:prSet presAssocID="{822490F7-E729-4535-B2BE-A23D588B1BC7}" presName="compChildNode" presStyleCnt="0"/>
      <dgm:spPr/>
    </dgm:pt>
    <dgm:pt modelId="{901FE85A-CF19-498B-8795-92250ABCC9FD}" type="pres">
      <dgm:prSet presAssocID="{822490F7-E729-4535-B2BE-A23D588B1BC7}" presName="theInnerList" presStyleCnt="0"/>
      <dgm:spPr/>
    </dgm:pt>
    <dgm:pt modelId="{B737B79B-3F84-4F81-A565-3740B790D287}" type="pres">
      <dgm:prSet presAssocID="{822490F7-E729-4535-B2BE-A23D588B1BC7}" presName="aSpace" presStyleCnt="0"/>
      <dgm:spPr/>
    </dgm:pt>
    <dgm:pt modelId="{6B200970-E0BE-4735-99B2-4F056969519A}" type="pres">
      <dgm:prSet presAssocID="{848929E3-F0D6-4195-B4CF-E11037F5363C}" presName="compNode" presStyleCnt="0"/>
      <dgm:spPr/>
    </dgm:pt>
    <dgm:pt modelId="{F9EE9D06-9593-4CE0-BE78-70752380CEB4}" type="pres">
      <dgm:prSet presAssocID="{848929E3-F0D6-4195-B4CF-E11037F5363C}" presName="aNode" presStyleLbl="bgShp" presStyleIdx="4" presStyleCnt="23"/>
      <dgm:spPr/>
    </dgm:pt>
    <dgm:pt modelId="{B8319A0C-4E55-4C4D-A6C5-6DB3F4A3FC22}" type="pres">
      <dgm:prSet presAssocID="{848929E3-F0D6-4195-B4CF-E11037F5363C}" presName="textNode" presStyleLbl="bgShp" presStyleIdx="4" presStyleCnt="23"/>
      <dgm:spPr/>
    </dgm:pt>
    <dgm:pt modelId="{BF8770C8-C757-483D-97BC-41D3BDE6B89D}" type="pres">
      <dgm:prSet presAssocID="{848929E3-F0D6-4195-B4CF-E11037F5363C}" presName="compChildNode" presStyleCnt="0"/>
      <dgm:spPr/>
    </dgm:pt>
    <dgm:pt modelId="{871C50EF-4057-439A-B3AB-7F99F1390E9D}" type="pres">
      <dgm:prSet presAssocID="{848929E3-F0D6-4195-B4CF-E11037F5363C}" presName="theInnerList" presStyleCnt="0"/>
      <dgm:spPr/>
    </dgm:pt>
    <dgm:pt modelId="{022D4EEC-A159-4BF2-9D54-EB64646C0AB4}" type="pres">
      <dgm:prSet presAssocID="{848929E3-F0D6-4195-B4CF-E11037F5363C}" presName="aSpace" presStyleCnt="0"/>
      <dgm:spPr/>
    </dgm:pt>
    <dgm:pt modelId="{748497F5-8710-42C6-90F5-4915B360DA7D}" type="pres">
      <dgm:prSet presAssocID="{388824E3-96FE-4B0E-B78F-E297B2A4F8CF}" presName="compNode" presStyleCnt="0"/>
      <dgm:spPr/>
    </dgm:pt>
    <dgm:pt modelId="{9B8EFD63-5762-42DF-B8F2-224D60C90DEB}" type="pres">
      <dgm:prSet presAssocID="{388824E3-96FE-4B0E-B78F-E297B2A4F8CF}" presName="aNode" presStyleLbl="bgShp" presStyleIdx="5" presStyleCnt="23"/>
      <dgm:spPr/>
    </dgm:pt>
    <dgm:pt modelId="{9DB904A4-31F8-4B29-8BF7-8C903222FB26}" type="pres">
      <dgm:prSet presAssocID="{388824E3-96FE-4B0E-B78F-E297B2A4F8CF}" presName="textNode" presStyleLbl="bgShp" presStyleIdx="5" presStyleCnt="23"/>
      <dgm:spPr/>
    </dgm:pt>
    <dgm:pt modelId="{2B3A1CC6-5FBC-4DBA-8FFB-EF9362EC2AE2}" type="pres">
      <dgm:prSet presAssocID="{388824E3-96FE-4B0E-B78F-E297B2A4F8CF}" presName="compChildNode" presStyleCnt="0"/>
      <dgm:spPr/>
    </dgm:pt>
    <dgm:pt modelId="{20634990-B73A-4D87-BA82-F4056E8E449E}" type="pres">
      <dgm:prSet presAssocID="{388824E3-96FE-4B0E-B78F-E297B2A4F8CF}" presName="theInnerList" presStyleCnt="0"/>
      <dgm:spPr/>
    </dgm:pt>
    <dgm:pt modelId="{CC80AF92-E9F4-427C-9814-C4AAED210145}" type="pres">
      <dgm:prSet presAssocID="{388824E3-96FE-4B0E-B78F-E297B2A4F8CF}" presName="aSpace" presStyleCnt="0"/>
      <dgm:spPr/>
    </dgm:pt>
    <dgm:pt modelId="{5E3B334B-A776-49CA-9C7E-4BE174E11A90}" type="pres">
      <dgm:prSet presAssocID="{E2C35239-23AB-4792-92D5-F04223281F63}" presName="compNode" presStyleCnt="0"/>
      <dgm:spPr/>
    </dgm:pt>
    <dgm:pt modelId="{B628A94D-E804-4295-B7BB-6F2C767FE234}" type="pres">
      <dgm:prSet presAssocID="{E2C35239-23AB-4792-92D5-F04223281F63}" presName="aNode" presStyleLbl="bgShp" presStyleIdx="6" presStyleCnt="23"/>
      <dgm:spPr/>
    </dgm:pt>
    <dgm:pt modelId="{C3799FA5-B9A6-458D-803A-4AC5C2348339}" type="pres">
      <dgm:prSet presAssocID="{E2C35239-23AB-4792-92D5-F04223281F63}" presName="textNode" presStyleLbl="bgShp" presStyleIdx="6" presStyleCnt="23"/>
      <dgm:spPr/>
    </dgm:pt>
    <dgm:pt modelId="{876675CB-682E-4058-9613-DC5A89887FCB}" type="pres">
      <dgm:prSet presAssocID="{E2C35239-23AB-4792-92D5-F04223281F63}" presName="compChildNode" presStyleCnt="0"/>
      <dgm:spPr/>
    </dgm:pt>
    <dgm:pt modelId="{9A60D2C0-05F7-40F3-ABC2-911266E9FE44}" type="pres">
      <dgm:prSet presAssocID="{E2C35239-23AB-4792-92D5-F04223281F63}" presName="theInnerList" presStyleCnt="0"/>
      <dgm:spPr/>
    </dgm:pt>
    <dgm:pt modelId="{DB3F0FFC-4D04-46F5-BAE3-B9BA17B9DB0E}" type="pres">
      <dgm:prSet presAssocID="{E2C35239-23AB-4792-92D5-F04223281F63}" presName="aSpace" presStyleCnt="0"/>
      <dgm:spPr/>
    </dgm:pt>
    <dgm:pt modelId="{AC6E1D91-6DBD-4440-A8F6-34855660731A}" type="pres">
      <dgm:prSet presAssocID="{4F7A9F75-BA2B-4018-A3E9-113BCFCA5449}" presName="compNode" presStyleCnt="0"/>
      <dgm:spPr/>
    </dgm:pt>
    <dgm:pt modelId="{5F2E8450-EA15-47A9-8DFD-17808B723C78}" type="pres">
      <dgm:prSet presAssocID="{4F7A9F75-BA2B-4018-A3E9-113BCFCA5449}" presName="aNode" presStyleLbl="bgShp" presStyleIdx="7" presStyleCnt="23"/>
      <dgm:spPr/>
    </dgm:pt>
    <dgm:pt modelId="{4FB6A3B4-EDC0-4F65-BEF5-7B00CAB7FA7D}" type="pres">
      <dgm:prSet presAssocID="{4F7A9F75-BA2B-4018-A3E9-113BCFCA5449}" presName="textNode" presStyleLbl="bgShp" presStyleIdx="7" presStyleCnt="23"/>
      <dgm:spPr/>
    </dgm:pt>
    <dgm:pt modelId="{2A675D89-5063-4C98-96A9-0D169F92FFDB}" type="pres">
      <dgm:prSet presAssocID="{4F7A9F75-BA2B-4018-A3E9-113BCFCA5449}" presName="compChildNode" presStyleCnt="0"/>
      <dgm:spPr/>
    </dgm:pt>
    <dgm:pt modelId="{4FA592DF-91F9-40CD-B7EF-E3F0CFECC401}" type="pres">
      <dgm:prSet presAssocID="{4F7A9F75-BA2B-4018-A3E9-113BCFCA5449}" presName="theInnerList" presStyleCnt="0"/>
      <dgm:spPr/>
    </dgm:pt>
    <dgm:pt modelId="{9A6F8A5B-933C-438E-95E7-B996EB7A4D42}" type="pres">
      <dgm:prSet presAssocID="{4F7A9F75-BA2B-4018-A3E9-113BCFCA5449}" presName="aSpace" presStyleCnt="0"/>
      <dgm:spPr/>
    </dgm:pt>
    <dgm:pt modelId="{F9EB6E79-A115-4C22-AF3D-F8195CC64E65}" type="pres">
      <dgm:prSet presAssocID="{B8AA9130-055E-4FD7-83E8-8BD814148329}" presName="compNode" presStyleCnt="0"/>
      <dgm:spPr/>
    </dgm:pt>
    <dgm:pt modelId="{39C6315F-B49E-4C14-94D8-9E8255A44269}" type="pres">
      <dgm:prSet presAssocID="{B8AA9130-055E-4FD7-83E8-8BD814148329}" presName="aNode" presStyleLbl="bgShp" presStyleIdx="8" presStyleCnt="23"/>
      <dgm:spPr/>
    </dgm:pt>
    <dgm:pt modelId="{84709C04-F752-464E-B804-D42F89F0D897}" type="pres">
      <dgm:prSet presAssocID="{B8AA9130-055E-4FD7-83E8-8BD814148329}" presName="textNode" presStyleLbl="bgShp" presStyleIdx="8" presStyleCnt="23"/>
      <dgm:spPr/>
    </dgm:pt>
    <dgm:pt modelId="{BA9BD775-6E07-45C8-990F-90BB4EA6D13A}" type="pres">
      <dgm:prSet presAssocID="{B8AA9130-055E-4FD7-83E8-8BD814148329}" presName="compChildNode" presStyleCnt="0"/>
      <dgm:spPr/>
    </dgm:pt>
    <dgm:pt modelId="{D8D9538E-F9A2-463C-84C9-ADED26D4ADBF}" type="pres">
      <dgm:prSet presAssocID="{B8AA9130-055E-4FD7-83E8-8BD814148329}" presName="theInnerList" presStyleCnt="0"/>
      <dgm:spPr/>
    </dgm:pt>
    <dgm:pt modelId="{121CD34E-42AA-479A-98FE-4E8E777213EC}" type="pres">
      <dgm:prSet presAssocID="{B8AA9130-055E-4FD7-83E8-8BD814148329}" presName="aSpace" presStyleCnt="0"/>
      <dgm:spPr/>
    </dgm:pt>
    <dgm:pt modelId="{FBC07543-F8B3-4F37-A5CC-E4879DA76B68}" type="pres">
      <dgm:prSet presAssocID="{5A54CAC2-9286-4A74-8F7A-46E5920B77B1}" presName="compNode" presStyleCnt="0"/>
      <dgm:spPr/>
    </dgm:pt>
    <dgm:pt modelId="{3E033646-2976-4D91-9387-C22514956D44}" type="pres">
      <dgm:prSet presAssocID="{5A54CAC2-9286-4A74-8F7A-46E5920B77B1}" presName="aNode" presStyleLbl="bgShp" presStyleIdx="9" presStyleCnt="23"/>
      <dgm:spPr/>
    </dgm:pt>
    <dgm:pt modelId="{533F0ED9-88CA-4794-B3B5-66624C1FE53E}" type="pres">
      <dgm:prSet presAssocID="{5A54CAC2-9286-4A74-8F7A-46E5920B77B1}" presName="textNode" presStyleLbl="bgShp" presStyleIdx="9" presStyleCnt="23"/>
      <dgm:spPr/>
    </dgm:pt>
    <dgm:pt modelId="{9E8D07E5-42BF-46BD-95CC-4E7ED0C47AC7}" type="pres">
      <dgm:prSet presAssocID="{5A54CAC2-9286-4A74-8F7A-46E5920B77B1}" presName="compChildNode" presStyleCnt="0"/>
      <dgm:spPr/>
    </dgm:pt>
    <dgm:pt modelId="{2E46185F-D298-4C5A-BCC4-3080320B375A}" type="pres">
      <dgm:prSet presAssocID="{5A54CAC2-9286-4A74-8F7A-46E5920B77B1}" presName="theInnerList" presStyleCnt="0"/>
      <dgm:spPr/>
    </dgm:pt>
    <dgm:pt modelId="{CF0343CD-2672-4C7F-B92C-B92BDAC25D97}" type="pres">
      <dgm:prSet presAssocID="{5A54CAC2-9286-4A74-8F7A-46E5920B77B1}" presName="aSpace" presStyleCnt="0"/>
      <dgm:spPr/>
    </dgm:pt>
    <dgm:pt modelId="{86A94F41-838C-442A-902E-D4BD717CDB02}" type="pres">
      <dgm:prSet presAssocID="{8B286C7E-2627-480D-A1A8-B10E2D163E63}" presName="compNode" presStyleCnt="0"/>
      <dgm:spPr/>
    </dgm:pt>
    <dgm:pt modelId="{7D6C5231-41FD-459D-8322-1A0D34D02720}" type="pres">
      <dgm:prSet presAssocID="{8B286C7E-2627-480D-A1A8-B10E2D163E63}" presName="aNode" presStyleLbl="bgShp" presStyleIdx="10" presStyleCnt="23"/>
      <dgm:spPr/>
    </dgm:pt>
    <dgm:pt modelId="{39B0E1EA-3759-4534-8B1A-EC201CA9D4CE}" type="pres">
      <dgm:prSet presAssocID="{8B286C7E-2627-480D-A1A8-B10E2D163E63}" presName="textNode" presStyleLbl="bgShp" presStyleIdx="10" presStyleCnt="23"/>
      <dgm:spPr/>
    </dgm:pt>
    <dgm:pt modelId="{FD441DC7-D187-45CA-9AAB-388982ACE52B}" type="pres">
      <dgm:prSet presAssocID="{8B286C7E-2627-480D-A1A8-B10E2D163E63}" presName="compChildNode" presStyleCnt="0"/>
      <dgm:spPr/>
    </dgm:pt>
    <dgm:pt modelId="{20040D92-5492-4F31-806F-E3CB4BCE9AB6}" type="pres">
      <dgm:prSet presAssocID="{8B286C7E-2627-480D-A1A8-B10E2D163E63}" presName="theInnerList" presStyleCnt="0"/>
      <dgm:spPr/>
    </dgm:pt>
    <dgm:pt modelId="{31A75AD5-B461-4D59-9B35-47D864FBA49B}" type="pres">
      <dgm:prSet presAssocID="{8B286C7E-2627-480D-A1A8-B10E2D163E63}" presName="aSpace" presStyleCnt="0"/>
      <dgm:spPr/>
    </dgm:pt>
    <dgm:pt modelId="{10A9C097-2D8D-4D64-B1C7-62753472B570}" type="pres">
      <dgm:prSet presAssocID="{A4CBB147-1BE4-4605-AFBF-897CB105A4A2}" presName="compNode" presStyleCnt="0"/>
      <dgm:spPr/>
    </dgm:pt>
    <dgm:pt modelId="{31E61BA4-8558-4BAD-9195-4AACEBF7977F}" type="pres">
      <dgm:prSet presAssocID="{A4CBB147-1BE4-4605-AFBF-897CB105A4A2}" presName="aNode" presStyleLbl="bgShp" presStyleIdx="11" presStyleCnt="23"/>
      <dgm:spPr/>
    </dgm:pt>
    <dgm:pt modelId="{F3C40FDA-18F7-421E-9A82-AE32E562BB46}" type="pres">
      <dgm:prSet presAssocID="{A4CBB147-1BE4-4605-AFBF-897CB105A4A2}" presName="textNode" presStyleLbl="bgShp" presStyleIdx="11" presStyleCnt="23"/>
      <dgm:spPr/>
    </dgm:pt>
    <dgm:pt modelId="{0784253D-7B6D-4F07-B3B2-75B419C5D8CF}" type="pres">
      <dgm:prSet presAssocID="{A4CBB147-1BE4-4605-AFBF-897CB105A4A2}" presName="compChildNode" presStyleCnt="0"/>
      <dgm:spPr/>
    </dgm:pt>
    <dgm:pt modelId="{E201D4EA-2D4F-4C53-B5E4-C8DD0216BFA3}" type="pres">
      <dgm:prSet presAssocID="{A4CBB147-1BE4-4605-AFBF-897CB105A4A2}" presName="theInnerList" presStyleCnt="0"/>
      <dgm:spPr/>
    </dgm:pt>
    <dgm:pt modelId="{3C0ABE9E-A767-4EE8-94BA-F469018B322C}" type="pres">
      <dgm:prSet presAssocID="{A4CBB147-1BE4-4605-AFBF-897CB105A4A2}" presName="aSpace" presStyleCnt="0"/>
      <dgm:spPr/>
    </dgm:pt>
    <dgm:pt modelId="{832AC55C-AC39-48C8-A42C-B54FFF9A9F41}" type="pres">
      <dgm:prSet presAssocID="{878A601F-2711-492A-9523-798247151EEE}" presName="compNode" presStyleCnt="0"/>
      <dgm:spPr/>
    </dgm:pt>
    <dgm:pt modelId="{FA9A55B5-7EF0-468A-95EB-57FC0CAC2561}" type="pres">
      <dgm:prSet presAssocID="{878A601F-2711-492A-9523-798247151EEE}" presName="aNode" presStyleLbl="bgShp" presStyleIdx="12" presStyleCnt="23"/>
      <dgm:spPr/>
    </dgm:pt>
    <dgm:pt modelId="{B88C5C1B-5A1D-41C4-9F85-B4F3CEA453FE}" type="pres">
      <dgm:prSet presAssocID="{878A601F-2711-492A-9523-798247151EEE}" presName="textNode" presStyleLbl="bgShp" presStyleIdx="12" presStyleCnt="23"/>
      <dgm:spPr/>
    </dgm:pt>
    <dgm:pt modelId="{2480DA88-61BE-4A29-8D01-E94617BBF443}" type="pres">
      <dgm:prSet presAssocID="{878A601F-2711-492A-9523-798247151EEE}" presName="compChildNode" presStyleCnt="0"/>
      <dgm:spPr/>
    </dgm:pt>
    <dgm:pt modelId="{74C7F038-6FB6-40A1-81A5-5ADE668C7677}" type="pres">
      <dgm:prSet presAssocID="{878A601F-2711-492A-9523-798247151EEE}" presName="theInnerList" presStyleCnt="0"/>
      <dgm:spPr/>
    </dgm:pt>
    <dgm:pt modelId="{97F09560-CC1F-472A-8CEC-C082C01F3C0C}" type="pres">
      <dgm:prSet presAssocID="{878A601F-2711-492A-9523-798247151EEE}" presName="aSpace" presStyleCnt="0"/>
      <dgm:spPr/>
    </dgm:pt>
    <dgm:pt modelId="{921F8F7B-C371-4774-BDFC-25905961A07D}" type="pres">
      <dgm:prSet presAssocID="{122CB13D-7061-4050-956C-C7A68EBEA031}" presName="compNode" presStyleCnt="0"/>
      <dgm:spPr/>
    </dgm:pt>
    <dgm:pt modelId="{58B145C7-6FEB-4A0A-A3A7-CFD424B2DD78}" type="pres">
      <dgm:prSet presAssocID="{122CB13D-7061-4050-956C-C7A68EBEA031}" presName="aNode" presStyleLbl="bgShp" presStyleIdx="13" presStyleCnt="23"/>
      <dgm:spPr/>
    </dgm:pt>
    <dgm:pt modelId="{4E15F70F-1F57-4615-A241-31A68CBCAAC2}" type="pres">
      <dgm:prSet presAssocID="{122CB13D-7061-4050-956C-C7A68EBEA031}" presName="textNode" presStyleLbl="bgShp" presStyleIdx="13" presStyleCnt="23"/>
      <dgm:spPr/>
    </dgm:pt>
    <dgm:pt modelId="{5C55584B-004A-4ED0-BB36-2B9A6C4040A7}" type="pres">
      <dgm:prSet presAssocID="{122CB13D-7061-4050-956C-C7A68EBEA031}" presName="compChildNode" presStyleCnt="0"/>
      <dgm:spPr/>
    </dgm:pt>
    <dgm:pt modelId="{EDBDB1A0-5320-4EE1-8C43-55A1DF22E370}" type="pres">
      <dgm:prSet presAssocID="{122CB13D-7061-4050-956C-C7A68EBEA031}" presName="theInnerList" presStyleCnt="0"/>
      <dgm:spPr/>
    </dgm:pt>
    <dgm:pt modelId="{4A101DAB-7BA2-4023-A7EB-C3D861010948}" type="pres">
      <dgm:prSet presAssocID="{122CB13D-7061-4050-956C-C7A68EBEA031}" presName="aSpace" presStyleCnt="0"/>
      <dgm:spPr/>
    </dgm:pt>
    <dgm:pt modelId="{8BB758DA-DE1E-4D47-B84D-E3C1BE1354B0}" type="pres">
      <dgm:prSet presAssocID="{06415918-07F8-4968-A701-FCD057E7CB3F}" presName="compNode" presStyleCnt="0"/>
      <dgm:spPr/>
    </dgm:pt>
    <dgm:pt modelId="{2916F5EE-D25F-4552-9D10-16F9B827ABC4}" type="pres">
      <dgm:prSet presAssocID="{06415918-07F8-4968-A701-FCD057E7CB3F}" presName="aNode" presStyleLbl="bgShp" presStyleIdx="14" presStyleCnt="23"/>
      <dgm:spPr/>
    </dgm:pt>
    <dgm:pt modelId="{98831B5E-03B2-4F5F-9FE5-C3A2B7C20D10}" type="pres">
      <dgm:prSet presAssocID="{06415918-07F8-4968-A701-FCD057E7CB3F}" presName="textNode" presStyleLbl="bgShp" presStyleIdx="14" presStyleCnt="23"/>
      <dgm:spPr/>
    </dgm:pt>
    <dgm:pt modelId="{905D6703-6276-481C-A115-6851FFBBC65D}" type="pres">
      <dgm:prSet presAssocID="{06415918-07F8-4968-A701-FCD057E7CB3F}" presName="compChildNode" presStyleCnt="0"/>
      <dgm:spPr/>
    </dgm:pt>
    <dgm:pt modelId="{25BB5972-BE06-4F24-A7A4-D421327DF69F}" type="pres">
      <dgm:prSet presAssocID="{06415918-07F8-4968-A701-FCD057E7CB3F}" presName="theInnerList" presStyleCnt="0"/>
      <dgm:spPr/>
    </dgm:pt>
    <dgm:pt modelId="{567C137C-FBD0-4EC4-A7A5-6C5908213CA5}" type="pres">
      <dgm:prSet presAssocID="{06415918-07F8-4968-A701-FCD057E7CB3F}" presName="aSpace" presStyleCnt="0"/>
      <dgm:spPr/>
    </dgm:pt>
    <dgm:pt modelId="{E5FE34FA-DBF4-4748-A4C2-D6D87D7AA8C4}" type="pres">
      <dgm:prSet presAssocID="{557008BD-3374-4BC6-A0FC-1918453A6A22}" presName="compNode" presStyleCnt="0"/>
      <dgm:spPr/>
    </dgm:pt>
    <dgm:pt modelId="{253E91F1-D83D-4791-AFE2-999CD6D5B2EC}" type="pres">
      <dgm:prSet presAssocID="{557008BD-3374-4BC6-A0FC-1918453A6A22}" presName="aNode" presStyleLbl="bgShp" presStyleIdx="15" presStyleCnt="23"/>
      <dgm:spPr/>
    </dgm:pt>
    <dgm:pt modelId="{0DB1EB90-AA1F-4A97-A245-B166E82BFC9B}" type="pres">
      <dgm:prSet presAssocID="{557008BD-3374-4BC6-A0FC-1918453A6A22}" presName="textNode" presStyleLbl="bgShp" presStyleIdx="15" presStyleCnt="23"/>
      <dgm:spPr/>
    </dgm:pt>
    <dgm:pt modelId="{4770508A-1DBA-4B35-8161-D7FE61E0948A}" type="pres">
      <dgm:prSet presAssocID="{557008BD-3374-4BC6-A0FC-1918453A6A22}" presName="compChildNode" presStyleCnt="0"/>
      <dgm:spPr/>
    </dgm:pt>
    <dgm:pt modelId="{552BAD2B-66A1-4A5C-A3EF-1C3C6B903415}" type="pres">
      <dgm:prSet presAssocID="{557008BD-3374-4BC6-A0FC-1918453A6A22}" presName="theInnerList" presStyleCnt="0"/>
      <dgm:spPr/>
    </dgm:pt>
    <dgm:pt modelId="{9DF0F279-F819-4401-8534-0CBE0BC307BB}" type="pres">
      <dgm:prSet presAssocID="{557008BD-3374-4BC6-A0FC-1918453A6A22}" presName="aSpace" presStyleCnt="0"/>
      <dgm:spPr/>
    </dgm:pt>
    <dgm:pt modelId="{DFADCFE3-5EF1-49C6-A2E1-9DF3A86A9D9A}" type="pres">
      <dgm:prSet presAssocID="{459A0B50-D4A3-4BA2-AA3A-4CE66D4D066F}" presName="compNode" presStyleCnt="0"/>
      <dgm:spPr/>
    </dgm:pt>
    <dgm:pt modelId="{3A0B38D8-F8E1-4ADB-8784-33412CEEEE44}" type="pres">
      <dgm:prSet presAssocID="{459A0B50-D4A3-4BA2-AA3A-4CE66D4D066F}" presName="aNode" presStyleLbl="bgShp" presStyleIdx="16" presStyleCnt="23"/>
      <dgm:spPr/>
    </dgm:pt>
    <dgm:pt modelId="{2B94C4AD-E4B3-4F82-9317-E436C8CA082C}" type="pres">
      <dgm:prSet presAssocID="{459A0B50-D4A3-4BA2-AA3A-4CE66D4D066F}" presName="textNode" presStyleLbl="bgShp" presStyleIdx="16" presStyleCnt="23"/>
      <dgm:spPr/>
    </dgm:pt>
    <dgm:pt modelId="{A26D6713-7748-47B9-8755-3F89ABB86764}" type="pres">
      <dgm:prSet presAssocID="{459A0B50-D4A3-4BA2-AA3A-4CE66D4D066F}" presName="compChildNode" presStyleCnt="0"/>
      <dgm:spPr/>
    </dgm:pt>
    <dgm:pt modelId="{B919A8D8-ECFE-4861-9C9D-008ACAEDC45D}" type="pres">
      <dgm:prSet presAssocID="{459A0B50-D4A3-4BA2-AA3A-4CE66D4D066F}" presName="theInnerList" presStyleCnt="0"/>
      <dgm:spPr/>
    </dgm:pt>
    <dgm:pt modelId="{27A5C29E-407A-40E5-A032-BFE9568333B8}" type="pres">
      <dgm:prSet presAssocID="{459A0B50-D4A3-4BA2-AA3A-4CE66D4D066F}" presName="aSpace" presStyleCnt="0"/>
      <dgm:spPr/>
    </dgm:pt>
    <dgm:pt modelId="{F4599CFD-4F9B-48E9-88D5-BA3BD159D558}" type="pres">
      <dgm:prSet presAssocID="{259DEAC3-55A1-45C5-963B-4F517FEB3CF1}" presName="compNode" presStyleCnt="0"/>
      <dgm:spPr/>
    </dgm:pt>
    <dgm:pt modelId="{CE7A0CDC-85EE-4C0A-BBFB-9318B29260AB}" type="pres">
      <dgm:prSet presAssocID="{259DEAC3-55A1-45C5-963B-4F517FEB3CF1}" presName="aNode" presStyleLbl="bgShp" presStyleIdx="17" presStyleCnt="23"/>
      <dgm:spPr/>
    </dgm:pt>
    <dgm:pt modelId="{D686A022-73D1-46F8-A911-CAA4C5234700}" type="pres">
      <dgm:prSet presAssocID="{259DEAC3-55A1-45C5-963B-4F517FEB3CF1}" presName="textNode" presStyleLbl="bgShp" presStyleIdx="17" presStyleCnt="23"/>
      <dgm:spPr/>
    </dgm:pt>
    <dgm:pt modelId="{DEA8B6B1-18A0-493B-92CE-882CD9452E83}" type="pres">
      <dgm:prSet presAssocID="{259DEAC3-55A1-45C5-963B-4F517FEB3CF1}" presName="compChildNode" presStyleCnt="0"/>
      <dgm:spPr/>
    </dgm:pt>
    <dgm:pt modelId="{1188DD7D-1426-4DD7-AA6B-BB441CAC9DAA}" type="pres">
      <dgm:prSet presAssocID="{259DEAC3-55A1-45C5-963B-4F517FEB3CF1}" presName="theInnerList" presStyleCnt="0"/>
      <dgm:spPr/>
    </dgm:pt>
    <dgm:pt modelId="{FF9865FE-E4BF-4FD3-B81C-EA98DCDCED6D}" type="pres">
      <dgm:prSet presAssocID="{259DEAC3-55A1-45C5-963B-4F517FEB3CF1}" presName="aSpace" presStyleCnt="0"/>
      <dgm:spPr/>
    </dgm:pt>
    <dgm:pt modelId="{5A6481CE-AA2F-4680-90A5-2D2E4B28524A}" type="pres">
      <dgm:prSet presAssocID="{85B39786-A25D-4A6C-9FC9-D3473EC5B75E}" presName="compNode" presStyleCnt="0"/>
      <dgm:spPr/>
    </dgm:pt>
    <dgm:pt modelId="{CD916A69-ED65-4E2B-BE42-E7C4D495CDF2}" type="pres">
      <dgm:prSet presAssocID="{85B39786-A25D-4A6C-9FC9-D3473EC5B75E}" presName="aNode" presStyleLbl="bgShp" presStyleIdx="18" presStyleCnt="23"/>
      <dgm:spPr/>
    </dgm:pt>
    <dgm:pt modelId="{52033C36-0689-41B0-9433-F5FD294FFCDE}" type="pres">
      <dgm:prSet presAssocID="{85B39786-A25D-4A6C-9FC9-D3473EC5B75E}" presName="textNode" presStyleLbl="bgShp" presStyleIdx="18" presStyleCnt="23"/>
      <dgm:spPr/>
    </dgm:pt>
    <dgm:pt modelId="{D9923575-61C2-4E18-A8A8-24B84D0331D5}" type="pres">
      <dgm:prSet presAssocID="{85B39786-A25D-4A6C-9FC9-D3473EC5B75E}" presName="compChildNode" presStyleCnt="0"/>
      <dgm:spPr/>
    </dgm:pt>
    <dgm:pt modelId="{FD380F18-9A38-42EC-8A40-DD9FE17404E1}" type="pres">
      <dgm:prSet presAssocID="{85B39786-A25D-4A6C-9FC9-D3473EC5B75E}" presName="theInnerList" presStyleCnt="0"/>
      <dgm:spPr/>
    </dgm:pt>
    <dgm:pt modelId="{018B57FC-D0D0-4CAC-B201-8C41BF0B862B}" type="pres">
      <dgm:prSet presAssocID="{85B39786-A25D-4A6C-9FC9-D3473EC5B75E}" presName="aSpace" presStyleCnt="0"/>
      <dgm:spPr/>
    </dgm:pt>
    <dgm:pt modelId="{39125BBB-5E55-437F-A871-161756671432}" type="pres">
      <dgm:prSet presAssocID="{0BCDB375-FFE9-405E-82FA-BDB7457149D6}" presName="compNode" presStyleCnt="0"/>
      <dgm:spPr/>
    </dgm:pt>
    <dgm:pt modelId="{34654B37-F2B9-47F5-9817-735CCB2EDCB5}" type="pres">
      <dgm:prSet presAssocID="{0BCDB375-FFE9-405E-82FA-BDB7457149D6}" presName="aNode" presStyleLbl="bgShp" presStyleIdx="19" presStyleCnt="23"/>
      <dgm:spPr/>
    </dgm:pt>
    <dgm:pt modelId="{38B29802-6D36-452C-988E-701D57723E74}" type="pres">
      <dgm:prSet presAssocID="{0BCDB375-FFE9-405E-82FA-BDB7457149D6}" presName="textNode" presStyleLbl="bgShp" presStyleIdx="19" presStyleCnt="23"/>
      <dgm:spPr/>
    </dgm:pt>
    <dgm:pt modelId="{41F9FF0D-4052-4857-A035-E6687AE04EE8}" type="pres">
      <dgm:prSet presAssocID="{0BCDB375-FFE9-405E-82FA-BDB7457149D6}" presName="compChildNode" presStyleCnt="0"/>
      <dgm:spPr/>
    </dgm:pt>
    <dgm:pt modelId="{2A77F255-1120-40C1-B3AC-2AF274F823C3}" type="pres">
      <dgm:prSet presAssocID="{0BCDB375-FFE9-405E-82FA-BDB7457149D6}" presName="theInnerList" presStyleCnt="0"/>
      <dgm:spPr/>
    </dgm:pt>
    <dgm:pt modelId="{6C59D018-E996-440F-A7C6-C5BAE3421019}" type="pres">
      <dgm:prSet presAssocID="{0BCDB375-FFE9-405E-82FA-BDB7457149D6}" presName="aSpace" presStyleCnt="0"/>
      <dgm:spPr/>
    </dgm:pt>
    <dgm:pt modelId="{28E16BFA-E1E6-4051-AA40-419D2E0C8D3D}" type="pres">
      <dgm:prSet presAssocID="{BFB0DAE9-CCC4-4CF4-8793-E823507C30E3}" presName="compNode" presStyleCnt="0"/>
      <dgm:spPr/>
    </dgm:pt>
    <dgm:pt modelId="{E21177C9-C358-4E63-96D9-3C9E5EDF8A56}" type="pres">
      <dgm:prSet presAssocID="{BFB0DAE9-CCC4-4CF4-8793-E823507C30E3}" presName="aNode" presStyleLbl="bgShp" presStyleIdx="20" presStyleCnt="23"/>
      <dgm:spPr/>
    </dgm:pt>
    <dgm:pt modelId="{15548561-137D-442F-904E-1EBBCDA6A901}" type="pres">
      <dgm:prSet presAssocID="{BFB0DAE9-CCC4-4CF4-8793-E823507C30E3}" presName="textNode" presStyleLbl="bgShp" presStyleIdx="20" presStyleCnt="23"/>
      <dgm:spPr/>
    </dgm:pt>
    <dgm:pt modelId="{3EBE8A25-2B37-4761-B918-528FD120456D}" type="pres">
      <dgm:prSet presAssocID="{BFB0DAE9-CCC4-4CF4-8793-E823507C30E3}" presName="compChildNode" presStyleCnt="0"/>
      <dgm:spPr/>
    </dgm:pt>
    <dgm:pt modelId="{0B893783-E9F4-4578-B1E7-369E6E12BC0C}" type="pres">
      <dgm:prSet presAssocID="{BFB0DAE9-CCC4-4CF4-8793-E823507C30E3}" presName="theInnerList" presStyleCnt="0"/>
      <dgm:spPr/>
    </dgm:pt>
    <dgm:pt modelId="{A40E3686-D60E-434D-9B85-3EB6951A5608}" type="pres">
      <dgm:prSet presAssocID="{BFB0DAE9-CCC4-4CF4-8793-E823507C30E3}" presName="aSpace" presStyleCnt="0"/>
      <dgm:spPr/>
    </dgm:pt>
    <dgm:pt modelId="{C554E54A-3298-41B4-935A-6A21B64C0155}" type="pres">
      <dgm:prSet presAssocID="{45AD7E73-33EA-40A9-8639-A52951E23E15}" presName="compNode" presStyleCnt="0"/>
      <dgm:spPr/>
    </dgm:pt>
    <dgm:pt modelId="{8CF5E541-85E0-46E5-B9C2-07BDD65FBBB6}" type="pres">
      <dgm:prSet presAssocID="{45AD7E73-33EA-40A9-8639-A52951E23E15}" presName="aNode" presStyleLbl="bgShp" presStyleIdx="21" presStyleCnt="23"/>
      <dgm:spPr/>
    </dgm:pt>
    <dgm:pt modelId="{760B064F-84D9-4184-84F3-ECCFE800257A}" type="pres">
      <dgm:prSet presAssocID="{45AD7E73-33EA-40A9-8639-A52951E23E15}" presName="textNode" presStyleLbl="bgShp" presStyleIdx="21" presStyleCnt="23"/>
      <dgm:spPr/>
    </dgm:pt>
    <dgm:pt modelId="{9CC0CB99-0600-4A24-A529-35DE4EDB5864}" type="pres">
      <dgm:prSet presAssocID="{45AD7E73-33EA-40A9-8639-A52951E23E15}" presName="compChildNode" presStyleCnt="0"/>
      <dgm:spPr/>
    </dgm:pt>
    <dgm:pt modelId="{654E6787-A13B-4CC2-A958-438D1529C036}" type="pres">
      <dgm:prSet presAssocID="{45AD7E73-33EA-40A9-8639-A52951E23E15}" presName="theInnerList" presStyleCnt="0"/>
      <dgm:spPr/>
    </dgm:pt>
    <dgm:pt modelId="{2C065664-2E08-4847-BB8E-940EA7EBA0A2}" type="pres">
      <dgm:prSet presAssocID="{45AD7E73-33EA-40A9-8639-A52951E23E15}" presName="aSpace" presStyleCnt="0"/>
      <dgm:spPr/>
    </dgm:pt>
    <dgm:pt modelId="{963C2CCA-81D6-4354-8A20-12301C9A756D}" type="pres">
      <dgm:prSet presAssocID="{5D953820-6F9E-4D2C-BED0-2D3BF15A11CA}" presName="compNode" presStyleCnt="0"/>
      <dgm:spPr/>
    </dgm:pt>
    <dgm:pt modelId="{7539FF77-5603-4E59-B038-C6F7DFD856EF}" type="pres">
      <dgm:prSet presAssocID="{5D953820-6F9E-4D2C-BED0-2D3BF15A11CA}" presName="aNode" presStyleLbl="bgShp" presStyleIdx="22" presStyleCnt="23"/>
      <dgm:spPr/>
    </dgm:pt>
    <dgm:pt modelId="{3CBE8099-54E8-46F4-B3F9-B9FFE84A63FA}" type="pres">
      <dgm:prSet presAssocID="{5D953820-6F9E-4D2C-BED0-2D3BF15A11CA}" presName="textNode" presStyleLbl="bgShp" presStyleIdx="22" presStyleCnt="23"/>
      <dgm:spPr/>
    </dgm:pt>
    <dgm:pt modelId="{67884A83-9CE7-4B73-9488-23E0F1A5CF17}" type="pres">
      <dgm:prSet presAssocID="{5D953820-6F9E-4D2C-BED0-2D3BF15A11CA}" presName="compChildNode" presStyleCnt="0"/>
      <dgm:spPr/>
    </dgm:pt>
    <dgm:pt modelId="{A62AF21C-9431-4DC1-B8D5-7AEE9D224883}" type="pres">
      <dgm:prSet presAssocID="{5D953820-6F9E-4D2C-BED0-2D3BF15A11CA}" presName="theInnerList" presStyleCnt="0"/>
      <dgm:spPr/>
    </dgm:pt>
  </dgm:ptLst>
  <dgm:cxnLst>
    <dgm:cxn modelId="{A17FEE00-C48E-4F80-906A-9D72231E986A}" type="presOf" srcId="{388824E3-96FE-4B0E-B78F-E297B2A4F8CF}" destId="{9DB904A4-31F8-4B29-8BF7-8C903222FB26}" srcOrd="1" destOrd="0" presId="urn:microsoft.com/office/officeart/2005/8/layout/lProcess2"/>
    <dgm:cxn modelId="{005EFC06-2A30-4D20-90EF-04BA7320578D}" type="presOf" srcId="{AA799D28-98AD-4D03-BEE4-FBEE76D5FFE3}" destId="{6DABD1E8-84B5-41D2-808E-A2274C456AC6}" srcOrd="1" destOrd="0" presId="urn:microsoft.com/office/officeart/2005/8/layout/lProcess2"/>
    <dgm:cxn modelId="{CB82C307-A63D-43C2-910C-E63460EEA0B9}" type="presOf" srcId="{878A601F-2711-492A-9523-798247151EEE}" destId="{FA9A55B5-7EF0-468A-95EB-57FC0CAC2561}" srcOrd="0" destOrd="0" presId="urn:microsoft.com/office/officeart/2005/8/layout/lProcess2"/>
    <dgm:cxn modelId="{E787F20C-5628-48F7-84A2-C86080BC0AB8}" type="presOf" srcId="{45AD7E73-33EA-40A9-8639-A52951E23E15}" destId="{8CF5E541-85E0-46E5-B9C2-07BDD65FBBB6}" srcOrd="0" destOrd="0" presId="urn:microsoft.com/office/officeart/2005/8/layout/lProcess2"/>
    <dgm:cxn modelId="{86C4390E-C9D1-4581-950B-53A735DF0968}" type="presOf" srcId="{822490F7-E729-4535-B2BE-A23D588B1BC7}" destId="{3AA4E365-2F71-46BE-8A04-EB5BEFEEC11E}" srcOrd="1" destOrd="0" presId="urn:microsoft.com/office/officeart/2005/8/layout/lProcess2"/>
    <dgm:cxn modelId="{80F15510-6C72-489E-8ED1-231877753E2C}" type="presOf" srcId="{848929E3-F0D6-4195-B4CF-E11037F5363C}" destId="{B8319A0C-4E55-4C4D-A6C5-6DB3F4A3FC22}" srcOrd="1" destOrd="0" presId="urn:microsoft.com/office/officeart/2005/8/layout/lProcess2"/>
    <dgm:cxn modelId="{9E9E0611-B895-42B7-B34C-CA8BC45F81E7}" type="presOf" srcId="{06415918-07F8-4968-A701-FCD057E7CB3F}" destId="{98831B5E-03B2-4F5F-9FE5-C3A2B7C20D10}" srcOrd="1" destOrd="0" presId="urn:microsoft.com/office/officeart/2005/8/layout/lProcess2"/>
    <dgm:cxn modelId="{68516325-FF06-4EDA-99E5-0175481C89F8}" srcId="{F5B005DC-B515-4689-B25B-1CDFD372A37C}" destId="{878A601F-2711-492A-9523-798247151EEE}" srcOrd="12" destOrd="0" parTransId="{20815167-AB52-4FB7-87DF-6EB200C6F2DA}" sibTransId="{7E3ADD53-B6CC-4824-A5CC-AA00402D6A10}"/>
    <dgm:cxn modelId="{68E5AD25-FEE2-4E91-98E5-C6C317936D98}" type="presOf" srcId="{AA799D28-98AD-4D03-BEE4-FBEE76D5FFE3}" destId="{F95C934A-67C1-4C02-ACEB-050D1C5D8673}" srcOrd="0" destOrd="0" presId="urn:microsoft.com/office/officeart/2005/8/layout/lProcess2"/>
    <dgm:cxn modelId="{8EB8C32F-C26C-425D-BC8E-60A47933B1E2}" type="presOf" srcId="{259DEAC3-55A1-45C5-963B-4F517FEB3CF1}" destId="{CE7A0CDC-85EE-4C0A-BBFB-9318B29260AB}" srcOrd="0" destOrd="0" presId="urn:microsoft.com/office/officeart/2005/8/layout/lProcess2"/>
    <dgm:cxn modelId="{F7725B33-4C34-4129-9696-B7E0E293C1D2}" srcId="{F5B005DC-B515-4689-B25B-1CDFD372A37C}" destId="{BFB0DAE9-CCC4-4CF4-8793-E823507C30E3}" srcOrd="20" destOrd="0" parTransId="{4DC8BF5E-3A1B-44EC-ADB4-9D61D9E190DD}" sibTransId="{60C257BB-FFA8-46D5-9D19-7D31E5462B1F}"/>
    <dgm:cxn modelId="{296A5E34-E9BD-4F40-98FC-77EBF3D3EBB3}" type="presOf" srcId="{45AD7E73-33EA-40A9-8639-A52951E23E15}" destId="{760B064F-84D9-4184-84F3-ECCFE800257A}" srcOrd="1" destOrd="0" presId="urn:microsoft.com/office/officeart/2005/8/layout/lProcess2"/>
    <dgm:cxn modelId="{045AF634-F172-4904-BBDF-3D9ED8794617}" type="presOf" srcId="{E2C35239-23AB-4792-92D5-F04223281F63}" destId="{C3799FA5-B9A6-458D-803A-4AC5C2348339}" srcOrd="1" destOrd="0" presId="urn:microsoft.com/office/officeart/2005/8/layout/lProcess2"/>
    <dgm:cxn modelId="{6BBAF136-A4B4-4A34-98D9-39D67C600972}" srcId="{F5B005DC-B515-4689-B25B-1CDFD372A37C}" destId="{F268CB58-9688-4EF6-AC8A-440F868106F4}" srcOrd="0" destOrd="0" parTransId="{8C97771C-AFC9-45D4-8F1F-E21796E4E8A1}" sibTransId="{C56D36D8-B250-4DCB-9541-61BEA17CC0A8}"/>
    <dgm:cxn modelId="{37DF3A3D-0C30-4F32-AE2F-19940993B5BF}" type="presOf" srcId="{8B286C7E-2627-480D-A1A8-B10E2D163E63}" destId="{7D6C5231-41FD-459D-8322-1A0D34D02720}" srcOrd="0" destOrd="0" presId="urn:microsoft.com/office/officeart/2005/8/layout/lProcess2"/>
    <dgm:cxn modelId="{DAFE893F-E71D-40A9-A523-60B3C0E6B268}" type="presOf" srcId="{459A0B50-D4A3-4BA2-AA3A-4CE66D4D066F}" destId="{3A0B38D8-F8E1-4ADB-8784-33412CEEEE44}" srcOrd="0" destOrd="0" presId="urn:microsoft.com/office/officeart/2005/8/layout/lProcess2"/>
    <dgm:cxn modelId="{E77E993F-3C9B-42C1-9E2C-134028178BAC}" type="presOf" srcId="{85B39786-A25D-4A6C-9FC9-D3473EC5B75E}" destId="{CD916A69-ED65-4E2B-BE42-E7C4D495CDF2}" srcOrd="0" destOrd="0" presId="urn:microsoft.com/office/officeart/2005/8/layout/lProcess2"/>
    <dgm:cxn modelId="{56D49C5C-7CE8-40F5-AFB6-6B75B438C31F}" srcId="{F5B005DC-B515-4689-B25B-1CDFD372A37C}" destId="{459A0B50-D4A3-4BA2-AA3A-4CE66D4D066F}" srcOrd="16" destOrd="0" parTransId="{CF2ACE82-3AE4-440A-AA1B-E16F4C251D74}" sibTransId="{659E0FD0-97A1-4BC4-83CA-B10A90CDB933}"/>
    <dgm:cxn modelId="{67604C5D-A1AF-4960-ADA1-C1F8B39D9146}" type="presOf" srcId="{878A601F-2711-492A-9523-798247151EEE}" destId="{B88C5C1B-5A1D-41C4-9F85-B4F3CEA453FE}" srcOrd="1" destOrd="0" presId="urn:microsoft.com/office/officeart/2005/8/layout/lProcess2"/>
    <dgm:cxn modelId="{66629F5D-BE29-433C-885F-0C488A157D8A}" srcId="{F5B005DC-B515-4689-B25B-1CDFD372A37C}" destId="{5D953820-6F9E-4D2C-BED0-2D3BF15A11CA}" srcOrd="22" destOrd="0" parTransId="{5136545A-24D7-43DF-B309-29E64D0EAF15}" sibTransId="{F1984AFA-9A64-4EFE-8C66-F701C91AA07C}"/>
    <dgm:cxn modelId="{4A48575E-87AF-4E1B-B0C4-66C57144A29F}" srcId="{F5B005DC-B515-4689-B25B-1CDFD372A37C}" destId="{B8AA9130-055E-4FD7-83E8-8BD814148329}" srcOrd="8" destOrd="0" parTransId="{956AB266-BC91-477A-8B45-57903AAAB733}" sibTransId="{D144B862-3FC9-4824-A7A2-C495167C4946}"/>
    <dgm:cxn modelId="{16AF9C5F-E18B-4EE7-8669-6210B1A579B5}" type="presOf" srcId="{A4CBB147-1BE4-4605-AFBF-897CB105A4A2}" destId="{F3C40FDA-18F7-421E-9A82-AE32E562BB46}" srcOrd="1" destOrd="0" presId="urn:microsoft.com/office/officeart/2005/8/layout/lProcess2"/>
    <dgm:cxn modelId="{8168E841-FD26-4F7E-A0BF-CF0DDC781D0C}" type="presOf" srcId="{5D953820-6F9E-4D2C-BED0-2D3BF15A11CA}" destId="{3CBE8099-54E8-46F4-B3F9-B9FFE84A63FA}" srcOrd="1" destOrd="0" presId="urn:microsoft.com/office/officeart/2005/8/layout/lProcess2"/>
    <dgm:cxn modelId="{31253662-3731-4B0E-B609-0A35F57E7A73}" type="presOf" srcId="{557008BD-3374-4BC6-A0FC-1918453A6A22}" destId="{0DB1EB90-AA1F-4A97-A245-B166E82BFC9B}" srcOrd="1" destOrd="0" presId="urn:microsoft.com/office/officeart/2005/8/layout/lProcess2"/>
    <dgm:cxn modelId="{C9423363-1D6D-41DB-A085-904D133D3B01}" type="presOf" srcId="{122CB13D-7061-4050-956C-C7A68EBEA031}" destId="{58B145C7-6FEB-4A0A-A3A7-CFD424B2DD78}" srcOrd="0" destOrd="0" presId="urn:microsoft.com/office/officeart/2005/8/layout/lProcess2"/>
    <dgm:cxn modelId="{F2375546-DE90-4C99-B945-95480BE34F63}" type="presOf" srcId="{5A54CAC2-9286-4A74-8F7A-46E5920B77B1}" destId="{3E033646-2976-4D91-9387-C22514956D44}" srcOrd="0" destOrd="0" presId="urn:microsoft.com/office/officeart/2005/8/layout/lProcess2"/>
    <dgm:cxn modelId="{96D19146-0521-4FB5-9E18-6BF6BBD98CDD}" type="presOf" srcId="{E2C35239-23AB-4792-92D5-F04223281F63}" destId="{B628A94D-E804-4295-B7BB-6F2C767FE234}" srcOrd="0" destOrd="0" presId="urn:microsoft.com/office/officeart/2005/8/layout/lProcess2"/>
    <dgm:cxn modelId="{77B9806A-262C-4798-89F6-0033AA9B55A0}" type="presOf" srcId="{557008BD-3374-4BC6-A0FC-1918453A6A22}" destId="{253E91F1-D83D-4791-AFE2-999CD6D5B2EC}" srcOrd="0" destOrd="0" presId="urn:microsoft.com/office/officeart/2005/8/layout/lProcess2"/>
    <dgm:cxn modelId="{0885576E-D6D8-4C36-9A83-86440B1CF883}" type="presOf" srcId="{F268CB58-9688-4EF6-AC8A-440F868106F4}" destId="{71A473A9-A65C-47BF-ABA7-B9318C440900}" srcOrd="1" destOrd="0" presId="urn:microsoft.com/office/officeart/2005/8/layout/lProcess2"/>
    <dgm:cxn modelId="{8F4AF76F-3426-4F24-AC53-F9310568E986}" srcId="{F5B005DC-B515-4689-B25B-1CDFD372A37C}" destId="{848929E3-F0D6-4195-B4CF-E11037F5363C}" srcOrd="4" destOrd="0" parTransId="{8B09D496-6C51-4976-B7D5-078D61AC3585}" sibTransId="{10DC44AD-082D-43D4-ACB9-C78AA911F21F}"/>
    <dgm:cxn modelId="{DE89F151-4C64-4BA6-B476-BCCA18341BF2}" type="presOf" srcId="{0BCDB375-FFE9-405E-82FA-BDB7457149D6}" destId="{34654B37-F2B9-47F5-9817-735CCB2EDCB5}" srcOrd="0" destOrd="0" presId="urn:microsoft.com/office/officeart/2005/8/layout/lProcess2"/>
    <dgm:cxn modelId="{0EE26F72-4567-4848-AAD9-9F1AAC4CEBAD}" type="presOf" srcId="{5D953820-6F9E-4D2C-BED0-2D3BF15A11CA}" destId="{7539FF77-5603-4E59-B038-C6F7DFD856EF}" srcOrd="0" destOrd="0" presId="urn:microsoft.com/office/officeart/2005/8/layout/lProcess2"/>
    <dgm:cxn modelId="{5D875D54-D482-4CAB-AAEB-BD9682CBA9FB}" srcId="{F5B005DC-B515-4689-B25B-1CDFD372A37C}" destId="{557008BD-3374-4BC6-A0FC-1918453A6A22}" srcOrd="15" destOrd="0" parTransId="{C352EA57-4D3D-441F-ACF0-778D472CCD57}" sibTransId="{1CF79101-C328-4462-AB7A-78CF40BFF15D}"/>
    <dgm:cxn modelId="{88CA6854-33A0-4264-BB12-4F00D035CC37}" srcId="{F5B005DC-B515-4689-B25B-1CDFD372A37C}" destId="{8944F5C9-9240-45BA-AC21-23B11C6C0A42}" srcOrd="2" destOrd="0" parTransId="{98EC437F-8B0F-44C5-8A9B-2FB3198F8246}" sibTransId="{F085646C-A987-4871-81A2-297778F19849}"/>
    <dgm:cxn modelId="{6F470555-7CA4-4AAE-A4B6-C258FFE2A062}" type="presOf" srcId="{5A54CAC2-9286-4A74-8F7A-46E5920B77B1}" destId="{533F0ED9-88CA-4794-B3B5-66624C1FE53E}" srcOrd="1" destOrd="0" presId="urn:microsoft.com/office/officeart/2005/8/layout/lProcess2"/>
    <dgm:cxn modelId="{8062A278-7F5F-429A-BE13-A72DC185C411}" type="presOf" srcId="{F5B005DC-B515-4689-B25B-1CDFD372A37C}" destId="{35DA435E-8A01-488C-8E36-65D3C9214876}" srcOrd="0" destOrd="0" presId="urn:microsoft.com/office/officeart/2005/8/layout/lProcess2"/>
    <dgm:cxn modelId="{9168EC58-B027-4A8C-9606-40D28F24C150}" srcId="{F5B005DC-B515-4689-B25B-1CDFD372A37C}" destId="{388824E3-96FE-4B0E-B78F-E297B2A4F8CF}" srcOrd="5" destOrd="0" parTransId="{9A8AABA3-644F-4283-8B0A-F9F483A57D29}" sibTransId="{4D5A1831-9E0E-4C69-A4D1-E7434A868616}"/>
    <dgm:cxn modelId="{B440EA7B-3B13-4754-BF05-8802523F8DFD}" srcId="{F5B005DC-B515-4689-B25B-1CDFD372A37C}" destId="{A4CBB147-1BE4-4605-AFBF-897CB105A4A2}" srcOrd="11" destOrd="0" parTransId="{69F7D790-8B16-4023-AEC1-1FC99C28CBD4}" sibTransId="{E814D097-8B3A-46D4-8B93-DCD95802C313}"/>
    <dgm:cxn modelId="{FB28817D-C5AA-4015-9E04-DD685D4D1F9D}" type="presOf" srcId="{85B39786-A25D-4A6C-9FC9-D3473EC5B75E}" destId="{52033C36-0689-41B0-9433-F5FD294FFCDE}" srcOrd="1" destOrd="0" presId="urn:microsoft.com/office/officeart/2005/8/layout/lProcess2"/>
    <dgm:cxn modelId="{FA85D17D-B3C8-498A-840A-0D0D944D383B}" type="presOf" srcId="{B8AA9130-055E-4FD7-83E8-8BD814148329}" destId="{84709C04-F752-464E-B804-D42F89F0D897}" srcOrd="1" destOrd="0" presId="urn:microsoft.com/office/officeart/2005/8/layout/lProcess2"/>
    <dgm:cxn modelId="{8705308B-E51A-4FD2-8D0E-9E648226E4E7}" srcId="{F5B005DC-B515-4689-B25B-1CDFD372A37C}" destId="{822490F7-E729-4535-B2BE-A23D588B1BC7}" srcOrd="3" destOrd="0" parTransId="{DF8C1F4C-E4CA-4D94-BF76-717340C728F8}" sibTransId="{8BD0E731-E913-488C-8E0D-08C77755F119}"/>
    <dgm:cxn modelId="{704D378B-FA8C-4DD4-B639-21B55DB83061}" srcId="{F5B005DC-B515-4689-B25B-1CDFD372A37C}" destId="{5A54CAC2-9286-4A74-8F7A-46E5920B77B1}" srcOrd="9" destOrd="0" parTransId="{5DA6F1A2-AE93-4AD7-8708-2981A7466C19}" sibTransId="{525FDE2C-E167-409D-A2F0-D5BC3E0ABA89}"/>
    <dgm:cxn modelId="{F605358F-6F80-44CD-ACAD-67744235994A}" type="presOf" srcId="{259DEAC3-55A1-45C5-963B-4F517FEB3CF1}" destId="{D686A022-73D1-46F8-A911-CAA4C5234700}" srcOrd="1" destOrd="0" presId="urn:microsoft.com/office/officeart/2005/8/layout/lProcess2"/>
    <dgm:cxn modelId="{30541191-FF54-492D-BC31-A839EF4EB348}" srcId="{F5B005DC-B515-4689-B25B-1CDFD372A37C}" destId="{06415918-07F8-4968-A701-FCD057E7CB3F}" srcOrd="14" destOrd="0" parTransId="{79C110B6-A28D-4BB4-AA8C-8851866A56F3}" sibTransId="{9C65E132-2E4F-45E5-B660-0A397913696F}"/>
    <dgm:cxn modelId="{318EB592-B919-47F3-8BC2-B1E0EE6CC93A}" type="presOf" srcId="{848929E3-F0D6-4195-B4CF-E11037F5363C}" destId="{F9EE9D06-9593-4CE0-BE78-70752380CEB4}" srcOrd="0" destOrd="0" presId="urn:microsoft.com/office/officeart/2005/8/layout/lProcess2"/>
    <dgm:cxn modelId="{5A256796-9D94-4EC4-8084-D46496799FC7}" srcId="{F5B005DC-B515-4689-B25B-1CDFD372A37C}" destId="{45AD7E73-33EA-40A9-8639-A52951E23E15}" srcOrd="21" destOrd="0" parTransId="{EABE2BAC-14D9-4B7B-8637-D86355C4D3C9}" sibTransId="{13093883-67E7-46F7-B745-8280186DB34C}"/>
    <dgm:cxn modelId="{C374A696-9856-445C-840B-CF9D4225E066}" srcId="{F5B005DC-B515-4689-B25B-1CDFD372A37C}" destId="{259DEAC3-55A1-45C5-963B-4F517FEB3CF1}" srcOrd="17" destOrd="0" parTransId="{4BAFD602-842A-4652-914F-5C6529791E35}" sibTransId="{72EC0ED1-4998-4C85-BACB-217BCF8E8C54}"/>
    <dgm:cxn modelId="{C086A1A9-0EBD-4B80-8294-54465FA1B26B}" type="presOf" srcId="{4F7A9F75-BA2B-4018-A3E9-113BCFCA5449}" destId="{4FB6A3B4-EDC0-4F65-BEF5-7B00CAB7FA7D}" srcOrd="1" destOrd="0" presId="urn:microsoft.com/office/officeart/2005/8/layout/lProcess2"/>
    <dgm:cxn modelId="{CCE73EAA-73EC-40FC-844D-623ACAEBC57E}" type="presOf" srcId="{122CB13D-7061-4050-956C-C7A68EBEA031}" destId="{4E15F70F-1F57-4615-A241-31A68CBCAAC2}" srcOrd="1" destOrd="0" presId="urn:microsoft.com/office/officeart/2005/8/layout/lProcess2"/>
    <dgm:cxn modelId="{1AE767AB-C7F0-4046-B294-50F8AC0336AA}" type="presOf" srcId="{4F7A9F75-BA2B-4018-A3E9-113BCFCA5449}" destId="{5F2E8450-EA15-47A9-8DFD-17808B723C78}" srcOrd="0" destOrd="0" presId="urn:microsoft.com/office/officeart/2005/8/layout/lProcess2"/>
    <dgm:cxn modelId="{60A894B3-916B-4025-A1EA-7DB5DD886C29}" type="presOf" srcId="{06415918-07F8-4968-A701-FCD057E7CB3F}" destId="{2916F5EE-D25F-4552-9D10-16F9B827ABC4}" srcOrd="0" destOrd="0" presId="urn:microsoft.com/office/officeart/2005/8/layout/lProcess2"/>
    <dgm:cxn modelId="{9316D8BF-516C-4E82-AB8F-6876B41B17E4}" type="presOf" srcId="{F268CB58-9688-4EF6-AC8A-440F868106F4}" destId="{5DB32788-60E1-4EAC-BA28-F0722B84CAEB}" srcOrd="0" destOrd="0" presId="urn:microsoft.com/office/officeart/2005/8/layout/lProcess2"/>
    <dgm:cxn modelId="{229152C3-8F5A-455B-844F-174263D56590}" type="presOf" srcId="{8944F5C9-9240-45BA-AC21-23B11C6C0A42}" destId="{A12E54C4-4811-47E6-8908-45EAAE53ECE1}" srcOrd="1" destOrd="0" presId="urn:microsoft.com/office/officeart/2005/8/layout/lProcess2"/>
    <dgm:cxn modelId="{5FF92AC4-681C-4C46-9051-0D329F2C58EB}" srcId="{F5B005DC-B515-4689-B25B-1CDFD372A37C}" destId="{122CB13D-7061-4050-956C-C7A68EBEA031}" srcOrd="13" destOrd="0" parTransId="{5C0FC06F-9800-4390-84E5-0B5BD0E9A272}" sibTransId="{E99D3E8E-82BE-450A-BD49-EE199502131D}"/>
    <dgm:cxn modelId="{897A61C4-735A-490F-9B18-FE64D3BDC94B}" type="presOf" srcId="{A4CBB147-1BE4-4605-AFBF-897CB105A4A2}" destId="{31E61BA4-8558-4BAD-9195-4AACEBF7977F}" srcOrd="0" destOrd="0" presId="urn:microsoft.com/office/officeart/2005/8/layout/lProcess2"/>
    <dgm:cxn modelId="{DEA427CA-4608-4409-853B-B2598A711D34}" type="presOf" srcId="{822490F7-E729-4535-B2BE-A23D588B1BC7}" destId="{A3BCEE82-DF19-493E-A541-CED8A2BA98D3}" srcOrd="0" destOrd="0" presId="urn:microsoft.com/office/officeart/2005/8/layout/lProcess2"/>
    <dgm:cxn modelId="{990645CA-819A-4E9C-981D-4C164B531899}" type="presOf" srcId="{8944F5C9-9240-45BA-AC21-23B11C6C0A42}" destId="{FB2DFE96-570C-4614-B974-B222C126901C}" srcOrd="0" destOrd="0" presId="urn:microsoft.com/office/officeart/2005/8/layout/lProcess2"/>
    <dgm:cxn modelId="{B2AE7ECA-7FA6-4ABA-A801-D05D4AA12350}" type="presOf" srcId="{459A0B50-D4A3-4BA2-AA3A-4CE66D4D066F}" destId="{2B94C4AD-E4B3-4F82-9317-E436C8CA082C}" srcOrd="1" destOrd="0" presId="urn:microsoft.com/office/officeart/2005/8/layout/lProcess2"/>
    <dgm:cxn modelId="{02828CD2-2E7F-4E78-A5BC-B10103ACE9DD}" type="presOf" srcId="{8B286C7E-2627-480D-A1A8-B10E2D163E63}" destId="{39B0E1EA-3759-4534-8B1A-EC201CA9D4CE}" srcOrd="1" destOrd="0" presId="urn:microsoft.com/office/officeart/2005/8/layout/lProcess2"/>
    <dgm:cxn modelId="{B22EB4DF-9D02-492F-BD04-15610D6F1557}" type="presOf" srcId="{388824E3-96FE-4B0E-B78F-E297B2A4F8CF}" destId="{9B8EFD63-5762-42DF-B8F2-224D60C90DEB}" srcOrd="0" destOrd="0" presId="urn:microsoft.com/office/officeart/2005/8/layout/lProcess2"/>
    <dgm:cxn modelId="{0104BEE9-F7EC-41A5-A588-F4D56C03A880}" srcId="{F5B005DC-B515-4689-B25B-1CDFD372A37C}" destId="{0BCDB375-FFE9-405E-82FA-BDB7457149D6}" srcOrd="19" destOrd="0" parTransId="{5D54B253-1F85-4D16-A5BA-57FF7F28F368}" sibTransId="{3AB46A43-8D61-43F8-9491-F8053529DCEA}"/>
    <dgm:cxn modelId="{4DCB9CEA-667C-4143-89CF-7F57DB3AC895}" type="presOf" srcId="{B8AA9130-055E-4FD7-83E8-8BD814148329}" destId="{39C6315F-B49E-4C14-94D8-9E8255A44269}" srcOrd="0" destOrd="0" presId="urn:microsoft.com/office/officeart/2005/8/layout/lProcess2"/>
    <dgm:cxn modelId="{F0E8A2EC-CA41-4A28-A610-49458B53AE22}" srcId="{F5B005DC-B515-4689-B25B-1CDFD372A37C}" destId="{4F7A9F75-BA2B-4018-A3E9-113BCFCA5449}" srcOrd="7" destOrd="0" parTransId="{DF5D6D7D-35D0-4B7D-BFEE-6FDC535C2AF9}" sibTransId="{7E049921-88A1-4640-BE4D-1BC641872022}"/>
    <dgm:cxn modelId="{E113EAEE-DA34-4495-BE3D-CC593456FE33}" srcId="{F5B005DC-B515-4689-B25B-1CDFD372A37C}" destId="{AA799D28-98AD-4D03-BEE4-FBEE76D5FFE3}" srcOrd="1" destOrd="0" parTransId="{420DE328-EEF2-486B-B692-FF152F25A8A7}" sibTransId="{2F0A788A-3678-4BA0-A706-66EBF3DEF3E3}"/>
    <dgm:cxn modelId="{19BE97F0-8D8F-4C92-BAC4-AC7017EB8942}" srcId="{F5B005DC-B515-4689-B25B-1CDFD372A37C}" destId="{E2C35239-23AB-4792-92D5-F04223281F63}" srcOrd="6" destOrd="0" parTransId="{A0C05B44-192E-46BD-B775-9CD59B0ED990}" sibTransId="{6FC2632A-B194-49A1-98BA-ED1C87895426}"/>
    <dgm:cxn modelId="{A19181F3-B9F4-46C4-A9F3-E8864BB09F31}" type="presOf" srcId="{BFB0DAE9-CCC4-4CF4-8793-E823507C30E3}" destId="{15548561-137D-442F-904E-1EBBCDA6A901}" srcOrd="1" destOrd="0" presId="urn:microsoft.com/office/officeart/2005/8/layout/lProcess2"/>
    <dgm:cxn modelId="{A70D18F8-3FE5-4B53-96DE-089ABDFDAAF7}" type="presOf" srcId="{BFB0DAE9-CCC4-4CF4-8793-E823507C30E3}" destId="{E21177C9-C358-4E63-96D9-3C9E5EDF8A56}" srcOrd="0" destOrd="0" presId="urn:microsoft.com/office/officeart/2005/8/layout/lProcess2"/>
    <dgm:cxn modelId="{791803FB-DD9D-4AFB-A67D-4D34399AA7D2}" srcId="{F5B005DC-B515-4689-B25B-1CDFD372A37C}" destId="{8B286C7E-2627-480D-A1A8-B10E2D163E63}" srcOrd="10" destOrd="0" parTransId="{EA6A6A86-316B-42A8-9B2E-B0E123055994}" sibTransId="{F74459C8-58EC-4FE5-BBE5-0FAE11AC3995}"/>
    <dgm:cxn modelId="{CC86C4FC-EBEC-4EF7-B4D7-F8754269D9DD}" srcId="{F5B005DC-B515-4689-B25B-1CDFD372A37C}" destId="{85B39786-A25D-4A6C-9FC9-D3473EC5B75E}" srcOrd="18" destOrd="0" parTransId="{680FD2C4-4E35-4A54-9657-BE9DCE21E6A0}" sibTransId="{BE34853F-CCA0-4018-B587-C0A79D7CCB54}"/>
    <dgm:cxn modelId="{78FB43FF-7575-434A-BDC2-7B711807902B}" type="presOf" srcId="{0BCDB375-FFE9-405E-82FA-BDB7457149D6}" destId="{38B29802-6D36-452C-988E-701D57723E74}" srcOrd="1" destOrd="0" presId="urn:microsoft.com/office/officeart/2005/8/layout/lProcess2"/>
    <dgm:cxn modelId="{ACE5F62E-78A9-44E6-BE66-4A96AADE75FF}" type="presParOf" srcId="{35DA435E-8A01-488C-8E36-65D3C9214876}" destId="{EBE82E83-4D98-4B83-8BCB-A91EECFCB5C9}" srcOrd="0" destOrd="0" presId="urn:microsoft.com/office/officeart/2005/8/layout/lProcess2"/>
    <dgm:cxn modelId="{D0063AA2-1E9A-4AA6-8D9C-DF9A1B985DCE}" type="presParOf" srcId="{EBE82E83-4D98-4B83-8BCB-A91EECFCB5C9}" destId="{5DB32788-60E1-4EAC-BA28-F0722B84CAEB}" srcOrd="0" destOrd="0" presId="urn:microsoft.com/office/officeart/2005/8/layout/lProcess2"/>
    <dgm:cxn modelId="{61046287-14DB-4770-AAE5-6E85203E30AD}" type="presParOf" srcId="{EBE82E83-4D98-4B83-8BCB-A91EECFCB5C9}" destId="{71A473A9-A65C-47BF-ABA7-B9318C440900}" srcOrd="1" destOrd="0" presId="urn:microsoft.com/office/officeart/2005/8/layout/lProcess2"/>
    <dgm:cxn modelId="{531C8969-84FA-4DE0-9FDC-221C20F6A903}" type="presParOf" srcId="{EBE82E83-4D98-4B83-8BCB-A91EECFCB5C9}" destId="{293A903C-1B7D-46CA-9D83-CAD11F58B40B}" srcOrd="2" destOrd="0" presId="urn:microsoft.com/office/officeart/2005/8/layout/lProcess2"/>
    <dgm:cxn modelId="{2D2104ED-FC94-402E-AA4F-16DF686C06CF}" type="presParOf" srcId="{293A903C-1B7D-46CA-9D83-CAD11F58B40B}" destId="{D937A5E0-8A51-477E-8B69-62F2FC52197A}" srcOrd="0" destOrd="0" presId="urn:microsoft.com/office/officeart/2005/8/layout/lProcess2"/>
    <dgm:cxn modelId="{A2ADF318-EE8C-48CD-8660-CB0D104BFD57}" type="presParOf" srcId="{35DA435E-8A01-488C-8E36-65D3C9214876}" destId="{6D3311DC-9ABF-4F1E-BBA6-01E41FF1DEDB}" srcOrd="1" destOrd="0" presId="urn:microsoft.com/office/officeart/2005/8/layout/lProcess2"/>
    <dgm:cxn modelId="{54BEB3A7-A8E2-4C27-8E8E-52130477FAC6}" type="presParOf" srcId="{35DA435E-8A01-488C-8E36-65D3C9214876}" destId="{D099411D-7EC7-4A6D-A6C8-C8730BB06EA9}" srcOrd="2" destOrd="0" presId="urn:microsoft.com/office/officeart/2005/8/layout/lProcess2"/>
    <dgm:cxn modelId="{34AC27AD-C81E-4760-BFD4-D2AB575CA829}" type="presParOf" srcId="{D099411D-7EC7-4A6D-A6C8-C8730BB06EA9}" destId="{F95C934A-67C1-4C02-ACEB-050D1C5D8673}" srcOrd="0" destOrd="0" presId="urn:microsoft.com/office/officeart/2005/8/layout/lProcess2"/>
    <dgm:cxn modelId="{FC84F798-24FC-40EA-94AF-D128BCA5D11E}" type="presParOf" srcId="{D099411D-7EC7-4A6D-A6C8-C8730BB06EA9}" destId="{6DABD1E8-84B5-41D2-808E-A2274C456AC6}" srcOrd="1" destOrd="0" presId="urn:microsoft.com/office/officeart/2005/8/layout/lProcess2"/>
    <dgm:cxn modelId="{8AEA44FA-F936-4011-AE8E-7DBE0E015809}" type="presParOf" srcId="{D099411D-7EC7-4A6D-A6C8-C8730BB06EA9}" destId="{27084E91-4C1F-4E0A-9DAD-C6335F5E5B5B}" srcOrd="2" destOrd="0" presId="urn:microsoft.com/office/officeart/2005/8/layout/lProcess2"/>
    <dgm:cxn modelId="{1F59BFBB-1BE7-49F6-AFF4-3D095BDEF5BD}" type="presParOf" srcId="{27084E91-4C1F-4E0A-9DAD-C6335F5E5B5B}" destId="{7ABD6F8A-39F5-4A34-8BB3-8F617519D19E}" srcOrd="0" destOrd="0" presId="urn:microsoft.com/office/officeart/2005/8/layout/lProcess2"/>
    <dgm:cxn modelId="{13F0B475-89A3-407B-89B9-8456B4639E6D}" type="presParOf" srcId="{35DA435E-8A01-488C-8E36-65D3C9214876}" destId="{04C8F145-2C76-4ACC-852C-8A3FC933E8B7}" srcOrd="3" destOrd="0" presId="urn:microsoft.com/office/officeart/2005/8/layout/lProcess2"/>
    <dgm:cxn modelId="{6D847F2C-C8D0-4EEE-B7C3-6E9704E05517}" type="presParOf" srcId="{35DA435E-8A01-488C-8E36-65D3C9214876}" destId="{206F5B1F-5F5E-4FC3-8312-CBA6A5F3A0A1}" srcOrd="4" destOrd="0" presId="urn:microsoft.com/office/officeart/2005/8/layout/lProcess2"/>
    <dgm:cxn modelId="{ABEC13B8-4AFA-49A1-BBD9-12592FCD2F31}" type="presParOf" srcId="{206F5B1F-5F5E-4FC3-8312-CBA6A5F3A0A1}" destId="{FB2DFE96-570C-4614-B974-B222C126901C}" srcOrd="0" destOrd="0" presId="urn:microsoft.com/office/officeart/2005/8/layout/lProcess2"/>
    <dgm:cxn modelId="{2E7570BD-A786-4304-80EF-167798CC606C}" type="presParOf" srcId="{206F5B1F-5F5E-4FC3-8312-CBA6A5F3A0A1}" destId="{A12E54C4-4811-47E6-8908-45EAAE53ECE1}" srcOrd="1" destOrd="0" presId="urn:microsoft.com/office/officeart/2005/8/layout/lProcess2"/>
    <dgm:cxn modelId="{CB108A60-6D9D-41BA-80AB-91FDDF696AD3}" type="presParOf" srcId="{206F5B1F-5F5E-4FC3-8312-CBA6A5F3A0A1}" destId="{496F5EAF-155A-4EE6-A4AB-60571C3BAAD2}" srcOrd="2" destOrd="0" presId="urn:microsoft.com/office/officeart/2005/8/layout/lProcess2"/>
    <dgm:cxn modelId="{BEA77FC0-6A36-4D3C-8A4E-35D09F739553}" type="presParOf" srcId="{496F5EAF-155A-4EE6-A4AB-60571C3BAAD2}" destId="{873CA7DE-83C7-4204-86CB-029522F1D0E4}" srcOrd="0" destOrd="0" presId="urn:microsoft.com/office/officeart/2005/8/layout/lProcess2"/>
    <dgm:cxn modelId="{354F783D-9554-4A0D-BF74-CE7E694F68A3}" type="presParOf" srcId="{35DA435E-8A01-488C-8E36-65D3C9214876}" destId="{A592D289-B4BE-4A8A-9345-06C813777A29}" srcOrd="5" destOrd="0" presId="urn:microsoft.com/office/officeart/2005/8/layout/lProcess2"/>
    <dgm:cxn modelId="{F3D3EB41-52B8-4625-B9AA-B22EBA0BB000}" type="presParOf" srcId="{35DA435E-8A01-488C-8E36-65D3C9214876}" destId="{31010D3A-9521-4857-8F1E-DE53551E5A43}" srcOrd="6" destOrd="0" presId="urn:microsoft.com/office/officeart/2005/8/layout/lProcess2"/>
    <dgm:cxn modelId="{996DD944-C76E-4E0E-8497-3877EFCFE9FD}" type="presParOf" srcId="{31010D3A-9521-4857-8F1E-DE53551E5A43}" destId="{A3BCEE82-DF19-493E-A541-CED8A2BA98D3}" srcOrd="0" destOrd="0" presId="urn:microsoft.com/office/officeart/2005/8/layout/lProcess2"/>
    <dgm:cxn modelId="{272FC8A8-F07F-4C4E-BF3A-A8A9FF4A05A0}" type="presParOf" srcId="{31010D3A-9521-4857-8F1E-DE53551E5A43}" destId="{3AA4E365-2F71-46BE-8A04-EB5BEFEEC11E}" srcOrd="1" destOrd="0" presId="urn:microsoft.com/office/officeart/2005/8/layout/lProcess2"/>
    <dgm:cxn modelId="{379588A3-2133-458E-A80D-4B0E1268F41D}" type="presParOf" srcId="{31010D3A-9521-4857-8F1E-DE53551E5A43}" destId="{49174BA0-D3F7-499B-81EA-7C04DB2AC023}" srcOrd="2" destOrd="0" presId="urn:microsoft.com/office/officeart/2005/8/layout/lProcess2"/>
    <dgm:cxn modelId="{0B019D4A-AE0C-4375-9AED-978D6A56345B}" type="presParOf" srcId="{49174BA0-D3F7-499B-81EA-7C04DB2AC023}" destId="{901FE85A-CF19-498B-8795-92250ABCC9FD}" srcOrd="0" destOrd="0" presId="urn:microsoft.com/office/officeart/2005/8/layout/lProcess2"/>
    <dgm:cxn modelId="{E619D95E-D613-4AF0-928D-0F5F353943AE}" type="presParOf" srcId="{35DA435E-8A01-488C-8E36-65D3C9214876}" destId="{B737B79B-3F84-4F81-A565-3740B790D287}" srcOrd="7" destOrd="0" presId="urn:microsoft.com/office/officeart/2005/8/layout/lProcess2"/>
    <dgm:cxn modelId="{593C7A29-7B36-4EC1-8480-3FB599BB2A90}" type="presParOf" srcId="{35DA435E-8A01-488C-8E36-65D3C9214876}" destId="{6B200970-E0BE-4735-99B2-4F056969519A}" srcOrd="8" destOrd="0" presId="urn:microsoft.com/office/officeart/2005/8/layout/lProcess2"/>
    <dgm:cxn modelId="{09FBE0BF-3172-4606-990C-CC0B744BFECB}" type="presParOf" srcId="{6B200970-E0BE-4735-99B2-4F056969519A}" destId="{F9EE9D06-9593-4CE0-BE78-70752380CEB4}" srcOrd="0" destOrd="0" presId="urn:microsoft.com/office/officeart/2005/8/layout/lProcess2"/>
    <dgm:cxn modelId="{58A63C4C-6AB1-4E2A-8487-CA25FA0587DB}" type="presParOf" srcId="{6B200970-E0BE-4735-99B2-4F056969519A}" destId="{B8319A0C-4E55-4C4D-A6C5-6DB3F4A3FC22}" srcOrd="1" destOrd="0" presId="urn:microsoft.com/office/officeart/2005/8/layout/lProcess2"/>
    <dgm:cxn modelId="{2E5FDF26-68A8-42BF-B705-8DFC4F30BD7F}" type="presParOf" srcId="{6B200970-E0BE-4735-99B2-4F056969519A}" destId="{BF8770C8-C757-483D-97BC-41D3BDE6B89D}" srcOrd="2" destOrd="0" presId="urn:microsoft.com/office/officeart/2005/8/layout/lProcess2"/>
    <dgm:cxn modelId="{BD00914E-D1F0-43E5-B358-FB2E87EBF06C}" type="presParOf" srcId="{BF8770C8-C757-483D-97BC-41D3BDE6B89D}" destId="{871C50EF-4057-439A-B3AB-7F99F1390E9D}" srcOrd="0" destOrd="0" presId="urn:microsoft.com/office/officeart/2005/8/layout/lProcess2"/>
    <dgm:cxn modelId="{2C56E06F-F731-483A-AFA0-A89E971D8214}" type="presParOf" srcId="{35DA435E-8A01-488C-8E36-65D3C9214876}" destId="{022D4EEC-A159-4BF2-9D54-EB64646C0AB4}" srcOrd="9" destOrd="0" presId="urn:microsoft.com/office/officeart/2005/8/layout/lProcess2"/>
    <dgm:cxn modelId="{3DC008B2-A690-450F-AF0C-89370E6A94EB}" type="presParOf" srcId="{35DA435E-8A01-488C-8E36-65D3C9214876}" destId="{748497F5-8710-42C6-90F5-4915B360DA7D}" srcOrd="10" destOrd="0" presId="urn:microsoft.com/office/officeart/2005/8/layout/lProcess2"/>
    <dgm:cxn modelId="{775C013B-A19A-467A-A396-5CB789166961}" type="presParOf" srcId="{748497F5-8710-42C6-90F5-4915B360DA7D}" destId="{9B8EFD63-5762-42DF-B8F2-224D60C90DEB}" srcOrd="0" destOrd="0" presId="urn:microsoft.com/office/officeart/2005/8/layout/lProcess2"/>
    <dgm:cxn modelId="{6AB3AAB8-2BF8-433D-8F3B-5E3B3B78C0A7}" type="presParOf" srcId="{748497F5-8710-42C6-90F5-4915B360DA7D}" destId="{9DB904A4-31F8-4B29-8BF7-8C903222FB26}" srcOrd="1" destOrd="0" presId="urn:microsoft.com/office/officeart/2005/8/layout/lProcess2"/>
    <dgm:cxn modelId="{081E7580-E3BB-41DA-A043-0E78C3C6F819}" type="presParOf" srcId="{748497F5-8710-42C6-90F5-4915B360DA7D}" destId="{2B3A1CC6-5FBC-4DBA-8FFB-EF9362EC2AE2}" srcOrd="2" destOrd="0" presId="urn:microsoft.com/office/officeart/2005/8/layout/lProcess2"/>
    <dgm:cxn modelId="{7CF3BBBE-4DD3-4617-9E5F-EF9A65457AF6}" type="presParOf" srcId="{2B3A1CC6-5FBC-4DBA-8FFB-EF9362EC2AE2}" destId="{20634990-B73A-4D87-BA82-F4056E8E449E}" srcOrd="0" destOrd="0" presId="urn:microsoft.com/office/officeart/2005/8/layout/lProcess2"/>
    <dgm:cxn modelId="{921F70CD-ABFA-42FF-99E4-5913D2C9B630}" type="presParOf" srcId="{35DA435E-8A01-488C-8E36-65D3C9214876}" destId="{CC80AF92-E9F4-427C-9814-C4AAED210145}" srcOrd="11" destOrd="0" presId="urn:microsoft.com/office/officeart/2005/8/layout/lProcess2"/>
    <dgm:cxn modelId="{E002B8FA-1BE7-4BB2-B250-BA7EDD2BBC54}" type="presParOf" srcId="{35DA435E-8A01-488C-8E36-65D3C9214876}" destId="{5E3B334B-A776-49CA-9C7E-4BE174E11A90}" srcOrd="12" destOrd="0" presId="urn:microsoft.com/office/officeart/2005/8/layout/lProcess2"/>
    <dgm:cxn modelId="{42DEF329-7A37-475F-82EC-772AF6785858}" type="presParOf" srcId="{5E3B334B-A776-49CA-9C7E-4BE174E11A90}" destId="{B628A94D-E804-4295-B7BB-6F2C767FE234}" srcOrd="0" destOrd="0" presId="urn:microsoft.com/office/officeart/2005/8/layout/lProcess2"/>
    <dgm:cxn modelId="{048DB0DD-716D-41E1-9044-752A6762FD07}" type="presParOf" srcId="{5E3B334B-A776-49CA-9C7E-4BE174E11A90}" destId="{C3799FA5-B9A6-458D-803A-4AC5C2348339}" srcOrd="1" destOrd="0" presId="urn:microsoft.com/office/officeart/2005/8/layout/lProcess2"/>
    <dgm:cxn modelId="{594BF7DD-AA83-4483-BB9B-7F6173BF17D4}" type="presParOf" srcId="{5E3B334B-A776-49CA-9C7E-4BE174E11A90}" destId="{876675CB-682E-4058-9613-DC5A89887FCB}" srcOrd="2" destOrd="0" presId="urn:microsoft.com/office/officeart/2005/8/layout/lProcess2"/>
    <dgm:cxn modelId="{E8CA1040-DA18-4609-8C0B-276F430102CF}" type="presParOf" srcId="{876675CB-682E-4058-9613-DC5A89887FCB}" destId="{9A60D2C0-05F7-40F3-ABC2-911266E9FE44}" srcOrd="0" destOrd="0" presId="urn:microsoft.com/office/officeart/2005/8/layout/lProcess2"/>
    <dgm:cxn modelId="{A60D12D0-DE1F-407A-A7B6-336E12721C58}" type="presParOf" srcId="{35DA435E-8A01-488C-8E36-65D3C9214876}" destId="{DB3F0FFC-4D04-46F5-BAE3-B9BA17B9DB0E}" srcOrd="13" destOrd="0" presId="urn:microsoft.com/office/officeart/2005/8/layout/lProcess2"/>
    <dgm:cxn modelId="{2CB0F180-ACB6-425E-AC33-FFB85C0D64B6}" type="presParOf" srcId="{35DA435E-8A01-488C-8E36-65D3C9214876}" destId="{AC6E1D91-6DBD-4440-A8F6-34855660731A}" srcOrd="14" destOrd="0" presId="urn:microsoft.com/office/officeart/2005/8/layout/lProcess2"/>
    <dgm:cxn modelId="{7165FE09-C18E-4DF8-B06D-FFFB2EFC5A7E}" type="presParOf" srcId="{AC6E1D91-6DBD-4440-A8F6-34855660731A}" destId="{5F2E8450-EA15-47A9-8DFD-17808B723C78}" srcOrd="0" destOrd="0" presId="urn:microsoft.com/office/officeart/2005/8/layout/lProcess2"/>
    <dgm:cxn modelId="{396EB863-62C3-4FBF-87AB-C63888426321}" type="presParOf" srcId="{AC6E1D91-6DBD-4440-A8F6-34855660731A}" destId="{4FB6A3B4-EDC0-4F65-BEF5-7B00CAB7FA7D}" srcOrd="1" destOrd="0" presId="urn:microsoft.com/office/officeart/2005/8/layout/lProcess2"/>
    <dgm:cxn modelId="{C4F8A8B3-4D13-4DEB-8BE0-742A2744D5F6}" type="presParOf" srcId="{AC6E1D91-6DBD-4440-A8F6-34855660731A}" destId="{2A675D89-5063-4C98-96A9-0D169F92FFDB}" srcOrd="2" destOrd="0" presId="urn:microsoft.com/office/officeart/2005/8/layout/lProcess2"/>
    <dgm:cxn modelId="{30B7AFB6-C88D-436D-A7C8-362704E3097F}" type="presParOf" srcId="{2A675D89-5063-4C98-96A9-0D169F92FFDB}" destId="{4FA592DF-91F9-40CD-B7EF-E3F0CFECC401}" srcOrd="0" destOrd="0" presId="urn:microsoft.com/office/officeart/2005/8/layout/lProcess2"/>
    <dgm:cxn modelId="{860716CC-BF67-4C94-952F-1578E275CBD8}" type="presParOf" srcId="{35DA435E-8A01-488C-8E36-65D3C9214876}" destId="{9A6F8A5B-933C-438E-95E7-B996EB7A4D42}" srcOrd="15" destOrd="0" presId="urn:microsoft.com/office/officeart/2005/8/layout/lProcess2"/>
    <dgm:cxn modelId="{908D06E8-42D9-4568-BB99-5E47254F6979}" type="presParOf" srcId="{35DA435E-8A01-488C-8E36-65D3C9214876}" destId="{F9EB6E79-A115-4C22-AF3D-F8195CC64E65}" srcOrd="16" destOrd="0" presId="urn:microsoft.com/office/officeart/2005/8/layout/lProcess2"/>
    <dgm:cxn modelId="{F1DEC73C-9679-4E28-957E-81716010D583}" type="presParOf" srcId="{F9EB6E79-A115-4C22-AF3D-F8195CC64E65}" destId="{39C6315F-B49E-4C14-94D8-9E8255A44269}" srcOrd="0" destOrd="0" presId="urn:microsoft.com/office/officeart/2005/8/layout/lProcess2"/>
    <dgm:cxn modelId="{7C42240F-6B84-422F-8D66-DBD80362A199}" type="presParOf" srcId="{F9EB6E79-A115-4C22-AF3D-F8195CC64E65}" destId="{84709C04-F752-464E-B804-D42F89F0D897}" srcOrd="1" destOrd="0" presId="urn:microsoft.com/office/officeart/2005/8/layout/lProcess2"/>
    <dgm:cxn modelId="{CBCC5344-FF8A-4167-842E-22C065987200}" type="presParOf" srcId="{F9EB6E79-A115-4C22-AF3D-F8195CC64E65}" destId="{BA9BD775-6E07-45C8-990F-90BB4EA6D13A}" srcOrd="2" destOrd="0" presId="urn:microsoft.com/office/officeart/2005/8/layout/lProcess2"/>
    <dgm:cxn modelId="{FC2C51C6-1809-42E1-8414-C26B4CE8C031}" type="presParOf" srcId="{BA9BD775-6E07-45C8-990F-90BB4EA6D13A}" destId="{D8D9538E-F9A2-463C-84C9-ADED26D4ADBF}" srcOrd="0" destOrd="0" presId="urn:microsoft.com/office/officeart/2005/8/layout/lProcess2"/>
    <dgm:cxn modelId="{59340970-CD42-4CE0-A6D9-4AAA3C7399F9}" type="presParOf" srcId="{35DA435E-8A01-488C-8E36-65D3C9214876}" destId="{121CD34E-42AA-479A-98FE-4E8E777213EC}" srcOrd="17" destOrd="0" presId="urn:microsoft.com/office/officeart/2005/8/layout/lProcess2"/>
    <dgm:cxn modelId="{04C2992D-925F-4270-B378-903EED00BF95}" type="presParOf" srcId="{35DA435E-8A01-488C-8E36-65D3C9214876}" destId="{FBC07543-F8B3-4F37-A5CC-E4879DA76B68}" srcOrd="18" destOrd="0" presId="urn:microsoft.com/office/officeart/2005/8/layout/lProcess2"/>
    <dgm:cxn modelId="{EDBF386B-5262-45F4-AF14-708E0565B5D9}" type="presParOf" srcId="{FBC07543-F8B3-4F37-A5CC-E4879DA76B68}" destId="{3E033646-2976-4D91-9387-C22514956D44}" srcOrd="0" destOrd="0" presId="urn:microsoft.com/office/officeart/2005/8/layout/lProcess2"/>
    <dgm:cxn modelId="{CD3FBC69-A75A-4F23-BCF3-C7BCE92D0022}" type="presParOf" srcId="{FBC07543-F8B3-4F37-A5CC-E4879DA76B68}" destId="{533F0ED9-88CA-4794-B3B5-66624C1FE53E}" srcOrd="1" destOrd="0" presId="urn:microsoft.com/office/officeart/2005/8/layout/lProcess2"/>
    <dgm:cxn modelId="{7E97C5D0-C288-4DE2-A43C-A9AD87CA23C7}" type="presParOf" srcId="{FBC07543-F8B3-4F37-A5CC-E4879DA76B68}" destId="{9E8D07E5-42BF-46BD-95CC-4E7ED0C47AC7}" srcOrd="2" destOrd="0" presId="urn:microsoft.com/office/officeart/2005/8/layout/lProcess2"/>
    <dgm:cxn modelId="{C265EAB5-CD03-42E2-861C-D2DF44BDBDE2}" type="presParOf" srcId="{9E8D07E5-42BF-46BD-95CC-4E7ED0C47AC7}" destId="{2E46185F-D298-4C5A-BCC4-3080320B375A}" srcOrd="0" destOrd="0" presId="urn:microsoft.com/office/officeart/2005/8/layout/lProcess2"/>
    <dgm:cxn modelId="{8F333006-A8A3-4C8B-BA21-483D763EF813}" type="presParOf" srcId="{35DA435E-8A01-488C-8E36-65D3C9214876}" destId="{CF0343CD-2672-4C7F-B92C-B92BDAC25D97}" srcOrd="19" destOrd="0" presId="urn:microsoft.com/office/officeart/2005/8/layout/lProcess2"/>
    <dgm:cxn modelId="{CCCBEC9C-5AF2-49AC-BF9F-4373C6016ADF}" type="presParOf" srcId="{35DA435E-8A01-488C-8E36-65D3C9214876}" destId="{86A94F41-838C-442A-902E-D4BD717CDB02}" srcOrd="20" destOrd="0" presId="urn:microsoft.com/office/officeart/2005/8/layout/lProcess2"/>
    <dgm:cxn modelId="{1458ECCC-E12D-45C1-8E75-AFB5C0BF6609}" type="presParOf" srcId="{86A94F41-838C-442A-902E-D4BD717CDB02}" destId="{7D6C5231-41FD-459D-8322-1A0D34D02720}" srcOrd="0" destOrd="0" presId="urn:microsoft.com/office/officeart/2005/8/layout/lProcess2"/>
    <dgm:cxn modelId="{7613307B-6F01-4864-8994-8253DF78AD80}" type="presParOf" srcId="{86A94F41-838C-442A-902E-D4BD717CDB02}" destId="{39B0E1EA-3759-4534-8B1A-EC201CA9D4CE}" srcOrd="1" destOrd="0" presId="urn:microsoft.com/office/officeart/2005/8/layout/lProcess2"/>
    <dgm:cxn modelId="{99D72922-EE25-4AFF-90D4-39FA02ABCF2A}" type="presParOf" srcId="{86A94F41-838C-442A-902E-D4BD717CDB02}" destId="{FD441DC7-D187-45CA-9AAB-388982ACE52B}" srcOrd="2" destOrd="0" presId="urn:microsoft.com/office/officeart/2005/8/layout/lProcess2"/>
    <dgm:cxn modelId="{70D5F346-3A3A-44B5-92AD-06D901080B73}" type="presParOf" srcId="{FD441DC7-D187-45CA-9AAB-388982ACE52B}" destId="{20040D92-5492-4F31-806F-E3CB4BCE9AB6}" srcOrd="0" destOrd="0" presId="urn:microsoft.com/office/officeart/2005/8/layout/lProcess2"/>
    <dgm:cxn modelId="{8C0C36E9-FBE0-4D7F-9B1D-0B0BDD22F3DE}" type="presParOf" srcId="{35DA435E-8A01-488C-8E36-65D3C9214876}" destId="{31A75AD5-B461-4D59-9B35-47D864FBA49B}" srcOrd="21" destOrd="0" presId="urn:microsoft.com/office/officeart/2005/8/layout/lProcess2"/>
    <dgm:cxn modelId="{2FC1FAB6-51B2-4BAC-9076-894643EA7E08}" type="presParOf" srcId="{35DA435E-8A01-488C-8E36-65D3C9214876}" destId="{10A9C097-2D8D-4D64-B1C7-62753472B570}" srcOrd="22" destOrd="0" presId="urn:microsoft.com/office/officeart/2005/8/layout/lProcess2"/>
    <dgm:cxn modelId="{F10F8C6A-5C0F-4B7A-91C3-C2C50663ED66}" type="presParOf" srcId="{10A9C097-2D8D-4D64-B1C7-62753472B570}" destId="{31E61BA4-8558-4BAD-9195-4AACEBF7977F}" srcOrd="0" destOrd="0" presId="urn:microsoft.com/office/officeart/2005/8/layout/lProcess2"/>
    <dgm:cxn modelId="{99C80345-21E4-4E58-A960-DA6B7F75384F}" type="presParOf" srcId="{10A9C097-2D8D-4D64-B1C7-62753472B570}" destId="{F3C40FDA-18F7-421E-9A82-AE32E562BB46}" srcOrd="1" destOrd="0" presId="urn:microsoft.com/office/officeart/2005/8/layout/lProcess2"/>
    <dgm:cxn modelId="{2708A3C3-5BA0-4DF1-9F1C-8AD0AF45DF4E}" type="presParOf" srcId="{10A9C097-2D8D-4D64-B1C7-62753472B570}" destId="{0784253D-7B6D-4F07-B3B2-75B419C5D8CF}" srcOrd="2" destOrd="0" presId="urn:microsoft.com/office/officeart/2005/8/layout/lProcess2"/>
    <dgm:cxn modelId="{7DA691B9-EFA3-4576-9EEA-141E6F52F919}" type="presParOf" srcId="{0784253D-7B6D-4F07-B3B2-75B419C5D8CF}" destId="{E201D4EA-2D4F-4C53-B5E4-C8DD0216BFA3}" srcOrd="0" destOrd="0" presId="urn:microsoft.com/office/officeart/2005/8/layout/lProcess2"/>
    <dgm:cxn modelId="{DE22B521-1588-4D7B-BA48-6DC4ED007B05}" type="presParOf" srcId="{35DA435E-8A01-488C-8E36-65D3C9214876}" destId="{3C0ABE9E-A767-4EE8-94BA-F469018B322C}" srcOrd="23" destOrd="0" presId="urn:microsoft.com/office/officeart/2005/8/layout/lProcess2"/>
    <dgm:cxn modelId="{824C718F-A23B-40D3-A44E-7A67DB9F5C03}" type="presParOf" srcId="{35DA435E-8A01-488C-8E36-65D3C9214876}" destId="{832AC55C-AC39-48C8-A42C-B54FFF9A9F41}" srcOrd="24" destOrd="0" presId="urn:microsoft.com/office/officeart/2005/8/layout/lProcess2"/>
    <dgm:cxn modelId="{C755FF84-C63E-4723-B9B0-11B4FE6F8914}" type="presParOf" srcId="{832AC55C-AC39-48C8-A42C-B54FFF9A9F41}" destId="{FA9A55B5-7EF0-468A-95EB-57FC0CAC2561}" srcOrd="0" destOrd="0" presId="urn:microsoft.com/office/officeart/2005/8/layout/lProcess2"/>
    <dgm:cxn modelId="{08FEC96D-1F84-4DA4-8860-E7B140B2CD6A}" type="presParOf" srcId="{832AC55C-AC39-48C8-A42C-B54FFF9A9F41}" destId="{B88C5C1B-5A1D-41C4-9F85-B4F3CEA453FE}" srcOrd="1" destOrd="0" presId="urn:microsoft.com/office/officeart/2005/8/layout/lProcess2"/>
    <dgm:cxn modelId="{7B6F7D4B-8C76-45D0-BE21-1B4EA955BCF7}" type="presParOf" srcId="{832AC55C-AC39-48C8-A42C-B54FFF9A9F41}" destId="{2480DA88-61BE-4A29-8D01-E94617BBF443}" srcOrd="2" destOrd="0" presId="urn:microsoft.com/office/officeart/2005/8/layout/lProcess2"/>
    <dgm:cxn modelId="{AFA36844-1022-41BA-9713-665DEC27E906}" type="presParOf" srcId="{2480DA88-61BE-4A29-8D01-E94617BBF443}" destId="{74C7F038-6FB6-40A1-81A5-5ADE668C7677}" srcOrd="0" destOrd="0" presId="urn:microsoft.com/office/officeart/2005/8/layout/lProcess2"/>
    <dgm:cxn modelId="{573950E7-015B-4E86-9CD8-9912C70D64E8}" type="presParOf" srcId="{35DA435E-8A01-488C-8E36-65D3C9214876}" destId="{97F09560-CC1F-472A-8CEC-C082C01F3C0C}" srcOrd="25" destOrd="0" presId="urn:microsoft.com/office/officeart/2005/8/layout/lProcess2"/>
    <dgm:cxn modelId="{AD195101-A796-4AE8-ACAA-7EF2C763D333}" type="presParOf" srcId="{35DA435E-8A01-488C-8E36-65D3C9214876}" destId="{921F8F7B-C371-4774-BDFC-25905961A07D}" srcOrd="26" destOrd="0" presId="urn:microsoft.com/office/officeart/2005/8/layout/lProcess2"/>
    <dgm:cxn modelId="{C2F62AC3-1261-4C46-8181-6F598C4AAC3A}" type="presParOf" srcId="{921F8F7B-C371-4774-BDFC-25905961A07D}" destId="{58B145C7-6FEB-4A0A-A3A7-CFD424B2DD78}" srcOrd="0" destOrd="0" presId="urn:microsoft.com/office/officeart/2005/8/layout/lProcess2"/>
    <dgm:cxn modelId="{5E15ABF0-A5ED-45FE-BAE9-8B1CF072AA78}" type="presParOf" srcId="{921F8F7B-C371-4774-BDFC-25905961A07D}" destId="{4E15F70F-1F57-4615-A241-31A68CBCAAC2}" srcOrd="1" destOrd="0" presId="urn:microsoft.com/office/officeart/2005/8/layout/lProcess2"/>
    <dgm:cxn modelId="{13B48F86-8C52-481A-9CC7-7E85880BAFEB}" type="presParOf" srcId="{921F8F7B-C371-4774-BDFC-25905961A07D}" destId="{5C55584B-004A-4ED0-BB36-2B9A6C4040A7}" srcOrd="2" destOrd="0" presId="urn:microsoft.com/office/officeart/2005/8/layout/lProcess2"/>
    <dgm:cxn modelId="{D2C7F3CE-CDBD-4F90-B524-C0E69F46127C}" type="presParOf" srcId="{5C55584B-004A-4ED0-BB36-2B9A6C4040A7}" destId="{EDBDB1A0-5320-4EE1-8C43-55A1DF22E370}" srcOrd="0" destOrd="0" presId="urn:microsoft.com/office/officeart/2005/8/layout/lProcess2"/>
    <dgm:cxn modelId="{92E76F8D-10B1-46E7-B56E-E17BB4ABC5DA}" type="presParOf" srcId="{35DA435E-8A01-488C-8E36-65D3C9214876}" destId="{4A101DAB-7BA2-4023-A7EB-C3D861010948}" srcOrd="27" destOrd="0" presId="urn:microsoft.com/office/officeart/2005/8/layout/lProcess2"/>
    <dgm:cxn modelId="{207339DE-908F-4BCC-B29B-8B366F0A2391}" type="presParOf" srcId="{35DA435E-8A01-488C-8E36-65D3C9214876}" destId="{8BB758DA-DE1E-4D47-B84D-E3C1BE1354B0}" srcOrd="28" destOrd="0" presId="urn:microsoft.com/office/officeart/2005/8/layout/lProcess2"/>
    <dgm:cxn modelId="{F9565952-2EBE-44FB-8A7F-6CE65B1AD4FC}" type="presParOf" srcId="{8BB758DA-DE1E-4D47-B84D-E3C1BE1354B0}" destId="{2916F5EE-D25F-4552-9D10-16F9B827ABC4}" srcOrd="0" destOrd="0" presId="urn:microsoft.com/office/officeart/2005/8/layout/lProcess2"/>
    <dgm:cxn modelId="{1CEC156B-BD1F-4F56-B7F2-1DEB7A94805B}" type="presParOf" srcId="{8BB758DA-DE1E-4D47-B84D-E3C1BE1354B0}" destId="{98831B5E-03B2-4F5F-9FE5-C3A2B7C20D10}" srcOrd="1" destOrd="0" presId="urn:microsoft.com/office/officeart/2005/8/layout/lProcess2"/>
    <dgm:cxn modelId="{4CFD0000-BD8D-4986-86A7-0EEEA6D47F20}" type="presParOf" srcId="{8BB758DA-DE1E-4D47-B84D-E3C1BE1354B0}" destId="{905D6703-6276-481C-A115-6851FFBBC65D}" srcOrd="2" destOrd="0" presId="urn:microsoft.com/office/officeart/2005/8/layout/lProcess2"/>
    <dgm:cxn modelId="{6FE95C10-6DB4-4F65-9A69-94AC7B3B3D77}" type="presParOf" srcId="{905D6703-6276-481C-A115-6851FFBBC65D}" destId="{25BB5972-BE06-4F24-A7A4-D421327DF69F}" srcOrd="0" destOrd="0" presId="urn:microsoft.com/office/officeart/2005/8/layout/lProcess2"/>
    <dgm:cxn modelId="{EFCD297F-8093-47C3-9D0B-8FCDD447050C}" type="presParOf" srcId="{35DA435E-8A01-488C-8E36-65D3C9214876}" destId="{567C137C-FBD0-4EC4-A7A5-6C5908213CA5}" srcOrd="29" destOrd="0" presId="urn:microsoft.com/office/officeart/2005/8/layout/lProcess2"/>
    <dgm:cxn modelId="{5A158B66-88F2-4010-AE35-6404AC1C0237}" type="presParOf" srcId="{35DA435E-8A01-488C-8E36-65D3C9214876}" destId="{E5FE34FA-DBF4-4748-A4C2-D6D87D7AA8C4}" srcOrd="30" destOrd="0" presId="urn:microsoft.com/office/officeart/2005/8/layout/lProcess2"/>
    <dgm:cxn modelId="{69611E6F-1058-46EF-B0DB-491B6C092544}" type="presParOf" srcId="{E5FE34FA-DBF4-4748-A4C2-D6D87D7AA8C4}" destId="{253E91F1-D83D-4791-AFE2-999CD6D5B2EC}" srcOrd="0" destOrd="0" presId="urn:microsoft.com/office/officeart/2005/8/layout/lProcess2"/>
    <dgm:cxn modelId="{D6E60CF1-13D7-4148-9226-4B304FC9AA36}" type="presParOf" srcId="{E5FE34FA-DBF4-4748-A4C2-D6D87D7AA8C4}" destId="{0DB1EB90-AA1F-4A97-A245-B166E82BFC9B}" srcOrd="1" destOrd="0" presId="urn:microsoft.com/office/officeart/2005/8/layout/lProcess2"/>
    <dgm:cxn modelId="{1D5A514F-00D0-4C9A-8F1F-C404B30D1EF8}" type="presParOf" srcId="{E5FE34FA-DBF4-4748-A4C2-D6D87D7AA8C4}" destId="{4770508A-1DBA-4B35-8161-D7FE61E0948A}" srcOrd="2" destOrd="0" presId="urn:microsoft.com/office/officeart/2005/8/layout/lProcess2"/>
    <dgm:cxn modelId="{3E2BD006-3EFB-41C4-B7E1-B5682E225E27}" type="presParOf" srcId="{4770508A-1DBA-4B35-8161-D7FE61E0948A}" destId="{552BAD2B-66A1-4A5C-A3EF-1C3C6B903415}" srcOrd="0" destOrd="0" presId="urn:microsoft.com/office/officeart/2005/8/layout/lProcess2"/>
    <dgm:cxn modelId="{8CF840BB-C89C-41B9-A807-3B227AE1E4AF}" type="presParOf" srcId="{35DA435E-8A01-488C-8E36-65D3C9214876}" destId="{9DF0F279-F819-4401-8534-0CBE0BC307BB}" srcOrd="31" destOrd="0" presId="urn:microsoft.com/office/officeart/2005/8/layout/lProcess2"/>
    <dgm:cxn modelId="{8A91C3DA-43EE-4AD8-BEFB-8AA13319FF8E}" type="presParOf" srcId="{35DA435E-8A01-488C-8E36-65D3C9214876}" destId="{DFADCFE3-5EF1-49C6-A2E1-9DF3A86A9D9A}" srcOrd="32" destOrd="0" presId="urn:microsoft.com/office/officeart/2005/8/layout/lProcess2"/>
    <dgm:cxn modelId="{6CF7C048-2DD2-445D-8358-4E0AE389A090}" type="presParOf" srcId="{DFADCFE3-5EF1-49C6-A2E1-9DF3A86A9D9A}" destId="{3A0B38D8-F8E1-4ADB-8784-33412CEEEE44}" srcOrd="0" destOrd="0" presId="urn:microsoft.com/office/officeart/2005/8/layout/lProcess2"/>
    <dgm:cxn modelId="{378BFE52-0DDB-47A6-90E1-10217A3AD3A6}" type="presParOf" srcId="{DFADCFE3-5EF1-49C6-A2E1-9DF3A86A9D9A}" destId="{2B94C4AD-E4B3-4F82-9317-E436C8CA082C}" srcOrd="1" destOrd="0" presId="urn:microsoft.com/office/officeart/2005/8/layout/lProcess2"/>
    <dgm:cxn modelId="{DCBABC67-2F0C-4D16-A04B-BEF401439CCD}" type="presParOf" srcId="{DFADCFE3-5EF1-49C6-A2E1-9DF3A86A9D9A}" destId="{A26D6713-7748-47B9-8755-3F89ABB86764}" srcOrd="2" destOrd="0" presId="urn:microsoft.com/office/officeart/2005/8/layout/lProcess2"/>
    <dgm:cxn modelId="{D5E34BB1-DE0C-48BA-81FF-A75194D8B545}" type="presParOf" srcId="{A26D6713-7748-47B9-8755-3F89ABB86764}" destId="{B919A8D8-ECFE-4861-9C9D-008ACAEDC45D}" srcOrd="0" destOrd="0" presId="urn:microsoft.com/office/officeart/2005/8/layout/lProcess2"/>
    <dgm:cxn modelId="{8ED51B6F-030A-45D9-8E89-CA4A07EC8787}" type="presParOf" srcId="{35DA435E-8A01-488C-8E36-65D3C9214876}" destId="{27A5C29E-407A-40E5-A032-BFE9568333B8}" srcOrd="33" destOrd="0" presId="urn:microsoft.com/office/officeart/2005/8/layout/lProcess2"/>
    <dgm:cxn modelId="{22CF353E-800B-401A-B8F0-E16BFC29567A}" type="presParOf" srcId="{35DA435E-8A01-488C-8E36-65D3C9214876}" destId="{F4599CFD-4F9B-48E9-88D5-BA3BD159D558}" srcOrd="34" destOrd="0" presId="urn:microsoft.com/office/officeart/2005/8/layout/lProcess2"/>
    <dgm:cxn modelId="{F6AFAD1A-E906-4CC1-8A6F-0FC5E4E571D7}" type="presParOf" srcId="{F4599CFD-4F9B-48E9-88D5-BA3BD159D558}" destId="{CE7A0CDC-85EE-4C0A-BBFB-9318B29260AB}" srcOrd="0" destOrd="0" presId="urn:microsoft.com/office/officeart/2005/8/layout/lProcess2"/>
    <dgm:cxn modelId="{8FA6D01C-6AE3-48AC-A665-416E49C2638D}" type="presParOf" srcId="{F4599CFD-4F9B-48E9-88D5-BA3BD159D558}" destId="{D686A022-73D1-46F8-A911-CAA4C5234700}" srcOrd="1" destOrd="0" presId="urn:microsoft.com/office/officeart/2005/8/layout/lProcess2"/>
    <dgm:cxn modelId="{64D80BA3-1D4F-4042-8C71-5F1C5D10C3BD}" type="presParOf" srcId="{F4599CFD-4F9B-48E9-88D5-BA3BD159D558}" destId="{DEA8B6B1-18A0-493B-92CE-882CD9452E83}" srcOrd="2" destOrd="0" presId="urn:microsoft.com/office/officeart/2005/8/layout/lProcess2"/>
    <dgm:cxn modelId="{1C251AB5-BBF7-4E41-8D86-E74E3D5F7211}" type="presParOf" srcId="{DEA8B6B1-18A0-493B-92CE-882CD9452E83}" destId="{1188DD7D-1426-4DD7-AA6B-BB441CAC9DAA}" srcOrd="0" destOrd="0" presId="urn:microsoft.com/office/officeart/2005/8/layout/lProcess2"/>
    <dgm:cxn modelId="{7190DA88-349A-4E2A-B603-6039C86831B1}" type="presParOf" srcId="{35DA435E-8A01-488C-8E36-65D3C9214876}" destId="{FF9865FE-E4BF-4FD3-B81C-EA98DCDCED6D}" srcOrd="35" destOrd="0" presId="urn:microsoft.com/office/officeart/2005/8/layout/lProcess2"/>
    <dgm:cxn modelId="{512FF065-6BC1-43E7-98D9-EF422B054F65}" type="presParOf" srcId="{35DA435E-8A01-488C-8E36-65D3C9214876}" destId="{5A6481CE-AA2F-4680-90A5-2D2E4B28524A}" srcOrd="36" destOrd="0" presId="urn:microsoft.com/office/officeart/2005/8/layout/lProcess2"/>
    <dgm:cxn modelId="{800EBBB1-F20D-4CEE-9CD1-882184A5360E}" type="presParOf" srcId="{5A6481CE-AA2F-4680-90A5-2D2E4B28524A}" destId="{CD916A69-ED65-4E2B-BE42-E7C4D495CDF2}" srcOrd="0" destOrd="0" presId="urn:microsoft.com/office/officeart/2005/8/layout/lProcess2"/>
    <dgm:cxn modelId="{80A9D74C-848D-4764-8EC0-184D6C7A1870}" type="presParOf" srcId="{5A6481CE-AA2F-4680-90A5-2D2E4B28524A}" destId="{52033C36-0689-41B0-9433-F5FD294FFCDE}" srcOrd="1" destOrd="0" presId="urn:microsoft.com/office/officeart/2005/8/layout/lProcess2"/>
    <dgm:cxn modelId="{FF4E14E9-6E71-461F-9347-E249D324BF5E}" type="presParOf" srcId="{5A6481CE-AA2F-4680-90A5-2D2E4B28524A}" destId="{D9923575-61C2-4E18-A8A8-24B84D0331D5}" srcOrd="2" destOrd="0" presId="urn:microsoft.com/office/officeart/2005/8/layout/lProcess2"/>
    <dgm:cxn modelId="{0FA900F4-3F19-4539-9D35-D61F49DD2EF7}" type="presParOf" srcId="{D9923575-61C2-4E18-A8A8-24B84D0331D5}" destId="{FD380F18-9A38-42EC-8A40-DD9FE17404E1}" srcOrd="0" destOrd="0" presId="urn:microsoft.com/office/officeart/2005/8/layout/lProcess2"/>
    <dgm:cxn modelId="{C3B86865-58AB-43E0-B24E-2829C57B9126}" type="presParOf" srcId="{35DA435E-8A01-488C-8E36-65D3C9214876}" destId="{018B57FC-D0D0-4CAC-B201-8C41BF0B862B}" srcOrd="37" destOrd="0" presId="urn:microsoft.com/office/officeart/2005/8/layout/lProcess2"/>
    <dgm:cxn modelId="{DA351E42-72DC-4F13-BA51-901E11995BB4}" type="presParOf" srcId="{35DA435E-8A01-488C-8E36-65D3C9214876}" destId="{39125BBB-5E55-437F-A871-161756671432}" srcOrd="38" destOrd="0" presId="urn:microsoft.com/office/officeart/2005/8/layout/lProcess2"/>
    <dgm:cxn modelId="{909C6427-83D6-4B60-BA08-AC4EEA56843F}" type="presParOf" srcId="{39125BBB-5E55-437F-A871-161756671432}" destId="{34654B37-F2B9-47F5-9817-735CCB2EDCB5}" srcOrd="0" destOrd="0" presId="urn:microsoft.com/office/officeart/2005/8/layout/lProcess2"/>
    <dgm:cxn modelId="{8960F2AA-BEDA-4A37-AC8B-2E2ECABC72E3}" type="presParOf" srcId="{39125BBB-5E55-437F-A871-161756671432}" destId="{38B29802-6D36-452C-988E-701D57723E74}" srcOrd="1" destOrd="0" presId="urn:microsoft.com/office/officeart/2005/8/layout/lProcess2"/>
    <dgm:cxn modelId="{A2BFD70E-6CF9-4BDB-84A1-6ECDC899428F}" type="presParOf" srcId="{39125BBB-5E55-437F-A871-161756671432}" destId="{41F9FF0D-4052-4857-A035-E6687AE04EE8}" srcOrd="2" destOrd="0" presId="urn:microsoft.com/office/officeart/2005/8/layout/lProcess2"/>
    <dgm:cxn modelId="{59BFC2BE-8540-4207-8FBF-66CF4CD36042}" type="presParOf" srcId="{41F9FF0D-4052-4857-A035-E6687AE04EE8}" destId="{2A77F255-1120-40C1-B3AC-2AF274F823C3}" srcOrd="0" destOrd="0" presId="urn:microsoft.com/office/officeart/2005/8/layout/lProcess2"/>
    <dgm:cxn modelId="{21AC2367-D340-4B85-B527-092F3048A82D}" type="presParOf" srcId="{35DA435E-8A01-488C-8E36-65D3C9214876}" destId="{6C59D018-E996-440F-A7C6-C5BAE3421019}" srcOrd="39" destOrd="0" presId="urn:microsoft.com/office/officeart/2005/8/layout/lProcess2"/>
    <dgm:cxn modelId="{32FBA670-A5F7-42D8-9E7B-80270DA444EE}" type="presParOf" srcId="{35DA435E-8A01-488C-8E36-65D3C9214876}" destId="{28E16BFA-E1E6-4051-AA40-419D2E0C8D3D}" srcOrd="40" destOrd="0" presId="urn:microsoft.com/office/officeart/2005/8/layout/lProcess2"/>
    <dgm:cxn modelId="{1AA4B44D-E797-4872-B1C0-63EBE5B0C46C}" type="presParOf" srcId="{28E16BFA-E1E6-4051-AA40-419D2E0C8D3D}" destId="{E21177C9-C358-4E63-96D9-3C9E5EDF8A56}" srcOrd="0" destOrd="0" presId="urn:microsoft.com/office/officeart/2005/8/layout/lProcess2"/>
    <dgm:cxn modelId="{1E2328CD-3FC5-4E25-9E8F-E150AA84AD46}" type="presParOf" srcId="{28E16BFA-E1E6-4051-AA40-419D2E0C8D3D}" destId="{15548561-137D-442F-904E-1EBBCDA6A901}" srcOrd="1" destOrd="0" presId="urn:microsoft.com/office/officeart/2005/8/layout/lProcess2"/>
    <dgm:cxn modelId="{81FBC2AD-9452-4F66-83B7-1CE373D68E04}" type="presParOf" srcId="{28E16BFA-E1E6-4051-AA40-419D2E0C8D3D}" destId="{3EBE8A25-2B37-4761-B918-528FD120456D}" srcOrd="2" destOrd="0" presId="urn:microsoft.com/office/officeart/2005/8/layout/lProcess2"/>
    <dgm:cxn modelId="{6B00800F-3549-4292-8404-87C8836B1EA1}" type="presParOf" srcId="{3EBE8A25-2B37-4761-B918-528FD120456D}" destId="{0B893783-E9F4-4578-B1E7-369E6E12BC0C}" srcOrd="0" destOrd="0" presId="urn:microsoft.com/office/officeart/2005/8/layout/lProcess2"/>
    <dgm:cxn modelId="{1FEA4AC7-5989-4DDF-A9A9-6F6CED66EFE5}" type="presParOf" srcId="{35DA435E-8A01-488C-8E36-65D3C9214876}" destId="{A40E3686-D60E-434D-9B85-3EB6951A5608}" srcOrd="41" destOrd="0" presId="urn:microsoft.com/office/officeart/2005/8/layout/lProcess2"/>
    <dgm:cxn modelId="{3E455440-A117-4ECD-BDF0-C05E25301150}" type="presParOf" srcId="{35DA435E-8A01-488C-8E36-65D3C9214876}" destId="{C554E54A-3298-41B4-935A-6A21B64C0155}" srcOrd="42" destOrd="0" presId="urn:microsoft.com/office/officeart/2005/8/layout/lProcess2"/>
    <dgm:cxn modelId="{73C97063-96D2-4F48-B29D-0BCA3B82A46F}" type="presParOf" srcId="{C554E54A-3298-41B4-935A-6A21B64C0155}" destId="{8CF5E541-85E0-46E5-B9C2-07BDD65FBBB6}" srcOrd="0" destOrd="0" presId="urn:microsoft.com/office/officeart/2005/8/layout/lProcess2"/>
    <dgm:cxn modelId="{3607D7D6-23B6-4C33-84BD-470B9B541197}" type="presParOf" srcId="{C554E54A-3298-41B4-935A-6A21B64C0155}" destId="{760B064F-84D9-4184-84F3-ECCFE800257A}" srcOrd="1" destOrd="0" presId="urn:microsoft.com/office/officeart/2005/8/layout/lProcess2"/>
    <dgm:cxn modelId="{B234819F-4469-4CC5-B833-6AA9A5395B2C}" type="presParOf" srcId="{C554E54A-3298-41B4-935A-6A21B64C0155}" destId="{9CC0CB99-0600-4A24-A529-35DE4EDB5864}" srcOrd="2" destOrd="0" presId="urn:microsoft.com/office/officeart/2005/8/layout/lProcess2"/>
    <dgm:cxn modelId="{57BAE4D2-C794-4AD3-9697-2FFBE2B3E813}" type="presParOf" srcId="{9CC0CB99-0600-4A24-A529-35DE4EDB5864}" destId="{654E6787-A13B-4CC2-A958-438D1529C036}" srcOrd="0" destOrd="0" presId="urn:microsoft.com/office/officeart/2005/8/layout/lProcess2"/>
    <dgm:cxn modelId="{9C346183-C314-490F-BBC7-A2756A7EBA45}" type="presParOf" srcId="{35DA435E-8A01-488C-8E36-65D3C9214876}" destId="{2C065664-2E08-4847-BB8E-940EA7EBA0A2}" srcOrd="43" destOrd="0" presId="urn:microsoft.com/office/officeart/2005/8/layout/lProcess2"/>
    <dgm:cxn modelId="{CEE1C276-3371-496B-8C7E-BB147F61912C}" type="presParOf" srcId="{35DA435E-8A01-488C-8E36-65D3C9214876}" destId="{963C2CCA-81D6-4354-8A20-12301C9A756D}" srcOrd="44" destOrd="0" presId="urn:microsoft.com/office/officeart/2005/8/layout/lProcess2"/>
    <dgm:cxn modelId="{B2897428-2428-41DE-B6B7-858192C67B94}" type="presParOf" srcId="{963C2CCA-81D6-4354-8A20-12301C9A756D}" destId="{7539FF77-5603-4E59-B038-C6F7DFD856EF}" srcOrd="0" destOrd="0" presId="urn:microsoft.com/office/officeart/2005/8/layout/lProcess2"/>
    <dgm:cxn modelId="{EE57D5DB-6898-4BDD-B5E4-DA5267772A89}" type="presParOf" srcId="{963C2CCA-81D6-4354-8A20-12301C9A756D}" destId="{3CBE8099-54E8-46F4-B3F9-B9FFE84A63FA}" srcOrd="1" destOrd="0" presId="urn:microsoft.com/office/officeart/2005/8/layout/lProcess2"/>
    <dgm:cxn modelId="{0181D84F-F271-4261-82B1-70AAC8299B3B}" type="presParOf" srcId="{963C2CCA-81D6-4354-8A20-12301C9A756D}" destId="{67884A83-9CE7-4B73-9488-23E0F1A5CF17}" srcOrd="2" destOrd="0" presId="urn:microsoft.com/office/officeart/2005/8/layout/lProcess2"/>
    <dgm:cxn modelId="{88B75C52-75D5-4DFF-ABB7-ABB299CDD659}" type="presParOf" srcId="{67884A83-9CE7-4B73-9488-23E0F1A5CF17}" destId="{A62AF21C-9431-4DC1-B8D5-7AEE9D224883}" srcOrd="0" destOrd="0" presId="urn:microsoft.com/office/officeart/2005/8/layout/lProcess2"/>
  </dgm:cxnLst>
  <dgm:bg>
    <a:solidFill>
      <a:schemeClr val="accent5">
        <a:lumMod val="60000"/>
        <a:lumOff val="40000"/>
      </a:schemeClr>
    </a:solidFill>
    <a:effectLst>
      <a:outerShdw blurRad="50800" dist="38100" dir="8100000" algn="tr" rotWithShape="0">
        <a:prstClr val="black">
          <a:alpha val="40000"/>
        </a:prstClr>
      </a:outerShdw>
    </a:effectLst>
  </dgm:bg>
  <dgm:whole>
    <a:ln>
      <a:solidFill>
        <a:schemeClr val="tx1"/>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075545-B17E-4E0E-8121-1C0D9410E543}">
      <dsp:nvSpPr>
        <dsp:cNvPr id="0" name=""/>
        <dsp:cNvSpPr/>
      </dsp:nvSpPr>
      <dsp:spPr>
        <a:xfrm>
          <a:off x="-4594335" y="-704407"/>
          <a:ext cx="5472816" cy="5472816"/>
        </a:xfrm>
        <a:prstGeom prst="blockArc">
          <a:avLst>
            <a:gd name="adj1" fmla="val 18900000"/>
            <a:gd name="adj2" fmla="val 2700000"/>
            <a:gd name="adj3" fmla="val 395"/>
          </a:avLst>
        </a:pr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07A0F64-99BF-4534-8EB4-87F799180911}">
      <dsp:nvSpPr>
        <dsp:cNvPr id="0" name=""/>
        <dsp:cNvSpPr/>
      </dsp:nvSpPr>
      <dsp:spPr>
        <a:xfrm>
          <a:off x="384538" y="253918"/>
          <a:ext cx="3447149" cy="5081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60960" rIns="60960" bIns="60960" numCol="1" spcCol="1270" anchor="ctr" anchorCtr="0">
          <a:noAutofit/>
        </a:bodyPr>
        <a:lstStyle/>
        <a:p>
          <a:pPr marL="0" lvl="0" indent="0" algn="l" defTabSz="1066800">
            <a:lnSpc>
              <a:spcPct val="90000"/>
            </a:lnSpc>
            <a:spcBef>
              <a:spcPct val="0"/>
            </a:spcBef>
            <a:spcAft>
              <a:spcPct val="35000"/>
            </a:spcAft>
            <a:buNone/>
          </a:pPr>
          <a:r>
            <a:rPr lang="fr-FR" sz="2400" kern="1200" dirty="0"/>
            <a:t>Spécifique</a:t>
          </a:r>
        </a:p>
      </dsp:txBody>
      <dsp:txXfrm>
        <a:off x="384538" y="253918"/>
        <a:ext cx="3447149" cy="508162"/>
      </dsp:txXfrm>
    </dsp:sp>
    <dsp:sp modelId="{0C36F17A-FE78-4E1F-9D27-5090393CC879}">
      <dsp:nvSpPr>
        <dsp:cNvPr id="0" name=""/>
        <dsp:cNvSpPr/>
      </dsp:nvSpPr>
      <dsp:spPr>
        <a:xfrm>
          <a:off x="66936" y="190398"/>
          <a:ext cx="635203" cy="635203"/>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3100F38-BE70-47DB-BCB3-F458E3828514}">
      <dsp:nvSpPr>
        <dsp:cNvPr id="0" name=""/>
        <dsp:cNvSpPr/>
      </dsp:nvSpPr>
      <dsp:spPr>
        <a:xfrm>
          <a:off x="748672" y="1015918"/>
          <a:ext cx="3083014" cy="508162"/>
        </a:xfrm>
        <a:prstGeom prst="rect">
          <a:avLst/>
        </a:prstGeom>
        <a:solidFill>
          <a:schemeClr val="accent4">
            <a:hueOff val="-1116192"/>
            <a:satOff val="6725"/>
            <a:lumOff val="5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60960" rIns="60960" bIns="60960" numCol="1" spcCol="1270" anchor="ctr" anchorCtr="0">
          <a:noAutofit/>
        </a:bodyPr>
        <a:lstStyle/>
        <a:p>
          <a:pPr marL="0" lvl="0" indent="0" algn="l" defTabSz="1066800">
            <a:lnSpc>
              <a:spcPct val="90000"/>
            </a:lnSpc>
            <a:spcBef>
              <a:spcPct val="0"/>
            </a:spcBef>
            <a:spcAft>
              <a:spcPct val="35000"/>
            </a:spcAft>
            <a:buNone/>
          </a:pPr>
          <a:r>
            <a:rPr lang="fr-FR" sz="2400" kern="1200" dirty="0"/>
            <a:t>Mesurable</a:t>
          </a:r>
        </a:p>
      </dsp:txBody>
      <dsp:txXfrm>
        <a:off x="748672" y="1015918"/>
        <a:ext cx="3083014" cy="508162"/>
      </dsp:txXfrm>
    </dsp:sp>
    <dsp:sp modelId="{1F10D623-FF7B-4896-B89A-057171813DCD}">
      <dsp:nvSpPr>
        <dsp:cNvPr id="0" name=""/>
        <dsp:cNvSpPr/>
      </dsp:nvSpPr>
      <dsp:spPr>
        <a:xfrm>
          <a:off x="431071" y="952398"/>
          <a:ext cx="635203" cy="635203"/>
        </a:xfrm>
        <a:prstGeom prst="ellipse">
          <a:avLst/>
        </a:prstGeom>
        <a:solidFill>
          <a:schemeClr val="lt1">
            <a:hueOff val="0"/>
            <a:satOff val="0"/>
            <a:lumOff val="0"/>
            <a:alphaOff val="0"/>
          </a:schemeClr>
        </a:solidFill>
        <a:ln w="25400" cap="flat" cmpd="sng" algn="ctr">
          <a:solidFill>
            <a:schemeClr val="accent4">
              <a:hueOff val="-1116192"/>
              <a:satOff val="6725"/>
              <a:lumOff val="539"/>
              <a:alphaOff val="0"/>
            </a:schemeClr>
          </a:solidFill>
          <a:prstDash val="solid"/>
        </a:ln>
        <a:effectLst/>
      </dsp:spPr>
      <dsp:style>
        <a:lnRef idx="2">
          <a:scrgbClr r="0" g="0" b="0"/>
        </a:lnRef>
        <a:fillRef idx="1">
          <a:scrgbClr r="0" g="0" b="0"/>
        </a:fillRef>
        <a:effectRef idx="0">
          <a:scrgbClr r="0" g="0" b="0"/>
        </a:effectRef>
        <a:fontRef idx="minor"/>
      </dsp:style>
    </dsp:sp>
    <dsp:sp modelId="{E1824639-0587-44D9-AAD7-987C2FC76FEA}">
      <dsp:nvSpPr>
        <dsp:cNvPr id="0" name=""/>
        <dsp:cNvSpPr/>
      </dsp:nvSpPr>
      <dsp:spPr>
        <a:xfrm>
          <a:off x="860432" y="1777918"/>
          <a:ext cx="2971254" cy="508162"/>
        </a:xfrm>
        <a:prstGeom prst="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60960" rIns="60960" bIns="60960" numCol="1" spcCol="1270" anchor="ctr" anchorCtr="0">
          <a:noAutofit/>
        </a:bodyPr>
        <a:lstStyle/>
        <a:p>
          <a:pPr marL="0" lvl="0" indent="0" algn="l" defTabSz="1066800">
            <a:lnSpc>
              <a:spcPct val="90000"/>
            </a:lnSpc>
            <a:spcBef>
              <a:spcPct val="0"/>
            </a:spcBef>
            <a:spcAft>
              <a:spcPct val="35000"/>
            </a:spcAft>
            <a:buNone/>
          </a:pPr>
          <a:r>
            <a:rPr lang="fr-FR" sz="2400" kern="1200" dirty="0"/>
            <a:t>Accepté</a:t>
          </a:r>
        </a:p>
      </dsp:txBody>
      <dsp:txXfrm>
        <a:off x="860432" y="1777918"/>
        <a:ext cx="2971254" cy="508162"/>
      </dsp:txXfrm>
    </dsp:sp>
    <dsp:sp modelId="{1C0E6E2D-F495-4416-B62F-F83262881933}">
      <dsp:nvSpPr>
        <dsp:cNvPr id="0" name=""/>
        <dsp:cNvSpPr/>
      </dsp:nvSpPr>
      <dsp:spPr>
        <a:xfrm>
          <a:off x="542831" y="1714398"/>
          <a:ext cx="635203" cy="635203"/>
        </a:xfrm>
        <a:prstGeom prst="ellipse">
          <a:avLst/>
        </a:prstGeom>
        <a:solidFill>
          <a:schemeClr val="lt1">
            <a:hueOff val="0"/>
            <a:satOff val="0"/>
            <a:lumOff val="0"/>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dsp:style>
    </dsp:sp>
    <dsp:sp modelId="{F9259A6F-8E86-4B89-B945-AD48F22BF640}">
      <dsp:nvSpPr>
        <dsp:cNvPr id="0" name=""/>
        <dsp:cNvSpPr/>
      </dsp:nvSpPr>
      <dsp:spPr>
        <a:xfrm>
          <a:off x="748672" y="2539918"/>
          <a:ext cx="3083014" cy="508162"/>
        </a:xfrm>
        <a:prstGeom prst="rect">
          <a:avLst/>
        </a:prstGeom>
        <a:solidFill>
          <a:schemeClr val="accent4">
            <a:hueOff val="-3348577"/>
            <a:satOff val="20174"/>
            <a:lumOff val="161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60960" rIns="60960" bIns="60960" numCol="1" spcCol="1270" anchor="ctr" anchorCtr="0">
          <a:noAutofit/>
        </a:bodyPr>
        <a:lstStyle/>
        <a:p>
          <a:pPr marL="0" lvl="0" indent="0" algn="l" defTabSz="1066800">
            <a:lnSpc>
              <a:spcPct val="90000"/>
            </a:lnSpc>
            <a:spcBef>
              <a:spcPct val="0"/>
            </a:spcBef>
            <a:spcAft>
              <a:spcPct val="35000"/>
            </a:spcAft>
            <a:buNone/>
          </a:pPr>
          <a:r>
            <a:rPr lang="fr-FR" sz="2400" kern="1200" dirty="0"/>
            <a:t>Réaliste &amp; Ambitieux</a:t>
          </a:r>
        </a:p>
      </dsp:txBody>
      <dsp:txXfrm>
        <a:off x="748672" y="2539918"/>
        <a:ext cx="3083014" cy="508162"/>
      </dsp:txXfrm>
    </dsp:sp>
    <dsp:sp modelId="{F8B03C67-E966-43B8-BB1F-A215C2A9E9FC}">
      <dsp:nvSpPr>
        <dsp:cNvPr id="0" name=""/>
        <dsp:cNvSpPr/>
      </dsp:nvSpPr>
      <dsp:spPr>
        <a:xfrm>
          <a:off x="431071" y="2476398"/>
          <a:ext cx="635203" cy="635203"/>
        </a:xfrm>
        <a:prstGeom prst="ellipse">
          <a:avLst/>
        </a:prstGeom>
        <a:solidFill>
          <a:schemeClr val="lt1">
            <a:hueOff val="0"/>
            <a:satOff val="0"/>
            <a:lumOff val="0"/>
            <a:alphaOff val="0"/>
          </a:schemeClr>
        </a:solidFill>
        <a:ln w="25400" cap="flat" cmpd="sng" algn="ctr">
          <a:solidFill>
            <a:schemeClr val="accent4">
              <a:hueOff val="-3348577"/>
              <a:satOff val="20174"/>
              <a:lumOff val="1617"/>
              <a:alphaOff val="0"/>
            </a:schemeClr>
          </a:solidFill>
          <a:prstDash val="solid"/>
        </a:ln>
        <a:effectLst/>
      </dsp:spPr>
      <dsp:style>
        <a:lnRef idx="2">
          <a:scrgbClr r="0" g="0" b="0"/>
        </a:lnRef>
        <a:fillRef idx="1">
          <a:scrgbClr r="0" g="0" b="0"/>
        </a:fillRef>
        <a:effectRef idx="0">
          <a:scrgbClr r="0" g="0" b="0"/>
        </a:effectRef>
        <a:fontRef idx="minor"/>
      </dsp:style>
    </dsp:sp>
    <dsp:sp modelId="{49F0B023-6C81-4964-9B25-332C1F7C9041}">
      <dsp:nvSpPr>
        <dsp:cNvPr id="0" name=""/>
        <dsp:cNvSpPr/>
      </dsp:nvSpPr>
      <dsp:spPr>
        <a:xfrm>
          <a:off x="384538" y="3301918"/>
          <a:ext cx="3447149" cy="508162"/>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60960" rIns="60960" bIns="60960" numCol="1" spcCol="1270" anchor="ctr" anchorCtr="0">
          <a:noAutofit/>
        </a:bodyPr>
        <a:lstStyle/>
        <a:p>
          <a:pPr marL="0" lvl="0" indent="0" algn="l" defTabSz="1066800">
            <a:lnSpc>
              <a:spcPct val="90000"/>
            </a:lnSpc>
            <a:spcBef>
              <a:spcPct val="0"/>
            </a:spcBef>
            <a:spcAft>
              <a:spcPct val="35000"/>
            </a:spcAft>
            <a:buNone/>
          </a:pPr>
          <a:r>
            <a:rPr lang="fr-FR" sz="2400" kern="1200" dirty="0"/>
            <a:t>défini dans le Temps</a:t>
          </a:r>
        </a:p>
      </dsp:txBody>
      <dsp:txXfrm>
        <a:off x="384538" y="3301918"/>
        <a:ext cx="3447149" cy="508162"/>
      </dsp:txXfrm>
    </dsp:sp>
    <dsp:sp modelId="{DD96414A-4310-4D0A-8E14-6270EC97BB60}">
      <dsp:nvSpPr>
        <dsp:cNvPr id="0" name=""/>
        <dsp:cNvSpPr/>
      </dsp:nvSpPr>
      <dsp:spPr>
        <a:xfrm>
          <a:off x="66936" y="3238398"/>
          <a:ext cx="635203" cy="635203"/>
        </a:xfrm>
        <a:prstGeom prst="ellipse">
          <a:avLst/>
        </a:prstGeom>
        <a:solidFill>
          <a:schemeClr val="lt1">
            <a:hueOff val="0"/>
            <a:satOff val="0"/>
            <a:lumOff val="0"/>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B32788-60E1-4EAC-BA28-F0722B84CAEB}">
      <dsp:nvSpPr>
        <dsp:cNvPr id="0" name=""/>
        <dsp:cNvSpPr/>
      </dsp:nvSpPr>
      <dsp:spPr>
        <a:xfrm>
          <a:off x="2847"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dirty="0"/>
            <a:t>Jour 1</a:t>
          </a:r>
        </a:p>
      </dsp:txBody>
      <dsp:txXfrm>
        <a:off x="2847" y="0"/>
        <a:ext cx="230545" cy="259228"/>
      </dsp:txXfrm>
    </dsp:sp>
    <dsp:sp modelId="{F95C934A-67C1-4C02-ACEB-050D1C5D8673}">
      <dsp:nvSpPr>
        <dsp:cNvPr id="0" name=""/>
        <dsp:cNvSpPr/>
      </dsp:nvSpPr>
      <dsp:spPr>
        <a:xfrm>
          <a:off x="250683"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dirty="0"/>
            <a:t>2</a:t>
          </a:r>
        </a:p>
      </dsp:txBody>
      <dsp:txXfrm>
        <a:off x="250683" y="0"/>
        <a:ext cx="230545" cy="259228"/>
      </dsp:txXfrm>
    </dsp:sp>
    <dsp:sp modelId="{FB2DFE96-570C-4614-B974-B222C126901C}">
      <dsp:nvSpPr>
        <dsp:cNvPr id="0" name=""/>
        <dsp:cNvSpPr/>
      </dsp:nvSpPr>
      <dsp:spPr>
        <a:xfrm>
          <a:off x="498519"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dirty="0"/>
            <a:t>3</a:t>
          </a:r>
        </a:p>
      </dsp:txBody>
      <dsp:txXfrm>
        <a:off x="498519" y="0"/>
        <a:ext cx="230545" cy="259228"/>
      </dsp:txXfrm>
    </dsp:sp>
    <dsp:sp modelId="{A3BCEE82-DF19-493E-A541-CED8A2BA98D3}">
      <dsp:nvSpPr>
        <dsp:cNvPr id="0" name=""/>
        <dsp:cNvSpPr/>
      </dsp:nvSpPr>
      <dsp:spPr>
        <a:xfrm>
          <a:off x="746355"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dirty="0"/>
            <a:t>…</a:t>
          </a:r>
        </a:p>
      </dsp:txBody>
      <dsp:txXfrm>
        <a:off x="746355" y="0"/>
        <a:ext cx="230545" cy="259228"/>
      </dsp:txXfrm>
    </dsp:sp>
    <dsp:sp modelId="{F9EE9D06-9593-4CE0-BE78-70752380CEB4}">
      <dsp:nvSpPr>
        <dsp:cNvPr id="0" name=""/>
        <dsp:cNvSpPr/>
      </dsp:nvSpPr>
      <dsp:spPr>
        <a:xfrm>
          <a:off x="994191"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dirty="0"/>
            <a:t>…</a:t>
          </a:r>
        </a:p>
      </dsp:txBody>
      <dsp:txXfrm>
        <a:off x="994191" y="0"/>
        <a:ext cx="230545" cy="259228"/>
      </dsp:txXfrm>
    </dsp:sp>
    <dsp:sp modelId="{9B8EFD63-5762-42DF-B8F2-224D60C90DEB}">
      <dsp:nvSpPr>
        <dsp:cNvPr id="0" name=""/>
        <dsp:cNvSpPr/>
      </dsp:nvSpPr>
      <dsp:spPr>
        <a:xfrm>
          <a:off x="1242027"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dirty="0"/>
            <a:t>…</a:t>
          </a:r>
        </a:p>
      </dsp:txBody>
      <dsp:txXfrm>
        <a:off x="1242027" y="0"/>
        <a:ext cx="230545" cy="259228"/>
      </dsp:txXfrm>
    </dsp:sp>
    <dsp:sp modelId="{B628A94D-E804-4295-B7BB-6F2C767FE234}">
      <dsp:nvSpPr>
        <dsp:cNvPr id="0" name=""/>
        <dsp:cNvSpPr/>
      </dsp:nvSpPr>
      <dsp:spPr>
        <a:xfrm>
          <a:off x="1489863"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a:t>…</a:t>
          </a:r>
        </a:p>
      </dsp:txBody>
      <dsp:txXfrm>
        <a:off x="1489863" y="0"/>
        <a:ext cx="230545" cy="259228"/>
      </dsp:txXfrm>
    </dsp:sp>
    <dsp:sp modelId="{5F2E8450-EA15-47A9-8DFD-17808B723C78}">
      <dsp:nvSpPr>
        <dsp:cNvPr id="0" name=""/>
        <dsp:cNvSpPr/>
      </dsp:nvSpPr>
      <dsp:spPr>
        <a:xfrm>
          <a:off x="1737699"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a:t>…</a:t>
          </a:r>
        </a:p>
      </dsp:txBody>
      <dsp:txXfrm>
        <a:off x="1737699" y="0"/>
        <a:ext cx="230545" cy="259228"/>
      </dsp:txXfrm>
    </dsp:sp>
    <dsp:sp modelId="{39C6315F-B49E-4C14-94D8-9E8255A44269}">
      <dsp:nvSpPr>
        <dsp:cNvPr id="0" name=""/>
        <dsp:cNvSpPr/>
      </dsp:nvSpPr>
      <dsp:spPr>
        <a:xfrm>
          <a:off x="1985535"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a:t>…</a:t>
          </a:r>
        </a:p>
      </dsp:txBody>
      <dsp:txXfrm>
        <a:off x="1985535" y="0"/>
        <a:ext cx="230545" cy="259228"/>
      </dsp:txXfrm>
    </dsp:sp>
    <dsp:sp modelId="{3E033646-2976-4D91-9387-C22514956D44}">
      <dsp:nvSpPr>
        <dsp:cNvPr id="0" name=""/>
        <dsp:cNvSpPr/>
      </dsp:nvSpPr>
      <dsp:spPr>
        <a:xfrm>
          <a:off x="2233371"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a:t>…</a:t>
          </a:r>
        </a:p>
      </dsp:txBody>
      <dsp:txXfrm>
        <a:off x="2233371" y="0"/>
        <a:ext cx="230545" cy="259228"/>
      </dsp:txXfrm>
    </dsp:sp>
    <dsp:sp modelId="{7D6C5231-41FD-459D-8322-1A0D34D02720}">
      <dsp:nvSpPr>
        <dsp:cNvPr id="0" name=""/>
        <dsp:cNvSpPr/>
      </dsp:nvSpPr>
      <dsp:spPr>
        <a:xfrm>
          <a:off x="2481207"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a:t>…</a:t>
          </a:r>
        </a:p>
      </dsp:txBody>
      <dsp:txXfrm>
        <a:off x="2481207" y="0"/>
        <a:ext cx="230545" cy="259228"/>
      </dsp:txXfrm>
    </dsp:sp>
    <dsp:sp modelId="{31E61BA4-8558-4BAD-9195-4AACEBF7977F}">
      <dsp:nvSpPr>
        <dsp:cNvPr id="0" name=""/>
        <dsp:cNvSpPr/>
      </dsp:nvSpPr>
      <dsp:spPr>
        <a:xfrm>
          <a:off x="2729043"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a:t>…</a:t>
          </a:r>
        </a:p>
      </dsp:txBody>
      <dsp:txXfrm>
        <a:off x="2729043" y="0"/>
        <a:ext cx="230545" cy="259228"/>
      </dsp:txXfrm>
    </dsp:sp>
    <dsp:sp modelId="{FA9A55B5-7EF0-468A-95EB-57FC0CAC2561}">
      <dsp:nvSpPr>
        <dsp:cNvPr id="0" name=""/>
        <dsp:cNvSpPr/>
      </dsp:nvSpPr>
      <dsp:spPr>
        <a:xfrm>
          <a:off x="2976879"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a:t>…</a:t>
          </a:r>
        </a:p>
      </dsp:txBody>
      <dsp:txXfrm>
        <a:off x="2976879" y="0"/>
        <a:ext cx="230545" cy="259228"/>
      </dsp:txXfrm>
    </dsp:sp>
    <dsp:sp modelId="{58B145C7-6FEB-4A0A-A3A7-CFD424B2DD78}">
      <dsp:nvSpPr>
        <dsp:cNvPr id="0" name=""/>
        <dsp:cNvSpPr/>
      </dsp:nvSpPr>
      <dsp:spPr>
        <a:xfrm>
          <a:off x="3224715"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dirty="0"/>
            <a:t>…</a:t>
          </a:r>
        </a:p>
      </dsp:txBody>
      <dsp:txXfrm>
        <a:off x="3224715" y="0"/>
        <a:ext cx="230545" cy="259228"/>
      </dsp:txXfrm>
    </dsp:sp>
    <dsp:sp modelId="{2916F5EE-D25F-4552-9D10-16F9B827ABC4}">
      <dsp:nvSpPr>
        <dsp:cNvPr id="0" name=""/>
        <dsp:cNvSpPr/>
      </dsp:nvSpPr>
      <dsp:spPr>
        <a:xfrm>
          <a:off x="3472551"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dirty="0"/>
            <a:t>…</a:t>
          </a:r>
        </a:p>
      </dsp:txBody>
      <dsp:txXfrm>
        <a:off x="3472551" y="0"/>
        <a:ext cx="230545" cy="259228"/>
      </dsp:txXfrm>
    </dsp:sp>
    <dsp:sp modelId="{253E91F1-D83D-4791-AFE2-999CD6D5B2EC}">
      <dsp:nvSpPr>
        <dsp:cNvPr id="0" name=""/>
        <dsp:cNvSpPr/>
      </dsp:nvSpPr>
      <dsp:spPr>
        <a:xfrm>
          <a:off x="3720387"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dirty="0"/>
            <a:t>…</a:t>
          </a:r>
        </a:p>
      </dsp:txBody>
      <dsp:txXfrm>
        <a:off x="3720387" y="0"/>
        <a:ext cx="230545" cy="259228"/>
      </dsp:txXfrm>
    </dsp:sp>
    <dsp:sp modelId="{3A0B38D8-F8E1-4ADB-8784-33412CEEEE44}">
      <dsp:nvSpPr>
        <dsp:cNvPr id="0" name=""/>
        <dsp:cNvSpPr/>
      </dsp:nvSpPr>
      <dsp:spPr>
        <a:xfrm>
          <a:off x="3968223"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dirty="0"/>
            <a:t>…</a:t>
          </a:r>
        </a:p>
      </dsp:txBody>
      <dsp:txXfrm>
        <a:off x="3968223" y="0"/>
        <a:ext cx="230545" cy="259228"/>
      </dsp:txXfrm>
    </dsp:sp>
    <dsp:sp modelId="{CE7A0CDC-85EE-4C0A-BBFB-9318B29260AB}">
      <dsp:nvSpPr>
        <dsp:cNvPr id="0" name=""/>
        <dsp:cNvSpPr/>
      </dsp:nvSpPr>
      <dsp:spPr>
        <a:xfrm>
          <a:off x="4216059"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dirty="0"/>
            <a:t>…</a:t>
          </a:r>
        </a:p>
      </dsp:txBody>
      <dsp:txXfrm>
        <a:off x="4216059" y="0"/>
        <a:ext cx="230545" cy="259228"/>
      </dsp:txXfrm>
    </dsp:sp>
    <dsp:sp modelId="{CD916A69-ED65-4E2B-BE42-E7C4D495CDF2}">
      <dsp:nvSpPr>
        <dsp:cNvPr id="0" name=""/>
        <dsp:cNvSpPr/>
      </dsp:nvSpPr>
      <dsp:spPr>
        <a:xfrm>
          <a:off x="4463895"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dirty="0"/>
            <a:t>…</a:t>
          </a:r>
        </a:p>
      </dsp:txBody>
      <dsp:txXfrm>
        <a:off x="4463895" y="0"/>
        <a:ext cx="230545" cy="259228"/>
      </dsp:txXfrm>
    </dsp:sp>
    <dsp:sp modelId="{34654B37-F2B9-47F5-9817-735CCB2EDCB5}">
      <dsp:nvSpPr>
        <dsp:cNvPr id="0" name=""/>
        <dsp:cNvSpPr/>
      </dsp:nvSpPr>
      <dsp:spPr>
        <a:xfrm>
          <a:off x="4711731"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dirty="0"/>
            <a:t>…</a:t>
          </a:r>
        </a:p>
      </dsp:txBody>
      <dsp:txXfrm>
        <a:off x="4711731" y="0"/>
        <a:ext cx="230545" cy="259228"/>
      </dsp:txXfrm>
    </dsp:sp>
    <dsp:sp modelId="{E21177C9-C358-4E63-96D9-3C9E5EDF8A56}">
      <dsp:nvSpPr>
        <dsp:cNvPr id="0" name=""/>
        <dsp:cNvSpPr/>
      </dsp:nvSpPr>
      <dsp:spPr>
        <a:xfrm>
          <a:off x="4959567"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a:t>…</a:t>
          </a:r>
        </a:p>
      </dsp:txBody>
      <dsp:txXfrm>
        <a:off x="4959567" y="0"/>
        <a:ext cx="230545" cy="259228"/>
      </dsp:txXfrm>
    </dsp:sp>
    <dsp:sp modelId="{8CF5E541-85E0-46E5-B9C2-07BDD65FBBB6}">
      <dsp:nvSpPr>
        <dsp:cNvPr id="0" name=""/>
        <dsp:cNvSpPr/>
      </dsp:nvSpPr>
      <dsp:spPr>
        <a:xfrm>
          <a:off x="5207403"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dirty="0"/>
            <a:t>…</a:t>
          </a:r>
        </a:p>
      </dsp:txBody>
      <dsp:txXfrm>
        <a:off x="5207403" y="0"/>
        <a:ext cx="230545" cy="259228"/>
      </dsp:txXfrm>
    </dsp:sp>
    <dsp:sp modelId="{7539FF77-5603-4E59-B038-C6F7DFD856EF}">
      <dsp:nvSpPr>
        <dsp:cNvPr id="0" name=""/>
        <dsp:cNvSpPr/>
      </dsp:nvSpPr>
      <dsp:spPr>
        <a:xfrm>
          <a:off x="5455239"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dirty="0"/>
            <a:t>…</a:t>
          </a:r>
        </a:p>
      </dsp:txBody>
      <dsp:txXfrm>
        <a:off x="5455239" y="0"/>
        <a:ext cx="230545" cy="25922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B32788-60E1-4EAC-BA28-F0722B84CAEB}">
      <dsp:nvSpPr>
        <dsp:cNvPr id="0" name=""/>
        <dsp:cNvSpPr/>
      </dsp:nvSpPr>
      <dsp:spPr>
        <a:xfrm>
          <a:off x="2847"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dirty="0"/>
            <a:t>Jour 1</a:t>
          </a:r>
        </a:p>
      </dsp:txBody>
      <dsp:txXfrm>
        <a:off x="2847" y="0"/>
        <a:ext cx="230545" cy="259228"/>
      </dsp:txXfrm>
    </dsp:sp>
    <dsp:sp modelId="{F95C934A-67C1-4C02-ACEB-050D1C5D8673}">
      <dsp:nvSpPr>
        <dsp:cNvPr id="0" name=""/>
        <dsp:cNvSpPr/>
      </dsp:nvSpPr>
      <dsp:spPr>
        <a:xfrm>
          <a:off x="250683"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dirty="0"/>
            <a:t>2</a:t>
          </a:r>
        </a:p>
      </dsp:txBody>
      <dsp:txXfrm>
        <a:off x="250683" y="0"/>
        <a:ext cx="230545" cy="259228"/>
      </dsp:txXfrm>
    </dsp:sp>
    <dsp:sp modelId="{FB2DFE96-570C-4614-B974-B222C126901C}">
      <dsp:nvSpPr>
        <dsp:cNvPr id="0" name=""/>
        <dsp:cNvSpPr/>
      </dsp:nvSpPr>
      <dsp:spPr>
        <a:xfrm>
          <a:off x="498519"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dirty="0"/>
            <a:t>3</a:t>
          </a:r>
        </a:p>
      </dsp:txBody>
      <dsp:txXfrm>
        <a:off x="498519" y="0"/>
        <a:ext cx="230545" cy="259228"/>
      </dsp:txXfrm>
    </dsp:sp>
    <dsp:sp modelId="{A3BCEE82-DF19-493E-A541-CED8A2BA98D3}">
      <dsp:nvSpPr>
        <dsp:cNvPr id="0" name=""/>
        <dsp:cNvSpPr/>
      </dsp:nvSpPr>
      <dsp:spPr>
        <a:xfrm>
          <a:off x="746355"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dirty="0"/>
            <a:t>…</a:t>
          </a:r>
        </a:p>
      </dsp:txBody>
      <dsp:txXfrm>
        <a:off x="746355" y="0"/>
        <a:ext cx="230545" cy="259228"/>
      </dsp:txXfrm>
    </dsp:sp>
    <dsp:sp modelId="{F9EE9D06-9593-4CE0-BE78-70752380CEB4}">
      <dsp:nvSpPr>
        <dsp:cNvPr id="0" name=""/>
        <dsp:cNvSpPr/>
      </dsp:nvSpPr>
      <dsp:spPr>
        <a:xfrm>
          <a:off x="994191"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dirty="0"/>
            <a:t>…</a:t>
          </a:r>
        </a:p>
      </dsp:txBody>
      <dsp:txXfrm>
        <a:off x="994191" y="0"/>
        <a:ext cx="230545" cy="259228"/>
      </dsp:txXfrm>
    </dsp:sp>
    <dsp:sp modelId="{9B8EFD63-5762-42DF-B8F2-224D60C90DEB}">
      <dsp:nvSpPr>
        <dsp:cNvPr id="0" name=""/>
        <dsp:cNvSpPr/>
      </dsp:nvSpPr>
      <dsp:spPr>
        <a:xfrm>
          <a:off x="1242027"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dirty="0"/>
            <a:t>…</a:t>
          </a:r>
        </a:p>
      </dsp:txBody>
      <dsp:txXfrm>
        <a:off x="1242027" y="0"/>
        <a:ext cx="230545" cy="259228"/>
      </dsp:txXfrm>
    </dsp:sp>
    <dsp:sp modelId="{B628A94D-E804-4295-B7BB-6F2C767FE234}">
      <dsp:nvSpPr>
        <dsp:cNvPr id="0" name=""/>
        <dsp:cNvSpPr/>
      </dsp:nvSpPr>
      <dsp:spPr>
        <a:xfrm>
          <a:off x="1489863"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a:t>…</a:t>
          </a:r>
        </a:p>
      </dsp:txBody>
      <dsp:txXfrm>
        <a:off x="1489863" y="0"/>
        <a:ext cx="230545" cy="259228"/>
      </dsp:txXfrm>
    </dsp:sp>
    <dsp:sp modelId="{5F2E8450-EA15-47A9-8DFD-17808B723C78}">
      <dsp:nvSpPr>
        <dsp:cNvPr id="0" name=""/>
        <dsp:cNvSpPr/>
      </dsp:nvSpPr>
      <dsp:spPr>
        <a:xfrm>
          <a:off x="1737699"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a:t>…</a:t>
          </a:r>
        </a:p>
      </dsp:txBody>
      <dsp:txXfrm>
        <a:off x="1737699" y="0"/>
        <a:ext cx="230545" cy="259228"/>
      </dsp:txXfrm>
    </dsp:sp>
    <dsp:sp modelId="{39C6315F-B49E-4C14-94D8-9E8255A44269}">
      <dsp:nvSpPr>
        <dsp:cNvPr id="0" name=""/>
        <dsp:cNvSpPr/>
      </dsp:nvSpPr>
      <dsp:spPr>
        <a:xfrm>
          <a:off x="1985535"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a:t>…</a:t>
          </a:r>
        </a:p>
      </dsp:txBody>
      <dsp:txXfrm>
        <a:off x="1985535" y="0"/>
        <a:ext cx="230545" cy="259228"/>
      </dsp:txXfrm>
    </dsp:sp>
    <dsp:sp modelId="{3E033646-2976-4D91-9387-C22514956D44}">
      <dsp:nvSpPr>
        <dsp:cNvPr id="0" name=""/>
        <dsp:cNvSpPr/>
      </dsp:nvSpPr>
      <dsp:spPr>
        <a:xfrm>
          <a:off x="2233371"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a:t>…</a:t>
          </a:r>
        </a:p>
      </dsp:txBody>
      <dsp:txXfrm>
        <a:off x="2233371" y="0"/>
        <a:ext cx="230545" cy="259228"/>
      </dsp:txXfrm>
    </dsp:sp>
    <dsp:sp modelId="{7D6C5231-41FD-459D-8322-1A0D34D02720}">
      <dsp:nvSpPr>
        <dsp:cNvPr id="0" name=""/>
        <dsp:cNvSpPr/>
      </dsp:nvSpPr>
      <dsp:spPr>
        <a:xfrm>
          <a:off x="2481207"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a:t>…</a:t>
          </a:r>
        </a:p>
      </dsp:txBody>
      <dsp:txXfrm>
        <a:off x="2481207" y="0"/>
        <a:ext cx="230545" cy="259228"/>
      </dsp:txXfrm>
    </dsp:sp>
    <dsp:sp modelId="{31E61BA4-8558-4BAD-9195-4AACEBF7977F}">
      <dsp:nvSpPr>
        <dsp:cNvPr id="0" name=""/>
        <dsp:cNvSpPr/>
      </dsp:nvSpPr>
      <dsp:spPr>
        <a:xfrm>
          <a:off x="2729043"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a:t>…</a:t>
          </a:r>
        </a:p>
      </dsp:txBody>
      <dsp:txXfrm>
        <a:off x="2729043" y="0"/>
        <a:ext cx="230545" cy="259228"/>
      </dsp:txXfrm>
    </dsp:sp>
    <dsp:sp modelId="{FA9A55B5-7EF0-468A-95EB-57FC0CAC2561}">
      <dsp:nvSpPr>
        <dsp:cNvPr id="0" name=""/>
        <dsp:cNvSpPr/>
      </dsp:nvSpPr>
      <dsp:spPr>
        <a:xfrm>
          <a:off x="2976879"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a:t>…</a:t>
          </a:r>
        </a:p>
      </dsp:txBody>
      <dsp:txXfrm>
        <a:off x="2976879" y="0"/>
        <a:ext cx="230545" cy="259228"/>
      </dsp:txXfrm>
    </dsp:sp>
    <dsp:sp modelId="{58B145C7-6FEB-4A0A-A3A7-CFD424B2DD78}">
      <dsp:nvSpPr>
        <dsp:cNvPr id="0" name=""/>
        <dsp:cNvSpPr/>
      </dsp:nvSpPr>
      <dsp:spPr>
        <a:xfrm>
          <a:off x="3224715"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dirty="0"/>
            <a:t>…</a:t>
          </a:r>
        </a:p>
      </dsp:txBody>
      <dsp:txXfrm>
        <a:off x="3224715" y="0"/>
        <a:ext cx="230545" cy="259228"/>
      </dsp:txXfrm>
    </dsp:sp>
    <dsp:sp modelId="{2916F5EE-D25F-4552-9D10-16F9B827ABC4}">
      <dsp:nvSpPr>
        <dsp:cNvPr id="0" name=""/>
        <dsp:cNvSpPr/>
      </dsp:nvSpPr>
      <dsp:spPr>
        <a:xfrm>
          <a:off x="3472551"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dirty="0"/>
            <a:t>…</a:t>
          </a:r>
        </a:p>
      </dsp:txBody>
      <dsp:txXfrm>
        <a:off x="3472551" y="0"/>
        <a:ext cx="230545" cy="259228"/>
      </dsp:txXfrm>
    </dsp:sp>
    <dsp:sp modelId="{253E91F1-D83D-4791-AFE2-999CD6D5B2EC}">
      <dsp:nvSpPr>
        <dsp:cNvPr id="0" name=""/>
        <dsp:cNvSpPr/>
      </dsp:nvSpPr>
      <dsp:spPr>
        <a:xfrm>
          <a:off x="3720387"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dirty="0"/>
            <a:t>…</a:t>
          </a:r>
        </a:p>
      </dsp:txBody>
      <dsp:txXfrm>
        <a:off x="3720387" y="0"/>
        <a:ext cx="230545" cy="259228"/>
      </dsp:txXfrm>
    </dsp:sp>
    <dsp:sp modelId="{3A0B38D8-F8E1-4ADB-8784-33412CEEEE44}">
      <dsp:nvSpPr>
        <dsp:cNvPr id="0" name=""/>
        <dsp:cNvSpPr/>
      </dsp:nvSpPr>
      <dsp:spPr>
        <a:xfrm>
          <a:off x="3968223"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dirty="0"/>
            <a:t>…</a:t>
          </a:r>
        </a:p>
      </dsp:txBody>
      <dsp:txXfrm>
        <a:off x="3968223" y="0"/>
        <a:ext cx="230545" cy="259228"/>
      </dsp:txXfrm>
    </dsp:sp>
    <dsp:sp modelId="{CE7A0CDC-85EE-4C0A-BBFB-9318B29260AB}">
      <dsp:nvSpPr>
        <dsp:cNvPr id="0" name=""/>
        <dsp:cNvSpPr/>
      </dsp:nvSpPr>
      <dsp:spPr>
        <a:xfrm>
          <a:off x="4216059"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dirty="0"/>
            <a:t>…</a:t>
          </a:r>
        </a:p>
      </dsp:txBody>
      <dsp:txXfrm>
        <a:off x="4216059" y="0"/>
        <a:ext cx="230545" cy="259228"/>
      </dsp:txXfrm>
    </dsp:sp>
    <dsp:sp modelId="{CD916A69-ED65-4E2B-BE42-E7C4D495CDF2}">
      <dsp:nvSpPr>
        <dsp:cNvPr id="0" name=""/>
        <dsp:cNvSpPr/>
      </dsp:nvSpPr>
      <dsp:spPr>
        <a:xfrm>
          <a:off x="4463895"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dirty="0"/>
            <a:t>…</a:t>
          </a:r>
        </a:p>
      </dsp:txBody>
      <dsp:txXfrm>
        <a:off x="4463895" y="0"/>
        <a:ext cx="230545" cy="259228"/>
      </dsp:txXfrm>
    </dsp:sp>
    <dsp:sp modelId="{34654B37-F2B9-47F5-9817-735CCB2EDCB5}">
      <dsp:nvSpPr>
        <dsp:cNvPr id="0" name=""/>
        <dsp:cNvSpPr/>
      </dsp:nvSpPr>
      <dsp:spPr>
        <a:xfrm>
          <a:off x="4711731"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dirty="0"/>
            <a:t>…</a:t>
          </a:r>
        </a:p>
      </dsp:txBody>
      <dsp:txXfrm>
        <a:off x="4711731" y="0"/>
        <a:ext cx="230545" cy="259228"/>
      </dsp:txXfrm>
    </dsp:sp>
    <dsp:sp modelId="{E21177C9-C358-4E63-96D9-3C9E5EDF8A56}">
      <dsp:nvSpPr>
        <dsp:cNvPr id="0" name=""/>
        <dsp:cNvSpPr/>
      </dsp:nvSpPr>
      <dsp:spPr>
        <a:xfrm>
          <a:off x="4959567"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a:t>…</a:t>
          </a:r>
        </a:p>
      </dsp:txBody>
      <dsp:txXfrm>
        <a:off x="4959567" y="0"/>
        <a:ext cx="230545" cy="259228"/>
      </dsp:txXfrm>
    </dsp:sp>
    <dsp:sp modelId="{8CF5E541-85E0-46E5-B9C2-07BDD65FBBB6}">
      <dsp:nvSpPr>
        <dsp:cNvPr id="0" name=""/>
        <dsp:cNvSpPr/>
      </dsp:nvSpPr>
      <dsp:spPr>
        <a:xfrm>
          <a:off x="5207403"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dirty="0"/>
            <a:t>…</a:t>
          </a:r>
        </a:p>
      </dsp:txBody>
      <dsp:txXfrm>
        <a:off x="5207403" y="0"/>
        <a:ext cx="230545" cy="259228"/>
      </dsp:txXfrm>
    </dsp:sp>
    <dsp:sp modelId="{7539FF77-5603-4E59-B038-C6F7DFD856EF}">
      <dsp:nvSpPr>
        <dsp:cNvPr id="0" name=""/>
        <dsp:cNvSpPr/>
      </dsp:nvSpPr>
      <dsp:spPr>
        <a:xfrm>
          <a:off x="5455239" y="0"/>
          <a:ext cx="230545" cy="864096"/>
        </a:xfrm>
        <a:prstGeom prst="roundRect">
          <a:avLst>
            <a:gd name="adj" fmla="val 10000"/>
          </a:avLst>
        </a:prstGeom>
        <a:solidFill>
          <a:schemeClr val="accent1">
            <a:tint val="40000"/>
            <a:hueOff val="0"/>
            <a:satOff val="0"/>
            <a:lumOff val="0"/>
            <a:alphaOff val="0"/>
          </a:schemeClr>
        </a:solidFill>
        <a:ln>
          <a:solidFill>
            <a:schemeClr val="tx1"/>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fr-FR" sz="700" kern="1200" dirty="0"/>
            <a:t>…</a:t>
          </a:r>
        </a:p>
      </dsp:txBody>
      <dsp:txXfrm>
        <a:off x="5455239" y="0"/>
        <a:ext cx="230545" cy="259228"/>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5F05D-6FDB-45B7-9BCB-6192C9387E58}" type="datetimeFigureOut">
              <a:rPr lang="fr-FR" smtClean="0"/>
              <a:t>14/05/2020</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DED5885-9B66-4B97-85C6-3FA6366C3F6D}" type="slidenum">
              <a:rPr lang="fr-FR" smtClean="0"/>
              <a:t>‹N°›</a:t>
            </a:fld>
            <a:endParaRPr lang="fr-FR"/>
          </a:p>
        </p:txBody>
      </p:sp>
    </p:spTree>
    <p:extLst>
      <p:ext uri="{BB962C8B-B14F-4D97-AF65-F5344CB8AC3E}">
        <p14:creationId xmlns:p14="http://schemas.microsoft.com/office/powerpoint/2010/main" val="18571830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23A6252-3CC5-4BE4-BB40-0637FE056555}" type="datetimeFigureOut">
              <a:rPr lang="fr-FR" smtClean="0"/>
              <a:pPr/>
              <a:t>14/05/2020</a:t>
            </a:fld>
            <a:endParaRPr lang="fr-FR"/>
          </a:p>
        </p:txBody>
      </p:sp>
      <p:sp>
        <p:nvSpPr>
          <p:cNvPr id="4" name="Espace réservé de l'image des diapositives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FDEB212-9857-4CB3-AA80-ADF5BCC5D79B}" type="slidenum">
              <a:rPr lang="fr-FR" smtClean="0"/>
              <a:pPr/>
              <a:t>‹N°›</a:t>
            </a:fld>
            <a:endParaRPr lang="fr-FR"/>
          </a:p>
        </p:txBody>
      </p:sp>
    </p:spTree>
    <p:extLst>
      <p:ext uri="{BB962C8B-B14F-4D97-AF65-F5344CB8AC3E}">
        <p14:creationId xmlns:p14="http://schemas.microsoft.com/office/powerpoint/2010/main" val="27360915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fr.wikipedia.org/wiki/Am%C3%A9lioration_de_la_qualit%C3%A9"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fr.wikipedia.org/wiki/Comparaison_de_logiciels_GTD"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fr.wikipedia.org/wiki/Comparaison_de_logiciels_GTD"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body" idx="1"/>
          </p:nvPr>
        </p:nvSpPr>
        <p:spPr>
          <a:xfrm>
            <a:off x="836655" y="4346357"/>
            <a:ext cx="5184692" cy="3852719"/>
          </a:xfrm>
          <a:noFill/>
        </p:spPr>
        <p:txBody>
          <a:bodyPr/>
          <a:lstStyle/>
          <a:p>
            <a:r>
              <a:rPr lang="fr-FR" dirty="0">
                <a:latin typeface="Arial" pitchFamily="34" charset="0"/>
              </a:rPr>
              <a:t>Bonjour</a:t>
            </a:r>
          </a:p>
          <a:p>
            <a:r>
              <a:rPr lang="fr-FR" dirty="0">
                <a:latin typeface="Arial" pitchFamily="34" charset="0"/>
              </a:rPr>
              <a:t>La formation que je vous présente aujourd’hui porte</a:t>
            </a:r>
            <a:r>
              <a:rPr lang="fr-FR" baseline="0" dirty="0">
                <a:latin typeface="Arial" pitchFamily="34" charset="0"/>
              </a:rPr>
              <a:t> sur les démarches essentiels d’organisation des projets : comment animer une réunion, répartir le travail entre les membres de l’équipe, avec qui négocier les objectifs</a:t>
            </a:r>
            <a:endParaRPr lang="fr-FR" dirty="0">
              <a:latin typeface="Arial" pitchFamily="34" charset="0"/>
            </a:endParaRPr>
          </a:p>
          <a:p>
            <a:pPr eaLnBrk="1" hangingPunct="1"/>
            <a:r>
              <a:rPr lang="fr-FR" dirty="0">
                <a:latin typeface="Arial" pitchFamily="34" charset="0"/>
              </a:rPr>
              <a:t>Ces outils</a:t>
            </a:r>
            <a:r>
              <a:rPr lang="fr-FR" baseline="0" dirty="0">
                <a:latin typeface="Arial" pitchFamily="34" charset="0"/>
              </a:rPr>
              <a:t> servent dans la phase initiale de démarrage de projet avant que les outils avancés (planning, budget, gestion des risques..) ne soient en place</a:t>
            </a:r>
            <a:endParaRPr lang="fr-FR" dirty="0">
              <a:latin typeface="Arial" pitchFamily="34" charset="0"/>
            </a:endParaRPr>
          </a:p>
          <a:p>
            <a:r>
              <a:rPr lang="fr-FR" dirty="0">
                <a:latin typeface="Arial" pitchFamily="34" charset="0"/>
              </a:rPr>
              <a:t>4 petits chapitres de 10 minutes chacun.</a:t>
            </a:r>
          </a:p>
        </p:txBody>
      </p:sp>
      <p:sp>
        <p:nvSpPr>
          <p:cNvPr id="62467" name="Rectangle 3"/>
          <p:cNvSpPr>
            <a:spLocks noGrp="1" noRot="1" noChangeAspect="1" noChangeArrowheads="1" noTextEdit="1"/>
          </p:cNvSpPr>
          <p:nvPr>
            <p:ph type="sldImg"/>
          </p:nvPr>
        </p:nvSpPr>
        <p:spPr>
          <a:xfrm>
            <a:off x="862013" y="793750"/>
            <a:ext cx="5135562" cy="3211513"/>
          </a:xfrm>
          <a:ln cap="flat"/>
        </p:spPr>
      </p:sp>
    </p:spTree>
    <p:extLst>
      <p:ext uri="{BB962C8B-B14F-4D97-AF65-F5344CB8AC3E}">
        <p14:creationId xmlns:p14="http://schemas.microsoft.com/office/powerpoint/2010/main" val="39053956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étude de la pertinence et de la cohérence d'un</a:t>
            </a:r>
            <a:r>
              <a:rPr lang="fr-FR" baseline="0" dirty="0"/>
              <a:t> projet </a:t>
            </a:r>
            <a:r>
              <a:rPr lang="fr-FR" dirty="0"/>
              <a:t>en prenant en compte dans la décision l'ensemble des facteurs (internes et externes) de manière à maximiser les potentiels des forces et des opportunités et à minimiser les effets des faiblesses et menaces. </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a:t>La</a:t>
            </a:r>
            <a:r>
              <a:rPr lang="fr-FR" baseline="0" dirty="0"/>
              <a:t> </a:t>
            </a:r>
            <a:r>
              <a:rPr lang="fr-FR" dirty="0"/>
              <a:t>matrice SWOT est  un outil d'analyse stratégique.  Il combine l'étude des forces et des faiblesses d'un projet avec celle des opportunités et des menaces de son environnement , afin d'aider à la définition d'une stratégie. </a:t>
            </a:r>
          </a:p>
          <a:p>
            <a:endParaRPr lang="fr-FR" dirty="0"/>
          </a:p>
        </p:txBody>
      </p:sp>
      <p:sp>
        <p:nvSpPr>
          <p:cNvPr id="4" name="Espace réservé du numéro de diapositive 3"/>
          <p:cNvSpPr>
            <a:spLocks noGrp="1"/>
          </p:cNvSpPr>
          <p:nvPr>
            <p:ph type="sldNum" sz="quarter" idx="10"/>
          </p:nvPr>
        </p:nvSpPr>
        <p:spPr/>
        <p:txBody>
          <a:bodyPr/>
          <a:lstStyle/>
          <a:p>
            <a:fld id="{FFDEB212-9857-4CB3-AA80-ADF5BCC5D79B}" type="slidenum">
              <a:rPr lang="fr-FR" smtClean="0"/>
              <a:pPr/>
              <a:t>10</a:t>
            </a:fld>
            <a:endParaRPr lang="fr-FR"/>
          </a:p>
        </p:txBody>
      </p:sp>
    </p:spTree>
    <p:extLst>
      <p:ext uri="{BB962C8B-B14F-4D97-AF65-F5344CB8AC3E}">
        <p14:creationId xmlns:p14="http://schemas.microsoft.com/office/powerpoint/2010/main" val="36713298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Voir formation « gestion des risques »</a:t>
            </a:r>
          </a:p>
          <a:p>
            <a:endParaRPr lang="fr-FR" dirty="0"/>
          </a:p>
        </p:txBody>
      </p:sp>
      <p:sp>
        <p:nvSpPr>
          <p:cNvPr id="4" name="Espace réservé du numéro de diapositive 3"/>
          <p:cNvSpPr>
            <a:spLocks noGrp="1"/>
          </p:cNvSpPr>
          <p:nvPr>
            <p:ph type="sldNum" sz="quarter" idx="10"/>
          </p:nvPr>
        </p:nvSpPr>
        <p:spPr/>
        <p:txBody>
          <a:bodyPr/>
          <a:lstStyle/>
          <a:p>
            <a:fld id="{FFDEB212-9857-4CB3-AA80-ADF5BCC5D79B}" type="slidenum">
              <a:rPr lang="fr-FR" smtClean="0"/>
              <a:pPr/>
              <a:t>11</a:t>
            </a:fld>
            <a:endParaRPr lang="fr-FR"/>
          </a:p>
        </p:txBody>
      </p:sp>
    </p:spTree>
    <p:extLst>
      <p:ext uri="{BB962C8B-B14F-4D97-AF65-F5344CB8AC3E}">
        <p14:creationId xmlns:p14="http://schemas.microsoft.com/office/powerpoint/2010/main" val="2891384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a:xfrm>
            <a:off x="685800" y="685800"/>
            <a:ext cx="5486400" cy="3429000"/>
          </a:xfrm>
          <a:ln/>
        </p:spPr>
      </p:sp>
      <p:sp>
        <p:nvSpPr>
          <p:cNvPr id="68611" name="Rectangle 3"/>
          <p:cNvSpPr>
            <a:spLocks noGrp="1" noChangeArrowheads="1"/>
          </p:cNvSpPr>
          <p:nvPr>
            <p:ph type="body" idx="1"/>
          </p:nvPr>
        </p:nvSpPr>
        <p:spPr>
          <a:noFill/>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b="0" dirty="0">
                <a:latin typeface="+mn-lt"/>
                <a:cs typeface="Simplified Arabic Fixed" pitchFamily="49" charset="-78"/>
              </a:rPr>
              <a:t>Souvent on prend des décisions</a:t>
            </a:r>
            <a:r>
              <a:rPr lang="fr-FR" sz="1200" b="0" baseline="0" dirty="0">
                <a:latin typeface="+mn-lt"/>
                <a:cs typeface="Simplified Arabic Fixed" pitchFamily="49" charset="-78"/>
              </a:rPr>
              <a:t> sans suite </a:t>
            </a:r>
            <a:r>
              <a:rPr lang="fr-FR" sz="1200" b="1" dirty="0">
                <a:latin typeface="+mn-lt"/>
                <a:cs typeface="Simplified Arabic Fixed" pitchFamily="49" charset="-78"/>
              </a:rPr>
              <a:t>A</a:t>
            </a:r>
            <a:r>
              <a:rPr lang="fr-FR" sz="1200" dirty="0">
                <a:latin typeface="+mn-lt"/>
                <a:cs typeface="Simplified Arabic Fixed" pitchFamily="49" charset="-78"/>
              </a:rPr>
              <a:t>juster/ancrer</a:t>
            </a:r>
            <a:endParaRPr lang="fr-FR" dirty="0">
              <a:latin typeface="Arial" pitchFamily="34" charset="0"/>
            </a:endParaRPr>
          </a:p>
          <a:p>
            <a:r>
              <a:rPr lang="fr-FR" dirty="0">
                <a:latin typeface="Arial" pitchFamily="34" charset="0"/>
              </a:rPr>
              <a:t>La roue de Deming repérer les étapes à suivre pour </a:t>
            </a:r>
            <a:r>
              <a:rPr lang="fr-FR" dirty="0">
                <a:latin typeface="Arial" pitchFamily="34" charset="0"/>
                <a:hlinkClick r:id="rId3"/>
              </a:rPr>
              <a:t>améliorer la qualité</a:t>
            </a:r>
            <a:endParaRPr lang="fr-FR" dirty="0">
              <a:latin typeface="Arial" pitchFamily="34" charset="0"/>
            </a:endParaRPr>
          </a:p>
          <a:p>
            <a:endParaRPr lang="fr-FR" dirty="0">
              <a:latin typeface="Arial" pitchFamily="34" charset="0"/>
            </a:endParaRPr>
          </a:p>
          <a:p>
            <a:r>
              <a:rPr lang="fr-FR" b="1" dirty="0">
                <a:latin typeface="Arial" pitchFamily="34" charset="0"/>
              </a:rPr>
              <a:t>P</a:t>
            </a:r>
            <a:r>
              <a:rPr lang="fr-FR" dirty="0">
                <a:latin typeface="Arial" pitchFamily="34" charset="0"/>
              </a:rPr>
              <a:t>lan : Préparer, planifier (ce que l'on va réaliser)</a:t>
            </a:r>
          </a:p>
          <a:p>
            <a:r>
              <a:rPr lang="fr-FR" b="1" dirty="0">
                <a:latin typeface="Arial" pitchFamily="34" charset="0"/>
              </a:rPr>
              <a:t>D</a:t>
            </a:r>
            <a:r>
              <a:rPr lang="fr-FR" dirty="0">
                <a:latin typeface="Arial" pitchFamily="34" charset="0"/>
              </a:rPr>
              <a:t>o : Développer, réaliser, mettre en œuvre (le plus souvent, on commence par une phase de test)</a:t>
            </a:r>
          </a:p>
          <a:p>
            <a:r>
              <a:rPr lang="fr-FR" b="1" dirty="0">
                <a:latin typeface="Arial" pitchFamily="34" charset="0"/>
              </a:rPr>
              <a:t>C</a:t>
            </a:r>
            <a:r>
              <a:rPr lang="fr-FR" dirty="0">
                <a:latin typeface="Arial" pitchFamily="34" charset="0"/>
              </a:rPr>
              <a:t>heck : Contrôler, vérifier</a:t>
            </a:r>
          </a:p>
          <a:p>
            <a:r>
              <a:rPr lang="fr-FR" b="1" dirty="0" err="1">
                <a:latin typeface="Arial" pitchFamily="34" charset="0"/>
              </a:rPr>
              <a:t>A</a:t>
            </a:r>
            <a:r>
              <a:rPr lang="fr-FR" dirty="0" err="1">
                <a:latin typeface="Arial" pitchFamily="34" charset="0"/>
              </a:rPr>
              <a:t>djust</a:t>
            </a:r>
            <a:r>
              <a:rPr lang="fr-FR" dirty="0">
                <a:latin typeface="Arial" pitchFamily="34" charset="0"/>
              </a:rPr>
              <a:t>) Agir, ajuster, réagir (si on a testé à l'étape </a:t>
            </a:r>
            <a:r>
              <a:rPr lang="fr-FR" i="1" dirty="0">
                <a:latin typeface="Arial" pitchFamily="34" charset="0"/>
              </a:rPr>
              <a:t>Do</a:t>
            </a:r>
            <a:r>
              <a:rPr lang="fr-FR" dirty="0">
                <a:latin typeface="Arial" pitchFamily="34" charset="0"/>
              </a:rPr>
              <a:t>, on déploie lors de la phase </a:t>
            </a:r>
            <a:r>
              <a:rPr lang="fr-FR" i="1" dirty="0" err="1">
                <a:latin typeface="Arial" pitchFamily="34" charset="0"/>
              </a:rPr>
              <a:t>Act</a:t>
            </a:r>
            <a:r>
              <a:rPr lang="fr-FR" dirty="0">
                <a:latin typeface="Arial" pitchFamily="34" charset="0"/>
              </a:rPr>
              <a:t>)</a:t>
            </a:r>
          </a:p>
          <a:p>
            <a:endParaRPr lang="fr-FR" dirty="0">
              <a:latin typeface="Arial" pitchFamily="34" charset="0"/>
            </a:endParaRPr>
          </a:p>
        </p:txBody>
      </p:sp>
    </p:spTree>
    <p:extLst>
      <p:ext uri="{BB962C8B-B14F-4D97-AF65-F5344CB8AC3E}">
        <p14:creationId xmlns:p14="http://schemas.microsoft.com/office/powerpoint/2010/main" val="216639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xfrm>
            <a:off x="700088" y="693738"/>
            <a:ext cx="5461000" cy="3414712"/>
          </a:xfrm>
        </p:spPr>
      </p:sp>
      <p:sp>
        <p:nvSpPr>
          <p:cNvPr id="34819" name="Rectangle 3"/>
          <p:cNvSpPr>
            <a:spLocks noGrp="1" noChangeArrowheads="1"/>
          </p:cNvSpPr>
          <p:nvPr>
            <p:ph type="body" idx="1"/>
          </p:nvPr>
        </p:nvSpPr>
        <p:spPr>
          <a:noFill/>
        </p:spPr>
        <p:txBody>
          <a:bodyPr/>
          <a:lstStyle/>
          <a:p>
            <a:r>
              <a:rPr lang="fr-FR" dirty="0"/>
              <a:t>Négocier, mais aussi renégocier en cours de projet =&gt; </a:t>
            </a:r>
            <a:r>
              <a:rPr lang="fr-FR" sz="1200" b="0" i="0" kern="1200" dirty="0">
                <a:solidFill>
                  <a:schemeClr val="tx1"/>
                </a:solidFill>
                <a:effectLst/>
                <a:latin typeface="+mn-lt"/>
                <a:ea typeface="+mn-ea"/>
                <a:cs typeface="+mn-cs"/>
              </a:rPr>
              <a:t>cohérence du projet</a:t>
            </a:r>
            <a:endParaRPr lang="fr-FR" dirty="0"/>
          </a:p>
          <a:p>
            <a:r>
              <a:rPr lang="fr-FR" dirty="0"/>
              <a:t>http://www.geek-directeur-technique.com/2009/07/10/le-triangle-qualite-cout-delai</a:t>
            </a:r>
          </a:p>
        </p:txBody>
      </p:sp>
    </p:spTree>
    <p:extLst>
      <p:ext uri="{BB962C8B-B14F-4D97-AF65-F5344CB8AC3E}">
        <p14:creationId xmlns:p14="http://schemas.microsoft.com/office/powerpoint/2010/main" val="10495781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xfrm>
            <a:off x="700088" y="693738"/>
            <a:ext cx="5461000" cy="3414712"/>
          </a:xfrm>
        </p:spPr>
      </p:sp>
      <p:sp>
        <p:nvSpPr>
          <p:cNvPr id="35843" name="Rectangle 3"/>
          <p:cNvSpPr>
            <a:spLocks noGrp="1" noChangeArrowheads="1"/>
          </p:cNvSpPr>
          <p:nvPr>
            <p:ph type="body" idx="1"/>
          </p:nvPr>
        </p:nvSpPr>
        <p:spPr>
          <a:noFill/>
        </p:spPr>
        <p:txBody>
          <a:bodyPr/>
          <a:lstStyle/>
          <a:p>
            <a:r>
              <a:rPr lang="fr-FR" dirty="0"/>
              <a:t>Attention, ce triangle</a:t>
            </a:r>
            <a:r>
              <a:rPr lang="fr-FR" baseline="0" dirty="0"/>
              <a:t> illustre une métaphore, ce n’est pas un calcul réalisable !</a:t>
            </a:r>
          </a:p>
          <a:p>
            <a:endParaRPr lang="fr-FR" baseline="0" dirty="0"/>
          </a:p>
          <a:p>
            <a:pPr defTabSz="449263" eaLnBrk="0" hangingPunct="0">
              <a:spcBef>
                <a:spcPct val="30000"/>
              </a:spcBef>
              <a:buClr>
                <a:srgbClr val="000000"/>
              </a:buClr>
              <a:buSzPct val="100000"/>
            </a:pPr>
            <a:r>
              <a:rPr lang="fr-FR" sz="1200" dirty="0">
                <a:solidFill>
                  <a:srgbClr val="663300"/>
                </a:solidFill>
              </a:rPr>
              <a:t>…est possible, mais avec une détérioration des deux autres.</a:t>
            </a:r>
          </a:p>
          <a:p>
            <a:pPr defTabSz="449263" eaLnBrk="0" hangingPunct="0">
              <a:spcBef>
                <a:spcPct val="30000"/>
              </a:spcBef>
              <a:buClr>
                <a:srgbClr val="000000"/>
              </a:buClr>
              <a:buSzPct val="100000"/>
            </a:pPr>
            <a:r>
              <a:rPr lang="fr-FR" sz="1200" dirty="0">
                <a:solidFill>
                  <a:srgbClr val="663300"/>
                </a:solidFill>
              </a:rPr>
              <a:t>Ici </a:t>
            </a:r>
            <a:r>
              <a:rPr lang="fr-FR" sz="1200" i="1" dirty="0">
                <a:solidFill>
                  <a:srgbClr val="663300"/>
                </a:solidFill>
              </a:rPr>
              <a:t>pour gagner du temps on dégrade </a:t>
            </a:r>
            <a:r>
              <a:rPr lang="fr-FR" sz="1200" i="1" dirty="0">
                <a:solidFill>
                  <a:srgbClr val="FF0000"/>
                </a:solidFill>
              </a:rPr>
              <a:t>les coûts et la qualité</a:t>
            </a:r>
          </a:p>
          <a:p>
            <a:pPr defTabSz="449263" eaLnBrk="0" hangingPunct="0">
              <a:spcBef>
                <a:spcPct val="30000"/>
              </a:spcBef>
              <a:buClr>
                <a:srgbClr val="000000"/>
              </a:buClr>
              <a:buSzPct val="100000"/>
            </a:pPr>
            <a:endParaRPr lang="fr-FR" sz="1200" i="1" dirty="0">
              <a:solidFill>
                <a:srgbClr val="FF0000"/>
              </a:solidFill>
            </a:endParaRPr>
          </a:p>
          <a:p>
            <a:pPr defTabSz="449263" eaLnBrk="0" hangingPunct="0">
              <a:spcBef>
                <a:spcPct val="30000"/>
              </a:spcBef>
              <a:buClr>
                <a:srgbClr val="000000"/>
              </a:buClr>
              <a:buSzPct val="100000"/>
            </a:pPr>
            <a:r>
              <a:rPr lang="fr-FR" sz="1200" dirty="0">
                <a:solidFill>
                  <a:srgbClr val="663300"/>
                </a:solidFill>
              </a:rPr>
              <a:t>…ou si on veut être plus exigeant sur le livrable…</a:t>
            </a:r>
          </a:p>
          <a:p>
            <a:pPr defTabSz="449263" eaLnBrk="0" hangingPunct="0">
              <a:spcBef>
                <a:spcPct val="30000"/>
              </a:spcBef>
              <a:buClr>
                <a:srgbClr val="000000"/>
              </a:buClr>
              <a:buSzPct val="100000"/>
            </a:pPr>
            <a:r>
              <a:rPr lang="fr-FR" sz="1200" dirty="0">
                <a:solidFill>
                  <a:srgbClr val="FF0000"/>
                </a:solidFill>
              </a:rPr>
              <a:t>…alors </a:t>
            </a:r>
            <a:r>
              <a:rPr lang="fr-FR" sz="1200" i="1" dirty="0">
                <a:solidFill>
                  <a:srgbClr val="FF0000"/>
                </a:solidFill>
              </a:rPr>
              <a:t>il faudra accepter d’attendre et de payer plus cher</a:t>
            </a:r>
            <a:endParaRPr lang="fr-FR" sz="1200" i="1" dirty="0">
              <a:solidFill>
                <a:srgbClr val="663300"/>
              </a:solidFill>
            </a:endParaRPr>
          </a:p>
          <a:p>
            <a:pPr defTabSz="449263" eaLnBrk="0" hangingPunct="0">
              <a:spcBef>
                <a:spcPct val="30000"/>
              </a:spcBef>
              <a:buClr>
                <a:srgbClr val="000000"/>
              </a:buClr>
              <a:buSzPct val="100000"/>
            </a:pPr>
            <a:r>
              <a:rPr lang="fr-FR" sz="1200" dirty="0">
                <a:solidFill>
                  <a:srgbClr val="663300"/>
                </a:solidFill>
              </a:rPr>
              <a:t>L'amélioration d’une composante…</a:t>
            </a:r>
          </a:p>
          <a:p>
            <a:pPr defTabSz="449263" eaLnBrk="0" hangingPunct="0">
              <a:spcBef>
                <a:spcPct val="30000"/>
              </a:spcBef>
              <a:buClr>
                <a:srgbClr val="000000"/>
              </a:buClr>
              <a:buSzPct val="100000"/>
            </a:pPr>
            <a:r>
              <a:rPr lang="fr-FR" sz="1200" dirty="0">
                <a:solidFill>
                  <a:srgbClr val="663300"/>
                </a:solidFill>
              </a:rPr>
              <a:t>Par exemple </a:t>
            </a:r>
            <a:r>
              <a:rPr lang="fr-FR" sz="1200" dirty="0">
                <a:solidFill>
                  <a:srgbClr val="FF0000"/>
                </a:solidFill>
              </a:rPr>
              <a:t>finir plus vite</a:t>
            </a:r>
          </a:p>
          <a:p>
            <a:endParaRPr lang="fr-FR" dirty="0"/>
          </a:p>
        </p:txBody>
      </p:sp>
    </p:spTree>
    <p:extLst>
      <p:ext uri="{BB962C8B-B14F-4D97-AF65-F5344CB8AC3E}">
        <p14:creationId xmlns:p14="http://schemas.microsoft.com/office/powerpoint/2010/main" val="27099113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FDEB212-9857-4CB3-AA80-ADF5BCC5D79B}" type="slidenum">
              <a:rPr lang="fr-FR" smtClean="0"/>
              <a:pPr/>
              <a:t>15</a:t>
            </a:fld>
            <a:endParaRPr lang="fr-FR"/>
          </a:p>
        </p:txBody>
      </p:sp>
    </p:spTree>
    <p:extLst>
      <p:ext uri="{BB962C8B-B14F-4D97-AF65-F5344CB8AC3E}">
        <p14:creationId xmlns:p14="http://schemas.microsoft.com/office/powerpoint/2010/main" val="37504648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FDEB212-9857-4CB3-AA80-ADF5BCC5D79B}" type="slidenum">
              <a:rPr lang="fr-FR" smtClean="0"/>
              <a:pPr/>
              <a:t>16</a:t>
            </a:fld>
            <a:endParaRPr lang="fr-FR"/>
          </a:p>
        </p:txBody>
      </p:sp>
    </p:spTree>
    <p:extLst>
      <p:ext uri="{BB962C8B-B14F-4D97-AF65-F5344CB8AC3E}">
        <p14:creationId xmlns:p14="http://schemas.microsoft.com/office/powerpoint/2010/main" val="5366973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http://www.gdrc.org/uem/iso14001/pdca-cycle.gif</a:t>
            </a:r>
          </a:p>
        </p:txBody>
      </p:sp>
      <p:sp>
        <p:nvSpPr>
          <p:cNvPr id="4" name="Espace réservé du numéro de diapositive 3"/>
          <p:cNvSpPr>
            <a:spLocks noGrp="1"/>
          </p:cNvSpPr>
          <p:nvPr>
            <p:ph type="sldNum" sz="quarter" idx="10"/>
          </p:nvPr>
        </p:nvSpPr>
        <p:spPr/>
        <p:txBody>
          <a:bodyPr/>
          <a:lstStyle/>
          <a:p>
            <a:fld id="{FFDEB212-9857-4CB3-AA80-ADF5BCC5D79B}" type="slidenum">
              <a:rPr lang="fr-FR" smtClean="0"/>
              <a:pPr/>
              <a:t>17</a:t>
            </a:fld>
            <a:endParaRPr lang="fr-FR"/>
          </a:p>
        </p:txBody>
      </p:sp>
    </p:spTree>
    <p:extLst>
      <p:ext uri="{BB962C8B-B14F-4D97-AF65-F5344CB8AC3E}">
        <p14:creationId xmlns:p14="http://schemas.microsoft.com/office/powerpoint/2010/main" val="39404264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xfrm>
            <a:off x="685800" y="685800"/>
            <a:ext cx="5486400" cy="3429000"/>
          </a:xfrm>
          <a:ln/>
        </p:spPr>
      </p:sp>
      <p:sp>
        <p:nvSpPr>
          <p:cNvPr id="66563" name="Rectangle 3"/>
          <p:cNvSpPr>
            <a:spLocks noGrp="1" noChangeArrowheads="1"/>
          </p:cNvSpPr>
          <p:nvPr>
            <p:ph type="body" idx="1"/>
          </p:nvPr>
        </p:nvSpPr>
        <p:spPr>
          <a:noFill/>
        </p:spPr>
        <p:txBody>
          <a:bodyPr/>
          <a:lstStyle/>
          <a:p>
            <a:r>
              <a:rPr lang="fr-FR" dirty="0">
                <a:latin typeface="Arial" pitchFamily="34" charset="0"/>
              </a:rPr>
              <a:t>Cours outils informatique : </a:t>
            </a:r>
            <a:r>
              <a:rPr lang="fr-FR" dirty="0" err="1">
                <a:latin typeface="Arial" pitchFamily="34" charset="0"/>
              </a:rPr>
              <a:t>doodle</a:t>
            </a:r>
            <a:r>
              <a:rPr lang="fr-FR" dirty="0">
                <a:latin typeface="Arial" pitchFamily="34" charset="0"/>
              </a:rPr>
              <a:t> / </a:t>
            </a:r>
            <a:r>
              <a:rPr lang="fr-FR" dirty="0" err="1">
                <a:latin typeface="Arial" pitchFamily="34" charset="0"/>
              </a:rPr>
              <a:t>framadate</a:t>
            </a:r>
            <a:endParaRPr lang="fr-FR" dirty="0">
              <a:latin typeface="Arial" pitchFamily="34" charset="0"/>
            </a:endParaRPr>
          </a:p>
        </p:txBody>
      </p:sp>
    </p:spTree>
    <p:extLst>
      <p:ext uri="{BB962C8B-B14F-4D97-AF65-F5344CB8AC3E}">
        <p14:creationId xmlns:p14="http://schemas.microsoft.com/office/powerpoint/2010/main" val="42246116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xfrm>
            <a:off x="700088" y="693738"/>
            <a:ext cx="5461000" cy="3414712"/>
          </a:xfrm>
          <a:ln/>
        </p:spPr>
      </p:sp>
      <p:sp>
        <p:nvSpPr>
          <p:cNvPr id="65539" name="Rectangle 3"/>
          <p:cNvSpPr>
            <a:spLocks noGrp="1" noChangeArrowheads="1"/>
          </p:cNvSpPr>
          <p:nvPr>
            <p:ph type="body" idx="1"/>
          </p:nvPr>
        </p:nvSpPr>
        <p:spPr>
          <a:xfrm>
            <a:off x="913441" y="4344898"/>
            <a:ext cx="5026320" cy="4114142"/>
          </a:xfrm>
          <a:noFill/>
        </p:spPr>
        <p:txBody>
          <a:bodyPr/>
          <a:lstStyle/>
          <a:p>
            <a:r>
              <a:rPr lang="fr-FR">
                <a:latin typeface="Arial" pitchFamily="34" charset="0"/>
              </a:rPr>
              <a:t>Partie très pratique</a:t>
            </a:r>
          </a:p>
        </p:txBody>
      </p:sp>
    </p:spTree>
    <p:extLst>
      <p:ext uri="{BB962C8B-B14F-4D97-AF65-F5344CB8AC3E}">
        <p14:creationId xmlns:p14="http://schemas.microsoft.com/office/powerpoint/2010/main" val="3347301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FDEB212-9857-4CB3-AA80-ADF5BCC5D79B}" type="slidenum">
              <a:rPr lang="fr-FR" smtClean="0"/>
              <a:pPr/>
              <a:t>2</a:t>
            </a:fld>
            <a:endParaRPr lang="fr-FR"/>
          </a:p>
        </p:txBody>
      </p:sp>
    </p:spTree>
    <p:extLst>
      <p:ext uri="{BB962C8B-B14F-4D97-AF65-F5344CB8AC3E}">
        <p14:creationId xmlns:p14="http://schemas.microsoft.com/office/powerpoint/2010/main" val="29422953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xfrm>
            <a:off x="685800" y="685800"/>
            <a:ext cx="5486400" cy="3429000"/>
          </a:xfrm>
          <a:ln/>
        </p:spPr>
      </p:sp>
      <p:sp>
        <p:nvSpPr>
          <p:cNvPr id="66563" name="Rectangle 3"/>
          <p:cNvSpPr>
            <a:spLocks noGrp="1" noChangeArrowheads="1"/>
          </p:cNvSpPr>
          <p:nvPr>
            <p:ph type="body" idx="1"/>
          </p:nvPr>
        </p:nvSpPr>
        <p:spPr>
          <a:noFill/>
        </p:spPr>
        <p:txBody>
          <a:bodyPr/>
          <a:lstStyle/>
          <a:p>
            <a:r>
              <a:rPr lang="fr-FR" dirty="0">
                <a:latin typeface="Arial" pitchFamily="34" charset="0"/>
              </a:rPr>
              <a:t>Cours outils informatique : </a:t>
            </a:r>
            <a:r>
              <a:rPr lang="fr-FR" dirty="0" err="1">
                <a:latin typeface="Arial" pitchFamily="34" charset="0"/>
              </a:rPr>
              <a:t>doodle</a:t>
            </a:r>
            <a:r>
              <a:rPr lang="fr-FR" dirty="0">
                <a:latin typeface="Arial" pitchFamily="34" charset="0"/>
              </a:rPr>
              <a:t> / </a:t>
            </a:r>
            <a:r>
              <a:rPr lang="fr-FR" dirty="0" err="1">
                <a:latin typeface="Arial" pitchFamily="34" charset="0"/>
              </a:rPr>
              <a:t>framadate</a:t>
            </a:r>
            <a:endParaRPr lang="fr-FR" dirty="0">
              <a:latin typeface="Arial" pitchFamily="34" charset="0"/>
            </a:endParaRPr>
          </a:p>
        </p:txBody>
      </p:sp>
    </p:spTree>
    <p:extLst>
      <p:ext uri="{BB962C8B-B14F-4D97-AF65-F5344CB8AC3E}">
        <p14:creationId xmlns:p14="http://schemas.microsoft.com/office/powerpoint/2010/main" val="42246116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xfrm>
            <a:off x="685800" y="685800"/>
            <a:ext cx="5486400" cy="3429000"/>
          </a:xfrm>
          <a:ln/>
        </p:spPr>
      </p:sp>
      <p:sp>
        <p:nvSpPr>
          <p:cNvPr id="66563" name="Rectangle 3"/>
          <p:cNvSpPr>
            <a:spLocks noGrp="1" noChangeArrowheads="1"/>
          </p:cNvSpPr>
          <p:nvPr>
            <p:ph type="body" idx="1"/>
          </p:nvPr>
        </p:nvSpPr>
        <p:spPr>
          <a:noFill/>
        </p:spPr>
        <p:txBody>
          <a:bodyPr/>
          <a:lstStyle/>
          <a:p>
            <a:endParaRPr lang="fr-FR" dirty="0">
              <a:latin typeface="Arial" pitchFamily="34" charset="0"/>
            </a:endParaRPr>
          </a:p>
        </p:txBody>
      </p:sp>
    </p:spTree>
    <p:extLst>
      <p:ext uri="{BB962C8B-B14F-4D97-AF65-F5344CB8AC3E}">
        <p14:creationId xmlns:p14="http://schemas.microsoft.com/office/powerpoint/2010/main" val="42246116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xfrm>
            <a:off x="685800" y="685800"/>
            <a:ext cx="5486400" cy="3429000"/>
          </a:xfrm>
          <a:ln/>
        </p:spPr>
      </p:sp>
      <p:sp>
        <p:nvSpPr>
          <p:cNvPr id="66563" name="Rectangle 3"/>
          <p:cNvSpPr>
            <a:spLocks noGrp="1" noChangeArrowheads="1"/>
          </p:cNvSpPr>
          <p:nvPr>
            <p:ph type="body" idx="1"/>
          </p:nvPr>
        </p:nvSpPr>
        <p:spPr>
          <a:noFill/>
        </p:spPr>
        <p:txBody>
          <a:bodyPr/>
          <a:lstStyle/>
          <a:p>
            <a:r>
              <a:rPr lang="fr-FR" dirty="0">
                <a:latin typeface="Arial" pitchFamily="34" charset="0"/>
              </a:rPr>
              <a:t>Animateur</a:t>
            </a:r>
            <a:r>
              <a:rPr lang="fr-FR" baseline="0" dirty="0">
                <a:latin typeface="Arial" pitchFamily="34" charset="0"/>
              </a:rPr>
              <a:t> aussi l’organisateur</a:t>
            </a:r>
            <a:endParaRPr lang="fr-FR" dirty="0">
              <a:latin typeface="Arial" pitchFamily="34" charset="0"/>
            </a:endParaRPr>
          </a:p>
        </p:txBody>
      </p:sp>
    </p:spTree>
    <p:extLst>
      <p:ext uri="{BB962C8B-B14F-4D97-AF65-F5344CB8AC3E}">
        <p14:creationId xmlns:p14="http://schemas.microsoft.com/office/powerpoint/2010/main" val="42246116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a:xfrm>
            <a:off x="685800" y="685800"/>
            <a:ext cx="5486400" cy="3429000"/>
          </a:xfrm>
          <a:ln/>
        </p:spPr>
      </p:sp>
      <p:sp>
        <p:nvSpPr>
          <p:cNvPr id="69635" name="Rectangle 3"/>
          <p:cNvSpPr>
            <a:spLocks noGrp="1" noChangeArrowheads="1"/>
          </p:cNvSpPr>
          <p:nvPr>
            <p:ph type="body" idx="1"/>
          </p:nvPr>
        </p:nvSpPr>
        <p:spPr>
          <a:noFill/>
        </p:spPr>
        <p:txBody>
          <a:bodyPr/>
          <a:lstStyle/>
          <a:p>
            <a:r>
              <a:rPr lang="fr-FR" dirty="0">
                <a:latin typeface="Arial" pitchFamily="34" charset="0"/>
              </a:rPr>
              <a:t>Comprendre à quoi sert une réunion, chacune</a:t>
            </a:r>
            <a:r>
              <a:rPr lang="fr-FR" baseline="0" dirty="0">
                <a:latin typeface="Arial" pitchFamily="34" charset="0"/>
              </a:rPr>
              <a:t> a une vocation précise</a:t>
            </a:r>
            <a:endParaRPr lang="fr-FR" dirty="0">
              <a:latin typeface="Arial" pitchFamily="34" charset="0"/>
            </a:endParaRPr>
          </a:p>
        </p:txBody>
      </p:sp>
    </p:spTree>
    <p:extLst>
      <p:ext uri="{BB962C8B-B14F-4D97-AF65-F5344CB8AC3E}">
        <p14:creationId xmlns:p14="http://schemas.microsoft.com/office/powerpoint/2010/main" val="6839312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a:xfrm>
            <a:off x="685800" y="685800"/>
            <a:ext cx="5486400" cy="3429000"/>
          </a:xfrm>
          <a:ln/>
        </p:spPr>
      </p:sp>
      <p:sp>
        <p:nvSpPr>
          <p:cNvPr id="69635" name="Rectangle 3"/>
          <p:cNvSpPr>
            <a:spLocks noGrp="1" noChangeArrowheads="1"/>
          </p:cNvSpPr>
          <p:nvPr>
            <p:ph type="body" idx="1"/>
          </p:nvPr>
        </p:nvSpPr>
        <p:spPr>
          <a:noFill/>
        </p:spPr>
        <p:txBody>
          <a:bodyPr/>
          <a:lstStyle/>
          <a:p>
            <a:r>
              <a:rPr lang="fr-FR" dirty="0">
                <a:latin typeface="Arial" pitchFamily="34" charset="0"/>
              </a:rPr>
              <a:t>La seule réunion</a:t>
            </a:r>
            <a:r>
              <a:rPr lang="fr-FR" baseline="0" dirty="0">
                <a:latin typeface="Arial" pitchFamily="34" charset="0"/>
              </a:rPr>
              <a:t> qui peut durer plus d’une heure..</a:t>
            </a:r>
          </a:p>
          <a:p>
            <a:r>
              <a:rPr lang="fr-FR" baseline="0" dirty="0">
                <a:latin typeface="Arial" pitchFamily="34" charset="0"/>
              </a:rPr>
              <a:t>Enjeu : travailler </a:t>
            </a:r>
            <a:endParaRPr lang="fr-FR" dirty="0">
              <a:latin typeface="Arial" pitchFamily="34" charset="0"/>
            </a:endParaRPr>
          </a:p>
        </p:txBody>
      </p:sp>
    </p:spTree>
    <p:extLst>
      <p:ext uri="{BB962C8B-B14F-4D97-AF65-F5344CB8AC3E}">
        <p14:creationId xmlns:p14="http://schemas.microsoft.com/office/powerpoint/2010/main" val="21618533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a:xfrm>
            <a:off x="685800" y="685800"/>
            <a:ext cx="5486400" cy="3429000"/>
          </a:xfrm>
          <a:ln/>
        </p:spPr>
      </p:sp>
      <p:sp>
        <p:nvSpPr>
          <p:cNvPr id="69635" name="Rectangle 3"/>
          <p:cNvSpPr>
            <a:spLocks noGrp="1" noChangeArrowheads="1"/>
          </p:cNvSpPr>
          <p:nvPr>
            <p:ph type="body" idx="1"/>
          </p:nvPr>
        </p:nvSpPr>
        <p:spPr>
          <a:noFill/>
        </p:spPr>
        <p:txBody>
          <a:bodyPr/>
          <a:lstStyle/>
          <a:p>
            <a:r>
              <a:rPr lang="fr-FR" dirty="0">
                <a:latin typeface="Arial" pitchFamily="34" charset="0"/>
              </a:rPr>
              <a:t>Pour les étudiant c’est souvent</a:t>
            </a:r>
            <a:r>
              <a:rPr lang="fr-FR" baseline="0" dirty="0">
                <a:latin typeface="Arial" pitchFamily="34" charset="0"/>
              </a:rPr>
              <a:t> une </a:t>
            </a:r>
            <a:r>
              <a:rPr lang="fr-FR" dirty="0">
                <a:latin typeface="Arial" pitchFamily="34" charset="0"/>
              </a:rPr>
              <a:t>Soutenance, enjeux</a:t>
            </a:r>
            <a:r>
              <a:rPr lang="fr-FR" baseline="0" dirty="0">
                <a:latin typeface="Arial" pitchFamily="34" charset="0"/>
              </a:rPr>
              <a:t> présenter l’essentiel, obtenir une validation ou des conseils</a:t>
            </a:r>
            <a:endParaRPr lang="fr-FR" dirty="0">
              <a:latin typeface="Arial" pitchFamily="34" charset="0"/>
            </a:endParaRPr>
          </a:p>
        </p:txBody>
      </p:sp>
    </p:spTree>
    <p:extLst>
      <p:ext uri="{BB962C8B-B14F-4D97-AF65-F5344CB8AC3E}">
        <p14:creationId xmlns:p14="http://schemas.microsoft.com/office/powerpoint/2010/main" val="21618533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a:xfrm>
            <a:off x="685800" y="685800"/>
            <a:ext cx="5486400" cy="3429000"/>
          </a:xfrm>
          <a:ln/>
        </p:spPr>
      </p:sp>
      <p:sp>
        <p:nvSpPr>
          <p:cNvPr id="70659" name="Rectangle 3"/>
          <p:cNvSpPr>
            <a:spLocks noGrp="1" noChangeArrowheads="1"/>
          </p:cNvSpPr>
          <p:nvPr>
            <p:ph type="body" idx="1"/>
          </p:nvPr>
        </p:nvSpPr>
        <p:spPr>
          <a:noFill/>
        </p:spPr>
        <p:txBody>
          <a:bodyPr/>
          <a:lstStyle/>
          <a:p>
            <a:endParaRPr lang="fr-FR" dirty="0">
              <a:latin typeface="Arial" pitchFamily="34" charset="0"/>
            </a:endParaRPr>
          </a:p>
        </p:txBody>
      </p:sp>
    </p:spTree>
    <p:extLst>
      <p:ext uri="{BB962C8B-B14F-4D97-AF65-F5344CB8AC3E}">
        <p14:creationId xmlns:p14="http://schemas.microsoft.com/office/powerpoint/2010/main" val="37163501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a:xfrm>
            <a:off x="685800" y="685800"/>
            <a:ext cx="5486400" cy="3429000"/>
          </a:xfrm>
          <a:ln/>
        </p:spPr>
      </p:sp>
      <p:sp>
        <p:nvSpPr>
          <p:cNvPr id="70659" name="Rectangle 3"/>
          <p:cNvSpPr>
            <a:spLocks noGrp="1" noChangeArrowheads="1"/>
          </p:cNvSpPr>
          <p:nvPr>
            <p:ph type="body" idx="1"/>
          </p:nvPr>
        </p:nvSpPr>
        <p:spPr>
          <a:noFill/>
        </p:spPr>
        <p:txBody>
          <a:bodyPr/>
          <a:lstStyle/>
          <a:p>
            <a:r>
              <a:rPr lang="fr-FR" dirty="0">
                <a:latin typeface="Arial" pitchFamily="34" charset="0"/>
              </a:rPr>
              <a:t>Le stand-up meeting. Le principe est simple  : 2  fois par semaine -  le  lundi et  le  jeudi,  les 7 membres du groupe </a:t>
            </a:r>
          </a:p>
          <a:p>
            <a:r>
              <a:rPr lang="fr-FR" dirty="0">
                <a:latin typeface="Arial" pitchFamily="34" charset="0"/>
              </a:rPr>
              <a:t>projet se rencontrent à la pause de 10h pour discuter de leur avancement et de leurs blocages.   Si le fond est sensiblement  le même que dans le précédent format de réunion, la durée des stand-up meeting est réduite : entre 10 et 20 minutes. Le  résultat :  lors de ces  </a:t>
            </a:r>
            <a:r>
              <a:rPr lang="fr-FR" b="1" dirty="0">
                <a:latin typeface="Arial" pitchFamily="34" charset="0"/>
              </a:rPr>
              <a:t>réunions éclair</a:t>
            </a:r>
            <a:r>
              <a:rPr lang="fr-FR" dirty="0">
                <a:latin typeface="Arial" pitchFamily="34" charset="0"/>
              </a:rPr>
              <a:t>, chacun est davantage attentif à ce que disent les autres membres du groupe. </a:t>
            </a:r>
          </a:p>
          <a:p>
            <a:r>
              <a:rPr lang="fr-FR" dirty="0">
                <a:latin typeface="Arial" pitchFamily="34" charset="0"/>
              </a:rPr>
              <a:t>Toute réunion laisse une trace</a:t>
            </a:r>
            <a:r>
              <a:rPr lang="fr-FR" baseline="0" dirty="0">
                <a:latin typeface="Arial" pitchFamily="34" charset="0"/>
              </a:rPr>
              <a:t> (par exemple pour mettre à jour les absents) =&gt; essayer de formaliser et de faire circuler l’information</a:t>
            </a:r>
          </a:p>
          <a:p>
            <a:r>
              <a:rPr lang="fr-FR" baseline="0" dirty="0">
                <a:latin typeface="Arial" pitchFamily="34" charset="0"/>
              </a:rPr>
              <a:t>____________________</a:t>
            </a:r>
          </a:p>
          <a:p>
            <a:r>
              <a:rPr lang="fr-FR" sz="1200" b="1" i="0" kern="1200" dirty="0">
                <a:solidFill>
                  <a:schemeClr val="tx1"/>
                </a:solidFill>
                <a:effectLst/>
                <a:latin typeface="+mn-lt"/>
                <a:ea typeface="+mn-ea"/>
                <a:cs typeface="+mn-cs"/>
              </a:rPr>
              <a:t>Gouvernance.</a:t>
            </a:r>
            <a:r>
              <a:rPr lang="fr-FR" sz="1200" b="0" i="0" kern="1200" dirty="0">
                <a:solidFill>
                  <a:schemeClr val="tx1"/>
                </a:solidFill>
                <a:effectLst/>
                <a:latin typeface="+mn-lt"/>
                <a:ea typeface="+mn-ea"/>
                <a:cs typeface="+mn-cs"/>
              </a:rPr>
              <a:t> Lors d’un récent séminaire, un jeune dirigeant expliquait qu’il avait établi la règle suivante dans sa start-up de dix-sept collaborateurs : chaque lundi matin, tout le personnel se retrouve autour d’un café et chacun doit dire en deux minutes quelles seront ses principales activités de la semaine. Cet exercice de communication s’est imposé parce que, du fait de l’activité tourbillonnante de l’entreprise, les collaborateurs étaient devenus incapables de comprendre le travail de leurs collègues.</a:t>
            </a:r>
          </a:p>
          <a:p>
            <a:endParaRPr lang="fr-FR" sz="1200" b="0" i="0" kern="1200" dirty="0">
              <a:solidFill>
                <a:schemeClr val="tx1"/>
              </a:solidFill>
              <a:effectLst/>
              <a:latin typeface="+mn-lt"/>
              <a:ea typeface="+mn-ea"/>
              <a:cs typeface="+mn-cs"/>
            </a:endParaRPr>
          </a:p>
          <a:p>
            <a:r>
              <a:rPr lang="fr-FR" dirty="0">
                <a:latin typeface="Arial" pitchFamily="34" charset="0"/>
              </a:rPr>
              <a:t>Pierre-Yves Gomez : « Les salariés ignorent l’activité de leurs collègues » https://www.lemonde.fr/idees/article/2019/08/28/pierre-yves-gomez-les-salaries-ignorent-l-activite-de-leurs-collegues_5503565_3232.html via @</a:t>
            </a:r>
            <a:r>
              <a:rPr lang="fr-FR">
                <a:latin typeface="Arial" pitchFamily="34" charset="0"/>
              </a:rPr>
              <a:t>lemondefr</a:t>
            </a:r>
            <a:endParaRPr lang="fr-FR" dirty="0">
              <a:latin typeface="Arial" pitchFamily="34" charset="0"/>
            </a:endParaRPr>
          </a:p>
        </p:txBody>
      </p:sp>
    </p:spTree>
    <p:extLst>
      <p:ext uri="{BB962C8B-B14F-4D97-AF65-F5344CB8AC3E}">
        <p14:creationId xmlns:p14="http://schemas.microsoft.com/office/powerpoint/2010/main" val="37163501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FDEB212-9857-4CB3-AA80-ADF5BCC5D79B}" type="slidenum">
              <a:rPr lang="fr-FR" smtClean="0"/>
              <a:pPr/>
              <a:t>28</a:t>
            </a:fld>
            <a:endParaRPr lang="fr-FR"/>
          </a:p>
        </p:txBody>
      </p:sp>
    </p:spTree>
    <p:extLst>
      <p:ext uri="{BB962C8B-B14F-4D97-AF65-F5344CB8AC3E}">
        <p14:creationId xmlns:p14="http://schemas.microsoft.com/office/powerpoint/2010/main" val="36173590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FDEB212-9857-4CB3-AA80-ADF5BCC5D79B}" type="slidenum">
              <a:rPr lang="fr-FR" smtClean="0"/>
              <a:pPr/>
              <a:t>29</a:t>
            </a:fld>
            <a:endParaRPr lang="fr-FR"/>
          </a:p>
        </p:txBody>
      </p:sp>
    </p:spTree>
    <p:extLst>
      <p:ext uri="{BB962C8B-B14F-4D97-AF65-F5344CB8AC3E}">
        <p14:creationId xmlns:p14="http://schemas.microsoft.com/office/powerpoint/2010/main" val="28810895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FDEB212-9857-4CB3-AA80-ADF5BCC5D79B}" type="slidenum">
              <a:rPr lang="fr-FR" smtClean="0"/>
              <a:pPr/>
              <a:t>3</a:t>
            </a:fld>
            <a:endParaRPr lang="fr-FR"/>
          </a:p>
        </p:txBody>
      </p:sp>
    </p:spTree>
    <p:extLst>
      <p:ext uri="{BB962C8B-B14F-4D97-AF65-F5344CB8AC3E}">
        <p14:creationId xmlns:p14="http://schemas.microsoft.com/office/powerpoint/2010/main" val="40750133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xfrm>
            <a:off x="685800" y="685800"/>
            <a:ext cx="5486400" cy="3429000"/>
          </a:xfrm>
          <a:ln/>
        </p:spPr>
      </p:sp>
      <p:sp>
        <p:nvSpPr>
          <p:cNvPr id="59395" name="Rectangle 3"/>
          <p:cNvSpPr>
            <a:spLocks noGrp="1" noChangeArrowheads="1"/>
          </p:cNvSpPr>
          <p:nvPr>
            <p:ph type="body" idx="1"/>
          </p:nvPr>
        </p:nvSpPr>
        <p:spPr/>
        <p:txBody>
          <a:bodyPr/>
          <a:lstStyle/>
          <a:p>
            <a:pPr>
              <a:defRPr/>
            </a:pPr>
            <a:r>
              <a:rPr lang="fr-FR" dirty="0"/>
              <a:t>Formalisation par écrit</a:t>
            </a:r>
          </a:p>
          <a:p>
            <a:pPr>
              <a:defRPr/>
            </a:pPr>
            <a:endParaRPr lang="fr-FR" dirty="0"/>
          </a:p>
        </p:txBody>
      </p:sp>
    </p:spTree>
    <p:extLst>
      <p:ext uri="{BB962C8B-B14F-4D97-AF65-F5344CB8AC3E}">
        <p14:creationId xmlns:p14="http://schemas.microsoft.com/office/powerpoint/2010/main" val="39007020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xfrm>
            <a:off x="700088" y="693738"/>
            <a:ext cx="5461000" cy="3414712"/>
          </a:xfrm>
          <a:ln/>
        </p:spPr>
      </p:sp>
      <p:sp>
        <p:nvSpPr>
          <p:cNvPr id="71683" name="Rectangle 3"/>
          <p:cNvSpPr>
            <a:spLocks noGrp="1" noChangeArrowheads="1"/>
          </p:cNvSpPr>
          <p:nvPr>
            <p:ph type="body" idx="1"/>
          </p:nvPr>
        </p:nvSpPr>
        <p:spPr>
          <a:xfrm>
            <a:off x="913441" y="4344898"/>
            <a:ext cx="5026320" cy="4114142"/>
          </a:xfrm>
          <a:noFill/>
        </p:spPr>
        <p:txBody>
          <a:bodyPr/>
          <a:lstStyle/>
          <a:p>
            <a:pPr>
              <a:defRPr/>
            </a:pPr>
            <a:endParaRPr lang="fr-FR" dirty="0"/>
          </a:p>
          <a:p>
            <a:pPr>
              <a:defRPr/>
            </a:pPr>
            <a:r>
              <a:rPr lang="fr-FR" dirty="0"/>
              <a:t>Le </a:t>
            </a:r>
            <a:r>
              <a:rPr lang="fr-FR" b="1" dirty="0"/>
              <a:t>compte rendu de réunion</a:t>
            </a:r>
            <a:r>
              <a:rPr lang="fr-FR" dirty="0"/>
              <a:t> est le résumé </a:t>
            </a:r>
          </a:p>
          <a:p>
            <a:pPr marL="228600" indent="-228600">
              <a:buFont typeface="+mj-lt"/>
              <a:buAutoNum type="arabicPeriod"/>
              <a:defRPr/>
            </a:pPr>
            <a:r>
              <a:rPr lang="fr-FR" dirty="0"/>
              <a:t>des informations et discussions observés lors d'une réunion, </a:t>
            </a:r>
          </a:p>
          <a:p>
            <a:pPr marL="228600" indent="-228600">
              <a:buFont typeface="+mj-lt"/>
              <a:buAutoNum type="arabicPeriod"/>
              <a:defRPr/>
            </a:pPr>
            <a:r>
              <a:rPr lang="fr-FR" dirty="0"/>
              <a:t>des décisions prises </a:t>
            </a:r>
          </a:p>
          <a:p>
            <a:pPr marL="228600" indent="-228600">
              <a:buFont typeface="+mj-lt"/>
              <a:buAutoNum type="arabicPeriod"/>
              <a:defRPr/>
            </a:pPr>
            <a:r>
              <a:rPr lang="fr-FR" dirty="0"/>
              <a:t>et des actions lancées.</a:t>
            </a:r>
          </a:p>
          <a:p>
            <a:r>
              <a:rPr lang="fr-FR" dirty="0">
                <a:latin typeface="Arial" pitchFamily="34" charset="0"/>
              </a:rPr>
              <a:t>Certains types de réunions exigent un formalisme particulier, assemblée d'actionnaires, conseil d'administration, comité d'entreprise.</a:t>
            </a:r>
          </a:p>
          <a:p>
            <a:r>
              <a:rPr lang="fr-FR" dirty="0">
                <a:latin typeface="Arial" pitchFamily="34" charset="0"/>
              </a:rPr>
              <a:t>Minutes = relevé de ce que les uns et les autres ont dit</a:t>
            </a:r>
          </a:p>
          <a:p>
            <a:endParaRPr lang="fr-FR" dirty="0">
              <a:latin typeface="Arial" pitchFamily="34" charset="0"/>
            </a:endParaRPr>
          </a:p>
          <a:p>
            <a:endParaRPr lang="fr-FR" dirty="0">
              <a:latin typeface="Arial" pitchFamily="34" charset="0"/>
            </a:endParaRPr>
          </a:p>
          <a:p>
            <a:r>
              <a:rPr lang="fr-FR" dirty="0">
                <a:latin typeface="Arial" pitchFamily="34" charset="0"/>
              </a:rPr>
              <a:t>http://fr.wikipedia.org/wiki/Compte_rendu_de_r%C3%A9union</a:t>
            </a:r>
          </a:p>
        </p:txBody>
      </p:sp>
    </p:spTree>
    <p:extLst>
      <p:ext uri="{BB962C8B-B14F-4D97-AF65-F5344CB8AC3E}">
        <p14:creationId xmlns:p14="http://schemas.microsoft.com/office/powerpoint/2010/main" val="42839758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xfrm>
            <a:off x="685800" y="685800"/>
            <a:ext cx="5486400" cy="3429000"/>
          </a:xfrm>
          <a:ln/>
        </p:spPr>
      </p:sp>
      <p:sp>
        <p:nvSpPr>
          <p:cNvPr id="59395" name="Rectangle 3"/>
          <p:cNvSpPr>
            <a:spLocks noGrp="1" noChangeArrowheads="1"/>
          </p:cNvSpPr>
          <p:nvPr>
            <p:ph type="body" idx="1"/>
          </p:nvPr>
        </p:nvSpPr>
        <p:spPr/>
        <p:txBody>
          <a:bodyPr/>
          <a:lstStyle/>
          <a:p>
            <a:pPr>
              <a:defRPr/>
            </a:pPr>
            <a:r>
              <a:rPr lang="fr-FR" dirty="0"/>
              <a:t>Formalisation par écrit</a:t>
            </a:r>
          </a:p>
          <a:p>
            <a:pPr>
              <a:defRPr/>
            </a:pPr>
            <a:endParaRPr lang="fr-FR" dirty="0"/>
          </a:p>
          <a:p>
            <a:pPr>
              <a:defRPr/>
            </a:pPr>
            <a:r>
              <a:rPr lang="fr-FR" dirty="0"/>
              <a:t>Le </a:t>
            </a:r>
            <a:r>
              <a:rPr lang="fr-FR" b="1" dirty="0"/>
              <a:t>compte rendu de réunion</a:t>
            </a:r>
            <a:r>
              <a:rPr lang="fr-FR" dirty="0"/>
              <a:t> est le résumé </a:t>
            </a:r>
          </a:p>
          <a:p>
            <a:pPr marL="228600" indent="-228600">
              <a:buFont typeface="+mj-lt"/>
              <a:buAutoNum type="arabicPeriod"/>
              <a:defRPr/>
            </a:pPr>
            <a:r>
              <a:rPr lang="fr-FR" dirty="0"/>
              <a:t>des informations et discussions observés lors d'une réunion, </a:t>
            </a:r>
          </a:p>
          <a:p>
            <a:pPr marL="228600" indent="-228600">
              <a:buFont typeface="+mj-lt"/>
              <a:buAutoNum type="arabicPeriod"/>
              <a:defRPr/>
            </a:pPr>
            <a:r>
              <a:rPr lang="fr-FR" dirty="0"/>
              <a:t>des décisions prises </a:t>
            </a:r>
          </a:p>
          <a:p>
            <a:pPr marL="228600" indent="-228600">
              <a:buFont typeface="+mj-lt"/>
              <a:buAutoNum type="arabicPeriod"/>
              <a:defRPr/>
            </a:pPr>
            <a:r>
              <a:rPr lang="fr-FR" dirty="0"/>
              <a:t>et des actions lancées.</a:t>
            </a:r>
          </a:p>
          <a:p>
            <a:pPr marL="228600" indent="-228600">
              <a:buFont typeface="+mj-lt"/>
              <a:buAutoNum type="arabicPeriod"/>
              <a:defRPr/>
            </a:pPr>
            <a:endParaRPr lang="fr-FR" dirty="0"/>
          </a:p>
          <a:p>
            <a:r>
              <a:rPr lang="fr-FR" dirty="0">
                <a:latin typeface="Arial" pitchFamily="34" charset="0"/>
              </a:rPr>
              <a:t>Certains types de réunions exigent un formalisme particulier, assemblée d'actionnaires, conseil d'administration, comité d'entreprise.</a:t>
            </a:r>
          </a:p>
          <a:p>
            <a:r>
              <a:rPr lang="fr-FR" dirty="0">
                <a:latin typeface="Arial" pitchFamily="34" charset="0"/>
              </a:rPr>
              <a:t>Minutes = relevé de ce que les uns et les autres ont dit</a:t>
            </a:r>
          </a:p>
          <a:p>
            <a:pPr>
              <a:defRPr/>
            </a:pPr>
            <a:endParaRPr lang="fr-FR" dirty="0"/>
          </a:p>
        </p:txBody>
      </p:sp>
    </p:spTree>
    <p:extLst>
      <p:ext uri="{BB962C8B-B14F-4D97-AF65-F5344CB8AC3E}">
        <p14:creationId xmlns:p14="http://schemas.microsoft.com/office/powerpoint/2010/main" val="39007020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a:xfrm>
            <a:off x="685800" y="685800"/>
            <a:ext cx="5486400" cy="3429000"/>
          </a:xfrm>
          <a:ln/>
        </p:spPr>
      </p:sp>
      <p:sp>
        <p:nvSpPr>
          <p:cNvPr id="74755" name="Rectangle 3"/>
          <p:cNvSpPr>
            <a:spLocks noGrp="1" noChangeArrowheads="1"/>
          </p:cNvSpPr>
          <p:nvPr>
            <p:ph type="body" idx="1"/>
          </p:nvPr>
        </p:nvSpPr>
        <p:spPr>
          <a:noFill/>
        </p:spPr>
        <p:txBody>
          <a:bodyPr/>
          <a:lstStyle/>
          <a:p>
            <a:r>
              <a:rPr lang="fr-FR" dirty="0">
                <a:latin typeface="Arial" pitchFamily="34" charset="0"/>
              </a:rPr>
              <a:t>Standard et numéroté, logo</a:t>
            </a:r>
          </a:p>
          <a:p>
            <a:r>
              <a:rPr lang="fr-FR" dirty="0">
                <a:latin typeface="Arial" pitchFamily="34" charset="0"/>
              </a:rPr>
              <a:t>Même document : « main courante »</a:t>
            </a:r>
          </a:p>
          <a:p>
            <a:r>
              <a:rPr lang="fr-FR" dirty="0">
                <a:latin typeface="Arial" pitchFamily="34" charset="0"/>
              </a:rPr>
              <a:t>On peut rédiger le compte-rendu en même temps que la réunion et l’envoyer par mél en fin de réunion</a:t>
            </a:r>
          </a:p>
          <a:p>
            <a:r>
              <a:rPr lang="fr-FR" dirty="0">
                <a:latin typeface="Arial" pitchFamily="34" charset="0"/>
              </a:rPr>
              <a:t>https://docs.google.com/document/d/1S3XGaGt-Soow3eDTCYyHrB41N9VO-20vV2fIOJcxqYU/edit</a:t>
            </a:r>
          </a:p>
        </p:txBody>
      </p:sp>
    </p:spTree>
    <p:extLst>
      <p:ext uri="{BB962C8B-B14F-4D97-AF65-F5344CB8AC3E}">
        <p14:creationId xmlns:p14="http://schemas.microsoft.com/office/powerpoint/2010/main" val="28200677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xfrm>
            <a:off x="685800" y="685800"/>
            <a:ext cx="5486400" cy="3429000"/>
          </a:xfrm>
          <a:ln/>
        </p:spPr>
      </p:sp>
      <p:sp>
        <p:nvSpPr>
          <p:cNvPr id="73731" name="Rectangle 3"/>
          <p:cNvSpPr>
            <a:spLocks noGrp="1" noChangeArrowheads="1"/>
          </p:cNvSpPr>
          <p:nvPr>
            <p:ph type="body" idx="1"/>
          </p:nvPr>
        </p:nvSpPr>
        <p:spPr>
          <a:noFill/>
        </p:spPr>
        <p:txBody>
          <a:bodyPr/>
          <a:lstStyle/>
          <a:p>
            <a:r>
              <a:rPr lang="fr-FR" dirty="0">
                <a:latin typeface="Arial" pitchFamily="34" charset="0"/>
              </a:rPr>
              <a:t>http://gestiondeprojet.pm/documents-modeles/</a:t>
            </a:r>
          </a:p>
        </p:txBody>
      </p:sp>
    </p:spTree>
    <p:extLst>
      <p:ext uri="{BB962C8B-B14F-4D97-AF65-F5344CB8AC3E}">
        <p14:creationId xmlns:p14="http://schemas.microsoft.com/office/powerpoint/2010/main" val="28058551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FDEB212-9857-4CB3-AA80-ADF5BCC5D79B}" type="slidenum">
              <a:rPr lang="fr-FR" smtClean="0"/>
              <a:pPr/>
              <a:t>35</a:t>
            </a:fld>
            <a:endParaRPr lang="fr-FR"/>
          </a:p>
        </p:txBody>
      </p:sp>
    </p:spTree>
    <p:extLst>
      <p:ext uri="{BB962C8B-B14F-4D97-AF65-F5344CB8AC3E}">
        <p14:creationId xmlns:p14="http://schemas.microsoft.com/office/powerpoint/2010/main" val="90046136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685800"/>
            <a:ext cx="5486400" cy="3429000"/>
          </a:xfrm>
        </p:spPr>
      </p:sp>
      <p:sp>
        <p:nvSpPr>
          <p:cNvPr id="3" name="Espace réservé des commentaires 2"/>
          <p:cNvSpPr>
            <a:spLocks noGrp="1"/>
          </p:cNvSpPr>
          <p:nvPr>
            <p:ph type="body" idx="1"/>
          </p:nvPr>
        </p:nvSpPr>
        <p:spPr/>
        <p:txBody>
          <a:bodyPr>
            <a:normAutofit/>
          </a:bodyPr>
          <a:lstStyle/>
          <a:p>
            <a:endParaRPr lang="fr-FR" dirty="0"/>
          </a:p>
        </p:txBody>
      </p:sp>
    </p:spTree>
    <p:extLst>
      <p:ext uri="{BB962C8B-B14F-4D97-AF65-F5344CB8AC3E}">
        <p14:creationId xmlns:p14="http://schemas.microsoft.com/office/powerpoint/2010/main" val="35053867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a:xfrm>
            <a:off x="700088" y="693738"/>
            <a:ext cx="5461000" cy="3414712"/>
          </a:xfrm>
          <a:ln/>
        </p:spPr>
      </p:sp>
      <p:sp>
        <p:nvSpPr>
          <p:cNvPr id="75779" name="Rectangle 3"/>
          <p:cNvSpPr>
            <a:spLocks noGrp="1" noChangeArrowheads="1"/>
          </p:cNvSpPr>
          <p:nvPr>
            <p:ph type="body" idx="1"/>
          </p:nvPr>
        </p:nvSpPr>
        <p:spPr>
          <a:xfrm>
            <a:off x="913441" y="4344898"/>
            <a:ext cx="5026320" cy="4114142"/>
          </a:xfrm>
          <a:noFill/>
        </p:spPr>
        <p:txBody>
          <a:bodyPr/>
          <a:lstStyle/>
          <a:p>
            <a:r>
              <a:rPr lang="fr-FR" baseline="0" dirty="0">
                <a:latin typeface="Arial" pitchFamily="34" charset="0"/>
              </a:rPr>
              <a:t>Ce que je vous propose maintenant c’est d’opérationnaliser de voir comment on démarre un projet. Savoir fixer des objectifs, définir un projet avant de le lancer, se répartir le travail.</a:t>
            </a:r>
            <a:endParaRPr lang="fr-FR" dirty="0">
              <a:latin typeface="Arial" pitchFamily="34" charset="0"/>
            </a:endParaRPr>
          </a:p>
        </p:txBody>
      </p:sp>
    </p:spTree>
    <p:extLst>
      <p:ext uri="{BB962C8B-B14F-4D97-AF65-F5344CB8AC3E}">
        <p14:creationId xmlns:p14="http://schemas.microsoft.com/office/powerpoint/2010/main" val="388684143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a:xfrm>
            <a:off x="685800" y="685800"/>
            <a:ext cx="5486400" cy="3429000"/>
          </a:xfrm>
          <a:ln/>
        </p:spPr>
      </p:sp>
      <p:sp>
        <p:nvSpPr>
          <p:cNvPr id="67587" name="Rectangle 3"/>
          <p:cNvSpPr>
            <a:spLocks noGrp="1" noChangeArrowheads="1"/>
          </p:cNvSpPr>
          <p:nvPr>
            <p:ph type="body" idx="1"/>
          </p:nvPr>
        </p:nvSpPr>
        <p:spPr>
          <a:noFill/>
        </p:spPr>
        <p:txBody>
          <a:bodyPr/>
          <a:lstStyle/>
          <a:p>
            <a:r>
              <a:rPr lang="fr-FR" sz="1050" dirty="0">
                <a:latin typeface="Arial" pitchFamily="34" charset="0"/>
              </a:rPr>
              <a:t>Préalable</a:t>
            </a:r>
            <a:r>
              <a:rPr lang="fr-FR" sz="1050" baseline="0" dirty="0">
                <a:latin typeface="Arial" pitchFamily="34" charset="0"/>
              </a:rPr>
              <a:t> : le QQOQCCP </a:t>
            </a:r>
            <a:endParaRPr lang="fr-FR" sz="1050" dirty="0">
              <a:latin typeface="Arial" pitchFamily="34" charset="0"/>
            </a:endParaRPr>
          </a:p>
          <a:p>
            <a:r>
              <a:rPr lang="fr-FR" sz="1050" dirty="0">
                <a:latin typeface="Arial" pitchFamily="34" charset="0"/>
              </a:rPr>
              <a:t>http://www.strategiemarketingpme.com/strategies/creer-objectifs-s-m-r-t-formule-magique-en-marketing/</a:t>
            </a:r>
          </a:p>
          <a:p>
            <a:r>
              <a:rPr lang="fr-FR" sz="1050" dirty="0">
                <a:latin typeface="Arial" pitchFamily="34" charset="0"/>
              </a:rPr>
              <a:t>C’est aussi applicable aux objectifs de fin d’année dans les </a:t>
            </a:r>
            <a:r>
              <a:rPr lang="fr-FR" sz="1050" dirty="0" err="1">
                <a:latin typeface="Arial" pitchFamily="34" charset="0"/>
              </a:rPr>
              <a:t>annual</a:t>
            </a:r>
            <a:r>
              <a:rPr lang="fr-FR" sz="1050" baseline="0" dirty="0">
                <a:latin typeface="Arial" pitchFamily="34" charset="0"/>
              </a:rPr>
              <a:t> </a:t>
            </a:r>
            <a:r>
              <a:rPr lang="fr-FR" sz="1050" baseline="0" dirty="0" err="1">
                <a:latin typeface="Arial" pitchFamily="34" charset="0"/>
              </a:rPr>
              <a:t>review</a:t>
            </a:r>
            <a:endParaRPr lang="fr-FR" sz="1050" dirty="0">
              <a:latin typeface="Arial" pitchFamily="34" charset="0"/>
            </a:endParaRPr>
          </a:p>
        </p:txBody>
      </p:sp>
    </p:spTree>
    <p:extLst>
      <p:ext uri="{BB962C8B-B14F-4D97-AF65-F5344CB8AC3E}">
        <p14:creationId xmlns:p14="http://schemas.microsoft.com/office/powerpoint/2010/main" val="266917549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 acte de naissance » du projet, l’essentiel des informations structurantes, cadre de réflexion</a:t>
            </a:r>
            <a:r>
              <a:rPr lang="fr-FR" baseline="0" dirty="0"/>
              <a:t> avant le </a:t>
            </a:r>
            <a:r>
              <a:rPr lang="fr-FR" baseline="0" dirty="0" err="1"/>
              <a:t>CdC</a:t>
            </a:r>
            <a:endParaRPr lang="fr-FR" baseline="0" dirty="0"/>
          </a:p>
          <a:p>
            <a:r>
              <a:rPr lang="fr-FR" baseline="0" dirty="0"/>
              <a:t>Passer au développement détaillé</a:t>
            </a:r>
          </a:p>
          <a:p>
            <a:r>
              <a:rPr lang="fr-FR" baseline="0" dirty="0"/>
              <a:t>Identifier les prérequis : compétences, moyens techniques, budget…</a:t>
            </a:r>
          </a:p>
          <a:p>
            <a:r>
              <a:rPr lang="fr-FR" baseline="0" dirty="0"/>
              <a:t>Convaincre les décideurs, qui valident le lancement</a:t>
            </a:r>
          </a:p>
          <a:p>
            <a:endParaRPr lang="fr-FR" baseline="0" dirty="0"/>
          </a:p>
          <a:p>
            <a:r>
              <a:rPr lang="fr-FR" baseline="0" dirty="0"/>
              <a:t>Document du </a:t>
            </a:r>
            <a:r>
              <a:rPr lang="fr-FR" baseline="0"/>
              <a:t>pmi https://www.greycampus.com/opencampus/project-management-professional/project-charter</a:t>
            </a:r>
            <a:endParaRPr lang="fr-FR" dirty="0"/>
          </a:p>
        </p:txBody>
      </p:sp>
      <p:sp>
        <p:nvSpPr>
          <p:cNvPr id="4" name="Espace réservé du numéro de diapositive 3"/>
          <p:cNvSpPr>
            <a:spLocks noGrp="1"/>
          </p:cNvSpPr>
          <p:nvPr>
            <p:ph type="sldNum" sz="quarter" idx="10"/>
          </p:nvPr>
        </p:nvSpPr>
        <p:spPr/>
        <p:txBody>
          <a:bodyPr/>
          <a:lstStyle/>
          <a:p>
            <a:fld id="{FFDEB212-9857-4CB3-AA80-ADF5BCC5D79B}" type="slidenum">
              <a:rPr lang="fr-FR" smtClean="0"/>
              <a:pPr/>
              <a:t>39</a:t>
            </a:fld>
            <a:endParaRPr lang="fr-FR"/>
          </a:p>
        </p:txBody>
      </p:sp>
    </p:spTree>
    <p:extLst>
      <p:ext uri="{BB962C8B-B14F-4D97-AF65-F5344CB8AC3E}">
        <p14:creationId xmlns:p14="http://schemas.microsoft.com/office/powerpoint/2010/main" val="19031996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xfrm>
            <a:off x="685800" y="685800"/>
            <a:ext cx="5486400" cy="3429000"/>
          </a:xfrm>
          <a:ln/>
        </p:spPr>
      </p:sp>
      <p:sp>
        <p:nvSpPr>
          <p:cNvPr id="64515" name="Rectangle 3"/>
          <p:cNvSpPr>
            <a:spLocks noGrp="1" noChangeArrowheads="1"/>
          </p:cNvSpPr>
          <p:nvPr>
            <p:ph type="body" idx="1"/>
          </p:nvPr>
        </p:nvSpPr>
        <p:spPr>
          <a:noFill/>
        </p:spPr>
        <p:txBody>
          <a:bodyPr/>
          <a:lstStyle/>
          <a:p>
            <a:endParaRPr lang="fr-FR" dirty="0">
              <a:latin typeface="Arial" pitchFamily="34" charset="0"/>
            </a:endParaRPr>
          </a:p>
        </p:txBody>
      </p:sp>
    </p:spTree>
    <p:extLst>
      <p:ext uri="{BB962C8B-B14F-4D97-AF65-F5344CB8AC3E}">
        <p14:creationId xmlns:p14="http://schemas.microsoft.com/office/powerpoint/2010/main" val="148583985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 acte de naissance » du projet, l’essentiel des informations structurantes, cadre de réflexion</a:t>
            </a:r>
            <a:r>
              <a:rPr lang="fr-FR" baseline="0" dirty="0"/>
              <a:t> avant le </a:t>
            </a:r>
            <a:r>
              <a:rPr lang="fr-FR" baseline="0" dirty="0" err="1"/>
              <a:t>CdC</a:t>
            </a:r>
            <a:endParaRPr lang="fr-FR" baseline="0" dirty="0"/>
          </a:p>
          <a:p>
            <a:r>
              <a:rPr lang="fr-FR" baseline="0" dirty="0"/>
              <a:t>Passer au développement détaillé</a:t>
            </a:r>
          </a:p>
          <a:p>
            <a:r>
              <a:rPr lang="fr-FR" baseline="0" dirty="0"/>
              <a:t>Identifier les prérequis : compétences, moyens techniques, budget…</a:t>
            </a:r>
          </a:p>
          <a:p>
            <a:r>
              <a:rPr lang="fr-FR" baseline="0" dirty="0"/>
              <a:t>Convaincre les décideurs, qui valident le lancement</a:t>
            </a:r>
            <a:endParaRPr lang="fr-FR" dirty="0"/>
          </a:p>
        </p:txBody>
      </p:sp>
      <p:sp>
        <p:nvSpPr>
          <p:cNvPr id="4" name="Espace réservé du numéro de diapositive 3"/>
          <p:cNvSpPr>
            <a:spLocks noGrp="1"/>
          </p:cNvSpPr>
          <p:nvPr>
            <p:ph type="sldNum" sz="quarter" idx="10"/>
          </p:nvPr>
        </p:nvSpPr>
        <p:spPr/>
        <p:txBody>
          <a:bodyPr/>
          <a:lstStyle/>
          <a:p>
            <a:fld id="{FFDEB212-9857-4CB3-AA80-ADF5BCC5D79B}" type="slidenum">
              <a:rPr lang="fr-FR" smtClean="0"/>
              <a:pPr/>
              <a:t>40</a:t>
            </a:fld>
            <a:endParaRPr lang="fr-FR"/>
          </a:p>
        </p:txBody>
      </p:sp>
    </p:spTree>
    <p:extLst>
      <p:ext uri="{BB962C8B-B14F-4D97-AF65-F5344CB8AC3E}">
        <p14:creationId xmlns:p14="http://schemas.microsoft.com/office/powerpoint/2010/main" val="3686869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FDEB212-9857-4CB3-AA80-ADF5BCC5D79B}" type="slidenum">
              <a:rPr lang="fr-FR" smtClean="0"/>
              <a:pPr/>
              <a:t>41</a:t>
            </a:fld>
            <a:endParaRPr lang="fr-FR"/>
          </a:p>
        </p:txBody>
      </p:sp>
    </p:spTree>
    <p:extLst>
      <p:ext uri="{BB962C8B-B14F-4D97-AF65-F5344CB8AC3E}">
        <p14:creationId xmlns:p14="http://schemas.microsoft.com/office/powerpoint/2010/main" val="5935196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rtl="0" fontAlgn="t"/>
            <a:br>
              <a:rPr lang="fr-FR" b="0" dirty="0">
                <a:effectLst/>
              </a:rPr>
            </a:br>
            <a:r>
              <a:rPr lang="fr-FR" sz="1200" b="0" i="0" u="none" strike="noStrike" kern="1200" dirty="0">
                <a:solidFill>
                  <a:schemeClr val="tx1"/>
                </a:solidFill>
                <a:effectLst/>
                <a:latin typeface="+mn-lt"/>
                <a:ea typeface="+mn-ea"/>
                <a:cs typeface="+mn-cs"/>
              </a:rPr>
              <a:t>Voici un modèle de charte du pmi</a:t>
            </a:r>
            <a:endParaRPr lang="fr-FR" b="0" dirty="0">
              <a:effectLst/>
            </a:endParaRPr>
          </a:p>
          <a:p>
            <a:pPr rtl="0" fontAlgn="base"/>
            <a:r>
              <a:rPr lang="fr-FR" sz="1200" b="0" i="0" u="none" strike="noStrike" kern="1200" dirty="0">
                <a:solidFill>
                  <a:schemeClr val="tx1"/>
                </a:solidFill>
                <a:effectLst/>
                <a:latin typeface="+mn-lt"/>
                <a:ea typeface="+mn-ea"/>
                <a:cs typeface="+mn-cs"/>
              </a:rPr>
              <a:t>Description</a:t>
            </a:r>
          </a:p>
          <a:p>
            <a:pPr rtl="0" fontAlgn="base"/>
            <a:r>
              <a:rPr lang="fr-FR" sz="1200" b="0" i="0" u="none" strike="noStrike" kern="1200" dirty="0">
                <a:solidFill>
                  <a:schemeClr val="tx1"/>
                </a:solidFill>
                <a:effectLst/>
                <a:latin typeface="+mn-lt"/>
                <a:ea typeface="+mn-ea"/>
                <a:cs typeface="+mn-cs"/>
              </a:rPr>
              <a:t>Project </a:t>
            </a:r>
            <a:r>
              <a:rPr lang="fr-FR" sz="1200" b="0" i="0" u="none" strike="noStrike" kern="1200" dirty="0" err="1">
                <a:solidFill>
                  <a:schemeClr val="tx1"/>
                </a:solidFill>
                <a:effectLst/>
                <a:latin typeface="+mn-lt"/>
                <a:ea typeface="+mn-ea"/>
                <a:cs typeface="+mn-cs"/>
              </a:rPr>
              <a:t>Purpose</a:t>
            </a:r>
            <a:endParaRPr lang="fr-FR" sz="1200" b="0" i="0" u="none" strike="noStrike" kern="1200" dirty="0">
              <a:solidFill>
                <a:schemeClr val="tx1"/>
              </a:solidFill>
              <a:effectLst/>
              <a:latin typeface="+mn-lt"/>
              <a:ea typeface="+mn-ea"/>
              <a:cs typeface="+mn-cs"/>
            </a:endParaRPr>
          </a:p>
          <a:p>
            <a:pPr rtl="0" fontAlgn="base"/>
            <a:r>
              <a:rPr lang="fr-FR" sz="1200" b="0" i="0" u="none" strike="noStrike" kern="1200" dirty="0">
                <a:solidFill>
                  <a:schemeClr val="tx1"/>
                </a:solidFill>
                <a:effectLst/>
                <a:latin typeface="+mn-lt"/>
                <a:ea typeface="+mn-ea"/>
                <a:cs typeface="+mn-cs"/>
              </a:rPr>
              <a:t>Business Case</a:t>
            </a:r>
          </a:p>
          <a:p>
            <a:pPr rtl="0" fontAlgn="base"/>
            <a:r>
              <a:rPr lang="fr-FR" sz="1200" b="0" i="0" u="none" strike="noStrike" kern="1200" dirty="0">
                <a:solidFill>
                  <a:schemeClr val="tx1"/>
                </a:solidFill>
                <a:effectLst/>
                <a:latin typeface="+mn-lt"/>
                <a:ea typeface="+mn-ea"/>
                <a:cs typeface="+mn-cs"/>
              </a:rPr>
              <a:t>Business </a:t>
            </a:r>
            <a:r>
              <a:rPr lang="fr-FR" sz="1200" b="0" i="0" u="none" strike="noStrike" kern="1200" dirty="0" err="1">
                <a:solidFill>
                  <a:schemeClr val="tx1"/>
                </a:solidFill>
                <a:effectLst/>
                <a:latin typeface="+mn-lt"/>
                <a:ea typeface="+mn-ea"/>
                <a:cs typeface="+mn-cs"/>
              </a:rPr>
              <a:t>Requirements</a:t>
            </a:r>
            <a:endParaRPr lang="fr-FR" sz="1200" b="0" i="0" u="none" strike="noStrike" kern="1200" dirty="0">
              <a:solidFill>
                <a:schemeClr val="tx1"/>
              </a:solidFill>
              <a:effectLst/>
              <a:latin typeface="+mn-lt"/>
              <a:ea typeface="+mn-ea"/>
              <a:cs typeface="+mn-cs"/>
            </a:endParaRPr>
          </a:p>
          <a:p>
            <a:pPr rtl="0" fontAlgn="base"/>
            <a:r>
              <a:rPr lang="fr-FR" sz="1200" b="0" i="0" u="none" strike="noStrike" kern="1200" dirty="0" err="1">
                <a:solidFill>
                  <a:schemeClr val="tx1"/>
                </a:solidFill>
                <a:effectLst/>
                <a:latin typeface="+mn-lt"/>
                <a:ea typeface="+mn-ea"/>
                <a:cs typeface="+mn-cs"/>
              </a:rPr>
              <a:t>Assumptions</a:t>
            </a:r>
            <a:endParaRPr lang="fr-FR" sz="1200" b="0" i="0" u="none" strike="noStrike" kern="1200" dirty="0">
              <a:solidFill>
                <a:schemeClr val="tx1"/>
              </a:solidFill>
              <a:effectLst/>
              <a:latin typeface="+mn-lt"/>
              <a:ea typeface="+mn-ea"/>
              <a:cs typeface="+mn-cs"/>
            </a:endParaRPr>
          </a:p>
          <a:p>
            <a:pPr rtl="0" fontAlgn="base"/>
            <a:r>
              <a:rPr lang="fr-FR" sz="1200" b="0" i="0" u="none" strike="noStrike" kern="1200" dirty="0" err="1">
                <a:solidFill>
                  <a:schemeClr val="tx1"/>
                </a:solidFill>
                <a:effectLst/>
                <a:latin typeface="+mn-lt"/>
                <a:ea typeface="+mn-ea"/>
                <a:cs typeface="+mn-cs"/>
              </a:rPr>
              <a:t>Constraints</a:t>
            </a:r>
            <a:endParaRPr lang="fr-FR" sz="1200" b="0" i="0" u="none" strike="noStrike" kern="1200" dirty="0">
              <a:solidFill>
                <a:schemeClr val="tx1"/>
              </a:solidFill>
              <a:effectLst/>
              <a:latin typeface="+mn-lt"/>
              <a:ea typeface="+mn-ea"/>
              <a:cs typeface="+mn-cs"/>
            </a:endParaRPr>
          </a:p>
          <a:p>
            <a:pPr rtl="0" fontAlgn="base"/>
            <a:r>
              <a:rPr lang="fr-FR" sz="1200" b="0" i="0" u="none" strike="noStrike" kern="1200" dirty="0" err="1">
                <a:solidFill>
                  <a:schemeClr val="tx1"/>
                </a:solidFill>
                <a:effectLst/>
                <a:latin typeface="+mn-lt"/>
                <a:ea typeface="+mn-ea"/>
                <a:cs typeface="+mn-cs"/>
              </a:rPr>
              <a:t>Risks</a:t>
            </a:r>
            <a:endParaRPr lang="fr-FR" sz="1200" b="0" i="0" u="none" strike="noStrike" kern="1200" dirty="0">
              <a:solidFill>
                <a:schemeClr val="tx1"/>
              </a:solidFill>
              <a:effectLst/>
              <a:latin typeface="+mn-lt"/>
              <a:ea typeface="+mn-ea"/>
              <a:cs typeface="+mn-cs"/>
            </a:endParaRPr>
          </a:p>
          <a:p>
            <a:pPr rtl="0" fontAlgn="base"/>
            <a:r>
              <a:rPr lang="fr-FR" sz="1200" b="0" i="0" u="none" strike="noStrike" kern="1200" dirty="0" err="1">
                <a:solidFill>
                  <a:schemeClr val="tx1"/>
                </a:solidFill>
                <a:effectLst/>
                <a:latin typeface="+mn-lt"/>
                <a:ea typeface="+mn-ea"/>
                <a:cs typeface="+mn-cs"/>
              </a:rPr>
              <a:t>Deliverables</a:t>
            </a:r>
            <a:endParaRPr lang="fr-FR" sz="1200" b="0" i="0" u="none" strike="noStrike" kern="1200" dirty="0">
              <a:solidFill>
                <a:schemeClr val="tx1"/>
              </a:solidFill>
              <a:effectLst/>
              <a:latin typeface="+mn-lt"/>
              <a:ea typeface="+mn-ea"/>
              <a:cs typeface="+mn-cs"/>
            </a:endParaRPr>
          </a:p>
          <a:p>
            <a:pPr rtl="0" fontAlgn="base"/>
            <a:r>
              <a:rPr lang="fr-FR" sz="1200" b="0" i="0" u="none" strike="noStrike" kern="1200" dirty="0" err="1">
                <a:solidFill>
                  <a:schemeClr val="tx1"/>
                </a:solidFill>
                <a:effectLst/>
                <a:latin typeface="+mn-lt"/>
                <a:ea typeface="+mn-ea"/>
                <a:cs typeface="+mn-cs"/>
              </a:rPr>
              <a:t>Milestones</a:t>
            </a:r>
            <a:endParaRPr lang="fr-FR" sz="1200" b="0" i="0" u="none" strike="noStrike" kern="1200" dirty="0">
              <a:solidFill>
                <a:schemeClr val="tx1"/>
              </a:solidFill>
              <a:effectLst/>
              <a:latin typeface="+mn-lt"/>
              <a:ea typeface="+mn-ea"/>
              <a:cs typeface="+mn-cs"/>
            </a:endParaRPr>
          </a:p>
          <a:p>
            <a:pPr rtl="0" fontAlgn="base"/>
            <a:r>
              <a:rPr lang="fr-FR" sz="1200" b="0" i="0" u="none" strike="noStrike" kern="1200" dirty="0">
                <a:solidFill>
                  <a:schemeClr val="tx1"/>
                </a:solidFill>
                <a:effectLst/>
                <a:latin typeface="+mn-lt"/>
                <a:ea typeface="+mn-ea"/>
                <a:cs typeface="+mn-cs"/>
              </a:rPr>
              <a:t>Project Manager</a:t>
            </a:r>
          </a:p>
          <a:p>
            <a:pPr rtl="0" fontAlgn="base"/>
            <a:r>
              <a:rPr lang="fr-FR" sz="1200" b="0" i="0" u="none" strike="noStrike" kern="1200" dirty="0" err="1">
                <a:solidFill>
                  <a:schemeClr val="tx1"/>
                </a:solidFill>
                <a:effectLst/>
                <a:latin typeface="+mn-lt"/>
                <a:ea typeface="+mn-ea"/>
                <a:cs typeface="+mn-cs"/>
              </a:rPr>
              <a:t>Roles</a:t>
            </a:r>
            <a:r>
              <a:rPr lang="fr-FR" sz="1200" b="0" i="0" u="none" strike="noStrike" kern="1200" dirty="0">
                <a:solidFill>
                  <a:schemeClr val="tx1"/>
                </a:solidFill>
                <a:effectLst/>
                <a:latin typeface="+mn-lt"/>
                <a:ea typeface="+mn-ea"/>
                <a:cs typeface="+mn-cs"/>
              </a:rPr>
              <a:t> and </a:t>
            </a:r>
            <a:r>
              <a:rPr lang="fr-FR" sz="1200" b="0" i="0" u="none" strike="noStrike" kern="1200" dirty="0" err="1">
                <a:solidFill>
                  <a:schemeClr val="tx1"/>
                </a:solidFill>
                <a:effectLst/>
                <a:latin typeface="+mn-lt"/>
                <a:ea typeface="+mn-ea"/>
                <a:cs typeface="+mn-cs"/>
              </a:rPr>
              <a:t>Responsibilities</a:t>
            </a:r>
            <a:endParaRPr lang="fr-FR" sz="1200" b="0" i="0" u="none" strike="noStrike" kern="1200" dirty="0">
              <a:solidFill>
                <a:schemeClr val="tx1"/>
              </a:solidFill>
              <a:effectLst/>
              <a:latin typeface="+mn-lt"/>
              <a:ea typeface="+mn-ea"/>
              <a:cs typeface="+mn-cs"/>
            </a:endParaRPr>
          </a:p>
          <a:p>
            <a:pPr rtl="0" fontAlgn="base"/>
            <a:r>
              <a:rPr lang="fr-FR" sz="1200" b="0" i="0" u="none" strike="noStrike" kern="1200" dirty="0" err="1">
                <a:solidFill>
                  <a:schemeClr val="tx1"/>
                </a:solidFill>
                <a:effectLst/>
                <a:latin typeface="+mn-lt"/>
                <a:ea typeface="+mn-ea"/>
                <a:cs typeface="+mn-cs"/>
              </a:rPr>
              <a:t>Methodology</a:t>
            </a:r>
            <a:r>
              <a:rPr lang="fr-FR" sz="1200" b="0" i="0" u="none" strike="noStrike" kern="1200" dirty="0">
                <a:solidFill>
                  <a:schemeClr val="tx1"/>
                </a:solidFill>
                <a:effectLst/>
                <a:latin typeface="+mn-lt"/>
                <a:ea typeface="+mn-ea"/>
                <a:cs typeface="+mn-cs"/>
              </a:rPr>
              <a:t> and Tools</a:t>
            </a:r>
          </a:p>
          <a:p>
            <a:pPr rtl="0" fontAlgn="base"/>
            <a:r>
              <a:rPr lang="fr-FR" sz="1200" b="0" i="0" u="none" strike="noStrike" kern="1200" dirty="0" err="1">
                <a:solidFill>
                  <a:schemeClr val="tx1"/>
                </a:solidFill>
                <a:effectLst/>
                <a:latin typeface="+mn-lt"/>
                <a:ea typeface="+mn-ea"/>
                <a:cs typeface="+mn-cs"/>
              </a:rPr>
              <a:t>Authorization</a:t>
            </a:r>
            <a:endParaRPr lang="fr-FR" sz="1200" b="0" i="0" u="none" strike="noStrike" kern="1200">
              <a:solidFill>
                <a:schemeClr val="tx1"/>
              </a:solidFill>
              <a:effectLst/>
              <a:latin typeface="+mn-lt"/>
              <a:ea typeface="+mn-ea"/>
              <a:cs typeface="+mn-cs"/>
            </a:endParaRPr>
          </a:p>
          <a:p>
            <a:endParaRPr lang="fr-FR"/>
          </a:p>
        </p:txBody>
      </p:sp>
      <p:sp>
        <p:nvSpPr>
          <p:cNvPr id="4" name="Espace réservé du numéro de diapositive 3"/>
          <p:cNvSpPr>
            <a:spLocks noGrp="1"/>
          </p:cNvSpPr>
          <p:nvPr>
            <p:ph type="sldNum" sz="quarter" idx="10"/>
          </p:nvPr>
        </p:nvSpPr>
        <p:spPr/>
        <p:txBody>
          <a:bodyPr/>
          <a:lstStyle/>
          <a:p>
            <a:fld id="{FFDEB212-9857-4CB3-AA80-ADF5BCC5D79B}" type="slidenum">
              <a:rPr lang="fr-FR" smtClean="0"/>
              <a:pPr/>
              <a:t>42</a:t>
            </a:fld>
            <a:endParaRPr lang="fr-FR"/>
          </a:p>
        </p:txBody>
      </p:sp>
    </p:spTree>
    <p:extLst>
      <p:ext uri="{BB962C8B-B14F-4D97-AF65-F5344CB8AC3E}">
        <p14:creationId xmlns:p14="http://schemas.microsoft.com/office/powerpoint/2010/main" val="416494143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FDEB212-9857-4CB3-AA80-ADF5BCC5D79B}" type="slidenum">
              <a:rPr lang="fr-FR" smtClean="0"/>
              <a:pPr/>
              <a:t>43</a:t>
            </a:fld>
            <a:endParaRPr lang="fr-FR"/>
          </a:p>
        </p:txBody>
      </p:sp>
    </p:spTree>
    <p:extLst>
      <p:ext uri="{BB962C8B-B14F-4D97-AF65-F5344CB8AC3E}">
        <p14:creationId xmlns:p14="http://schemas.microsoft.com/office/powerpoint/2010/main" val="238294622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685800"/>
            <a:ext cx="5486400" cy="3429000"/>
          </a:xfrm>
        </p:spPr>
      </p:sp>
      <p:sp>
        <p:nvSpPr>
          <p:cNvPr id="3" name="Espace réservé des commentaires 2"/>
          <p:cNvSpPr>
            <a:spLocks noGrp="1"/>
          </p:cNvSpPr>
          <p:nvPr>
            <p:ph type="body" idx="1"/>
          </p:nvPr>
        </p:nvSpPr>
        <p:spPr/>
        <p:txBody>
          <a:bodyPr/>
          <a:lstStyle/>
          <a:p>
            <a:r>
              <a:rPr lang="fr-FR" dirty="0"/>
              <a:t>Démarrage</a:t>
            </a:r>
            <a:r>
              <a:rPr lang="fr-FR" baseline="0" dirty="0"/>
              <a:t> ou petit projet</a:t>
            </a:r>
            <a:endParaRPr lang="fr-FR" dirty="0"/>
          </a:p>
        </p:txBody>
      </p:sp>
    </p:spTree>
    <p:extLst>
      <p:ext uri="{BB962C8B-B14F-4D97-AF65-F5344CB8AC3E}">
        <p14:creationId xmlns:p14="http://schemas.microsoft.com/office/powerpoint/2010/main" val="120784708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685800"/>
            <a:ext cx="5486400" cy="3429000"/>
          </a:xfrm>
        </p:spPr>
      </p:sp>
      <p:sp>
        <p:nvSpPr>
          <p:cNvPr id="3" name="Espace réservé des commentaires 2"/>
          <p:cNvSpPr>
            <a:spLocks noGrp="1"/>
          </p:cNvSpPr>
          <p:nvPr>
            <p:ph type="body" idx="1"/>
          </p:nvPr>
        </p:nvSpPr>
        <p:spPr/>
        <p:txBody>
          <a:bodyPr>
            <a:normAutofit/>
          </a:bodyPr>
          <a:lstStyle/>
          <a:p>
            <a:pPr lvl="1">
              <a:buFont typeface="Arial" pitchFamily="34" charset="0"/>
              <a:buChar char="•"/>
            </a:pPr>
            <a:r>
              <a:rPr lang="fr-FR" sz="1200" b="0" i="0" u="sng" kern="1200" dirty="0">
                <a:solidFill>
                  <a:schemeClr val="tx1"/>
                </a:solidFill>
                <a:effectLst/>
                <a:latin typeface="+mn-lt"/>
                <a:ea typeface="+mn-ea"/>
                <a:cs typeface="+mn-cs"/>
                <a:hlinkClick r:id="rId3" tooltip="Comparaison de logiciels GTD"/>
              </a:rPr>
              <a:t>GTD</a:t>
            </a:r>
            <a:endParaRPr lang="fr-FR" sz="1200" b="0" i="0" u="sng"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50538676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685800"/>
            <a:ext cx="5486400" cy="3429000"/>
          </a:xfrm>
        </p:spPr>
      </p:sp>
      <p:sp>
        <p:nvSpPr>
          <p:cNvPr id="3" name="Espace réservé des commentaires 2"/>
          <p:cNvSpPr>
            <a:spLocks noGrp="1"/>
          </p:cNvSpPr>
          <p:nvPr>
            <p:ph type="body" idx="1"/>
          </p:nvPr>
        </p:nvSpPr>
        <p:spPr/>
        <p:txBody>
          <a:bodyPr>
            <a:normAutofit/>
          </a:bodyPr>
          <a:lstStyle/>
          <a:p>
            <a:pPr lvl="1">
              <a:buFont typeface="Arial" pitchFamily="34" charset="0"/>
              <a:buChar char="•"/>
            </a:pPr>
            <a:r>
              <a:rPr lang="fr-FR" sz="1200" b="0" i="0" u="sng" kern="1200" dirty="0">
                <a:solidFill>
                  <a:schemeClr val="tx1"/>
                </a:solidFill>
                <a:effectLst/>
                <a:latin typeface="+mn-lt"/>
                <a:ea typeface="+mn-ea"/>
                <a:cs typeface="+mn-cs"/>
                <a:hlinkClick r:id="rId3" tooltip="Comparaison de logiciels GTD"/>
              </a:rPr>
              <a:t>GTD</a:t>
            </a:r>
            <a:endParaRPr lang="fr-FR" sz="1200" b="0" i="0" u="sng"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09701694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685800"/>
            <a:ext cx="5486400" cy="3429000"/>
          </a:xfrm>
        </p:spPr>
      </p:sp>
      <p:sp>
        <p:nvSpPr>
          <p:cNvPr id="3" name="Espace réservé des commentaires 2"/>
          <p:cNvSpPr>
            <a:spLocks noGrp="1"/>
          </p:cNvSpPr>
          <p:nvPr>
            <p:ph type="body" idx="1"/>
          </p:nvPr>
        </p:nvSpPr>
        <p:spPr/>
        <p:txBody>
          <a:bodyPr/>
          <a:lstStyle/>
          <a:p>
            <a:pPr lvl="0">
              <a:buFont typeface="Arial" pitchFamily="34" charset="0"/>
              <a:buNone/>
            </a:pPr>
            <a:r>
              <a:rPr lang="fr-FR" sz="2000" dirty="0"/>
              <a:t>D’autres informations, par exemple -</a:t>
            </a:r>
            <a:r>
              <a:rPr lang="fr-FR" sz="2000" baseline="0" dirty="0"/>
              <a:t> </a:t>
            </a:r>
            <a:r>
              <a:rPr lang="fr-FR" sz="2000" dirty="0">
                <a:solidFill>
                  <a:srgbClr val="C00000"/>
                </a:solidFill>
              </a:rPr>
              <a:t>Quelle est la personne qui valide le livrable </a:t>
            </a:r>
            <a:r>
              <a:rPr lang="fr-FR" sz="2000" dirty="0">
                <a:solidFill>
                  <a:srgbClr val="000000"/>
                </a:solidFill>
              </a:rPr>
              <a:t>(différente du </a:t>
            </a:r>
            <a:r>
              <a:rPr lang="fr-FR" sz="2000" dirty="0" err="1">
                <a:solidFill>
                  <a:srgbClr val="000000"/>
                </a:solidFill>
              </a:rPr>
              <a:t>resp</a:t>
            </a:r>
            <a:r>
              <a:rPr lang="fr-FR" sz="2000" dirty="0">
                <a:solidFill>
                  <a:srgbClr val="000000"/>
                </a:solidFill>
              </a:rPr>
              <a:t>. de l’action)</a:t>
            </a:r>
          </a:p>
          <a:p>
            <a:endParaRPr lang="fr-FR" dirty="0"/>
          </a:p>
          <a:p>
            <a:endParaRPr lang="fr-FR" dirty="0"/>
          </a:p>
        </p:txBody>
      </p:sp>
    </p:spTree>
    <p:extLst>
      <p:ext uri="{BB962C8B-B14F-4D97-AF65-F5344CB8AC3E}">
        <p14:creationId xmlns:p14="http://schemas.microsoft.com/office/powerpoint/2010/main" val="145825325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FDEB212-9857-4CB3-AA80-ADF5BCC5D79B}" type="slidenum">
              <a:rPr lang="fr-FR" smtClean="0"/>
              <a:pPr/>
              <a:t>48</a:t>
            </a:fld>
            <a:endParaRPr lang="fr-FR"/>
          </a:p>
        </p:txBody>
      </p:sp>
    </p:spTree>
    <p:extLst>
      <p:ext uri="{BB962C8B-B14F-4D97-AF65-F5344CB8AC3E}">
        <p14:creationId xmlns:p14="http://schemas.microsoft.com/office/powerpoint/2010/main" val="320392503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FDEB212-9857-4CB3-AA80-ADF5BCC5D79B}" type="slidenum">
              <a:rPr lang="fr-FR" smtClean="0"/>
              <a:pPr/>
              <a:t>49</a:t>
            </a:fld>
            <a:endParaRPr lang="fr-FR"/>
          </a:p>
        </p:txBody>
      </p:sp>
    </p:spTree>
    <p:extLst>
      <p:ext uri="{BB962C8B-B14F-4D97-AF65-F5344CB8AC3E}">
        <p14:creationId xmlns:p14="http://schemas.microsoft.com/office/powerpoint/2010/main" val="28864728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685800"/>
            <a:ext cx="5486400" cy="3429000"/>
          </a:xfrm>
        </p:spPr>
      </p:sp>
      <p:sp>
        <p:nvSpPr>
          <p:cNvPr id="3" name="Espace réservé des commentaires 2"/>
          <p:cNvSpPr>
            <a:spLocks noGrp="1"/>
          </p:cNvSpPr>
          <p:nvPr>
            <p:ph type="body" idx="1"/>
          </p:nvPr>
        </p:nvSpPr>
        <p:spPr/>
        <p:txBody>
          <a:bodyPr/>
          <a:lstStyle/>
          <a:p>
            <a:r>
              <a:rPr lang="fr-FR" dirty="0"/>
              <a:t>Spécifier les objectifs, quel</a:t>
            </a:r>
            <a:r>
              <a:rPr lang="fr-FR" baseline="0" dirty="0"/>
              <a:t>ques points utiles</a:t>
            </a:r>
            <a:endParaRPr lang="fr-FR" dirty="0"/>
          </a:p>
        </p:txBody>
      </p:sp>
      <p:sp>
        <p:nvSpPr>
          <p:cNvPr id="4" name="Espace réservé du numéro de diapositive 3"/>
          <p:cNvSpPr>
            <a:spLocks noGrp="1"/>
          </p:cNvSpPr>
          <p:nvPr>
            <p:ph type="sldNum" sz="quarter" idx="10"/>
          </p:nvPr>
        </p:nvSpPr>
        <p:spPr/>
        <p:txBody>
          <a:bodyPr/>
          <a:lstStyle/>
          <a:p>
            <a:fld id="{FFDEB212-9857-4CB3-AA80-ADF5BCC5D79B}" type="slidenum">
              <a:rPr lang="fr-FR" smtClean="0"/>
              <a:pPr/>
              <a:t>5</a:t>
            </a:fld>
            <a:endParaRPr lang="fr-FR"/>
          </a:p>
        </p:txBody>
      </p:sp>
    </p:spTree>
    <p:extLst>
      <p:ext uri="{BB962C8B-B14F-4D97-AF65-F5344CB8AC3E}">
        <p14:creationId xmlns:p14="http://schemas.microsoft.com/office/powerpoint/2010/main" val="260240425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FDEB212-9857-4CB3-AA80-ADF5BCC5D79B}" type="slidenum">
              <a:rPr lang="fr-FR" smtClean="0"/>
              <a:pPr/>
              <a:t>50</a:t>
            </a:fld>
            <a:endParaRPr lang="fr-FR"/>
          </a:p>
        </p:txBody>
      </p:sp>
    </p:spTree>
    <p:extLst>
      <p:ext uri="{BB962C8B-B14F-4D97-AF65-F5344CB8AC3E}">
        <p14:creationId xmlns:p14="http://schemas.microsoft.com/office/powerpoint/2010/main" val="316820023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xfrm>
            <a:off x="698500" y="693738"/>
            <a:ext cx="5461000" cy="3414712"/>
          </a:xfrm>
        </p:spPr>
      </p:sp>
      <p:sp>
        <p:nvSpPr>
          <p:cNvPr id="33795" name="Rectangle 3"/>
          <p:cNvSpPr>
            <a:spLocks noGrp="1" noChangeArrowheads="1"/>
          </p:cNvSpPr>
          <p:nvPr>
            <p:ph type="body" idx="1"/>
          </p:nvPr>
        </p:nvSpPr>
        <p:spPr>
          <a:noFill/>
        </p:spPr>
        <p:txBody>
          <a:bodyPr/>
          <a:lstStyle/>
          <a:p>
            <a:r>
              <a:rPr lang="fr-FR" dirty="0"/>
              <a:t>On entre dans le déroulement</a:t>
            </a:r>
            <a:r>
              <a:rPr lang="fr-FR" baseline="0" dirty="0"/>
              <a:t> du projet</a:t>
            </a:r>
            <a:endParaRPr lang="fr-FR" dirty="0"/>
          </a:p>
        </p:txBody>
      </p:sp>
    </p:spTree>
    <p:extLst>
      <p:ext uri="{BB962C8B-B14F-4D97-AF65-F5344CB8AC3E}">
        <p14:creationId xmlns:p14="http://schemas.microsoft.com/office/powerpoint/2010/main" val="169788963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Période pendant laquelle</a:t>
            </a:r>
            <a:r>
              <a:rPr lang="fr-FR" baseline="0" dirty="0"/>
              <a:t> on reste aveugle sur la progression du projet</a:t>
            </a:r>
            <a:endParaRPr lang="fr-FR" dirty="0"/>
          </a:p>
        </p:txBody>
      </p:sp>
      <p:sp>
        <p:nvSpPr>
          <p:cNvPr id="4" name="Espace réservé du numéro de diapositive 3"/>
          <p:cNvSpPr>
            <a:spLocks noGrp="1"/>
          </p:cNvSpPr>
          <p:nvPr>
            <p:ph type="sldNum" sz="quarter" idx="10"/>
          </p:nvPr>
        </p:nvSpPr>
        <p:spPr/>
        <p:txBody>
          <a:bodyPr/>
          <a:lstStyle/>
          <a:p>
            <a:fld id="{FFDEB212-9857-4CB3-AA80-ADF5BCC5D79B}" type="slidenum">
              <a:rPr lang="fr-FR" smtClean="0"/>
              <a:pPr/>
              <a:t>52</a:t>
            </a:fld>
            <a:endParaRPr lang="fr-FR"/>
          </a:p>
        </p:txBody>
      </p:sp>
    </p:spTree>
    <p:extLst>
      <p:ext uri="{BB962C8B-B14F-4D97-AF65-F5344CB8AC3E}">
        <p14:creationId xmlns:p14="http://schemas.microsoft.com/office/powerpoint/2010/main" val="172065300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0" i="0" kern="1200" dirty="0">
                <a:solidFill>
                  <a:schemeClr val="tx1"/>
                </a:solidFill>
                <a:effectLst/>
                <a:latin typeface="+mn-lt"/>
                <a:ea typeface="+mn-ea"/>
                <a:cs typeface="+mn-cs"/>
              </a:rPr>
              <a:t>Syndrome de l’étudiant</a:t>
            </a:r>
          </a:p>
          <a:p>
            <a:r>
              <a:rPr lang="fr-FR" sz="1200" b="0" i="0" kern="1200" dirty="0">
                <a:solidFill>
                  <a:schemeClr val="tx1"/>
                </a:solidFill>
                <a:effectLst/>
                <a:latin typeface="+mn-lt"/>
                <a:ea typeface="+mn-ea"/>
                <a:cs typeface="+mn-cs"/>
              </a:rPr>
              <a:t>« L’effet tunnel a toujours pour origine les choix des individus à qui vous confiez les tâches, » FAUX </a:t>
            </a:r>
            <a:endParaRPr lang="fr-FR" dirty="0"/>
          </a:p>
          <a:p>
            <a:r>
              <a:rPr lang="fr-FR" dirty="0"/>
              <a:t>http://www.geek-directeur-technique.com/2009/02/17/l-effet-tunnel, un peu cru, mais intéressant</a:t>
            </a:r>
          </a:p>
        </p:txBody>
      </p:sp>
      <p:sp>
        <p:nvSpPr>
          <p:cNvPr id="4" name="Espace réservé du numéro de diapositive 3"/>
          <p:cNvSpPr>
            <a:spLocks noGrp="1"/>
          </p:cNvSpPr>
          <p:nvPr>
            <p:ph type="sldNum" sz="quarter" idx="10"/>
          </p:nvPr>
        </p:nvSpPr>
        <p:spPr/>
        <p:txBody>
          <a:bodyPr/>
          <a:lstStyle/>
          <a:p>
            <a:fld id="{FFDEB212-9857-4CB3-AA80-ADF5BCC5D79B}" type="slidenum">
              <a:rPr lang="fr-FR" smtClean="0"/>
              <a:pPr/>
              <a:t>53</a:t>
            </a:fld>
            <a:endParaRPr lang="fr-FR"/>
          </a:p>
        </p:txBody>
      </p:sp>
    </p:spTree>
    <p:extLst>
      <p:ext uri="{BB962C8B-B14F-4D97-AF65-F5344CB8AC3E}">
        <p14:creationId xmlns:p14="http://schemas.microsoft.com/office/powerpoint/2010/main" val="328882564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FDEB212-9857-4CB3-AA80-ADF5BCC5D79B}" type="slidenum">
              <a:rPr lang="fr-FR" smtClean="0"/>
              <a:pPr/>
              <a:t>54</a:t>
            </a:fld>
            <a:endParaRPr lang="fr-FR"/>
          </a:p>
        </p:txBody>
      </p:sp>
    </p:spTree>
    <p:extLst>
      <p:ext uri="{BB962C8B-B14F-4D97-AF65-F5344CB8AC3E}">
        <p14:creationId xmlns:p14="http://schemas.microsoft.com/office/powerpoint/2010/main" val="172388061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FDEB212-9857-4CB3-AA80-ADF5BCC5D79B}" type="slidenum">
              <a:rPr lang="fr-FR" smtClean="0"/>
              <a:pPr/>
              <a:t>55</a:t>
            </a:fld>
            <a:endParaRPr lang="fr-FR"/>
          </a:p>
        </p:txBody>
      </p:sp>
    </p:spTree>
    <p:extLst>
      <p:ext uri="{BB962C8B-B14F-4D97-AF65-F5344CB8AC3E}">
        <p14:creationId xmlns:p14="http://schemas.microsoft.com/office/powerpoint/2010/main" val="410440322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FDEB212-9857-4CB3-AA80-ADF5BCC5D79B}" type="slidenum">
              <a:rPr lang="fr-FR" smtClean="0"/>
              <a:pPr/>
              <a:t>56</a:t>
            </a:fld>
            <a:endParaRPr lang="fr-FR"/>
          </a:p>
        </p:txBody>
      </p:sp>
    </p:spTree>
    <p:extLst>
      <p:ext uri="{BB962C8B-B14F-4D97-AF65-F5344CB8AC3E}">
        <p14:creationId xmlns:p14="http://schemas.microsoft.com/office/powerpoint/2010/main" val="153601436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Original de </a:t>
            </a:r>
            <a:r>
              <a:rPr lang="fr-FR"/>
              <a:t>la diapo ici : https://docs.google.com/presentation/d/1VZr7gx0v7FcoTECU1VYbIy9X9UvNBg8e3qEvZVPK80g/edit#slide=id.p13</a:t>
            </a:r>
          </a:p>
        </p:txBody>
      </p:sp>
      <p:sp>
        <p:nvSpPr>
          <p:cNvPr id="4" name="Espace réservé du numéro de diapositive 3"/>
          <p:cNvSpPr>
            <a:spLocks noGrp="1"/>
          </p:cNvSpPr>
          <p:nvPr>
            <p:ph type="sldNum" sz="quarter" idx="10"/>
          </p:nvPr>
        </p:nvSpPr>
        <p:spPr/>
        <p:txBody>
          <a:bodyPr/>
          <a:lstStyle/>
          <a:p>
            <a:fld id="{FFDEB212-9857-4CB3-AA80-ADF5BCC5D79B}" type="slidenum">
              <a:rPr lang="fr-FR" smtClean="0"/>
              <a:pPr/>
              <a:t>57</a:t>
            </a:fld>
            <a:endParaRPr lang="fr-FR"/>
          </a:p>
        </p:txBody>
      </p:sp>
    </p:spTree>
    <p:extLst>
      <p:ext uri="{BB962C8B-B14F-4D97-AF65-F5344CB8AC3E}">
        <p14:creationId xmlns:p14="http://schemas.microsoft.com/office/powerpoint/2010/main" val="353964524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Rot="1" noChangeAspect="1" noChangeArrowheads="1" noTextEdit="1"/>
          </p:cNvSpPr>
          <p:nvPr>
            <p:ph type="sldImg"/>
          </p:nvPr>
        </p:nvSpPr>
        <p:spPr>
          <a:xfrm>
            <a:off x="685800" y="685800"/>
            <a:ext cx="5486400" cy="3429000"/>
          </a:xfrm>
          <a:ln/>
        </p:spPr>
      </p:sp>
      <p:sp>
        <p:nvSpPr>
          <p:cNvPr id="116739" name="Rectangle 3"/>
          <p:cNvSpPr>
            <a:spLocks noGrp="1" noChangeArrowheads="1"/>
          </p:cNvSpPr>
          <p:nvPr>
            <p:ph type="body" idx="1"/>
          </p:nvPr>
        </p:nvSpPr>
        <p:spPr>
          <a:noFill/>
        </p:spPr>
        <p:txBody>
          <a:bodyPr/>
          <a:lstStyle/>
          <a:p>
            <a:r>
              <a:rPr lang="fr-FR" dirty="0">
                <a:latin typeface="Arial" pitchFamily="34" charset="0"/>
              </a:rPr>
              <a:t>Cours terminé, merci de l’avoir suivi</a:t>
            </a:r>
          </a:p>
        </p:txBody>
      </p:sp>
    </p:spTree>
    <p:extLst>
      <p:ext uri="{BB962C8B-B14F-4D97-AF65-F5344CB8AC3E}">
        <p14:creationId xmlns:p14="http://schemas.microsoft.com/office/powerpoint/2010/main" val="37398821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body" idx="1"/>
          </p:nvPr>
        </p:nvSpPr>
        <p:spPr>
          <a:xfrm>
            <a:off x="836655" y="4346357"/>
            <a:ext cx="5184692" cy="3852719"/>
          </a:xfrm>
          <a:noFill/>
        </p:spPr>
        <p:txBody>
          <a:bodyPr/>
          <a:lstStyle/>
          <a:p>
            <a:r>
              <a:rPr lang="fr-FR" dirty="0">
                <a:latin typeface="Arial" pitchFamily="34" charset="0"/>
              </a:rPr>
              <a:t>En entreprise</a:t>
            </a:r>
            <a:r>
              <a:rPr lang="fr-FR" baseline="0" dirty="0">
                <a:latin typeface="Arial" pitchFamily="34" charset="0"/>
              </a:rPr>
              <a:t> la gestion de projet demande parfois de suivre des procédures compliquées, mais de se lancer dans la gestion de projet avancée, traitons de l’essentiel : ce qui est vraiment utile quelle sur soit la taille du projet que vous menez : définir et négocier les objectifs avec les bonnes personnes, organiser rapidement une équipe, formaliser les décisions, vérifier que les actions sont efficaces…</a:t>
            </a:r>
            <a:endParaRPr lang="fr-FR" dirty="0">
              <a:latin typeface="Arial" pitchFamily="34" charset="0"/>
            </a:endParaRPr>
          </a:p>
          <a:p>
            <a:r>
              <a:rPr lang="fr-FR" dirty="0">
                <a:latin typeface="Arial" pitchFamily="34" charset="0"/>
              </a:rPr>
              <a:t>La formation que je vous présente aujourd’hui porte</a:t>
            </a:r>
            <a:r>
              <a:rPr lang="fr-FR" baseline="0" dirty="0">
                <a:latin typeface="Arial" pitchFamily="34" charset="0"/>
              </a:rPr>
              <a:t> sur les démarches essentiels d’organisation des projets : </a:t>
            </a:r>
            <a:r>
              <a:rPr lang="fr-FR" dirty="0">
                <a:latin typeface="Arial" pitchFamily="34" charset="0"/>
              </a:rPr>
              <a:t>Ces outils</a:t>
            </a:r>
            <a:r>
              <a:rPr lang="fr-FR" baseline="0" dirty="0">
                <a:latin typeface="Arial" pitchFamily="34" charset="0"/>
              </a:rPr>
              <a:t> servent dans les petits projets, où ils sont suffisants ou dans la phase de démarrage de projets plus grands avant que les outils avancés (planning, budget, gestion des risques..) ne soient en place</a:t>
            </a:r>
            <a:endParaRPr lang="fr-FR" dirty="0">
              <a:latin typeface="Arial" pitchFamily="34" charset="0"/>
            </a:endParaRPr>
          </a:p>
        </p:txBody>
      </p:sp>
      <p:sp>
        <p:nvSpPr>
          <p:cNvPr id="62467" name="Rectangle 3"/>
          <p:cNvSpPr>
            <a:spLocks noGrp="1" noRot="1" noChangeAspect="1" noChangeArrowheads="1" noTextEdit="1"/>
          </p:cNvSpPr>
          <p:nvPr>
            <p:ph type="sldImg"/>
          </p:nvPr>
        </p:nvSpPr>
        <p:spPr>
          <a:xfrm>
            <a:off x="862013" y="793750"/>
            <a:ext cx="5135562" cy="3211513"/>
          </a:xfrm>
          <a:ln cap="flat"/>
        </p:spPr>
      </p:sp>
    </p:spTree>
    <p:extLst>
      <p:ext uri="{BB962C8B-B14F-4D97-AF65-F5344CB8AC3E}">
        <p14:creationId xmlns:p14="http://schemas.microsoft.com/office/powerpoint/2010/main" val="19135194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a:xfrm>
            <a:off x="685800" y="685800"/>
            <a:ext cx="5486400" cy="3429000"/>
          </a:xfrm>
          <a:ln/>
        </p:spPr>
      </p:sp>
      <p:sp>
        <p:nvSpPr>
          <p:cNvPr id="68611" name="Rectangle 3"/>
          <p:cNvSpPr>
            <a:spLocks noGrp="1" noChangeArrowheads="1"/>
          </p:cNvSpPr>
          <p:nvPr>
            <p:ph type="body" idx="1"/>
          </p:nvPr>
        </p:nvSpPr>
        <p:spPr>
          <a:noFill/>
        </p:spPr>
        <p:txBody>
          <a:bodyPr/>
          <a:lstStyle/>
          <a:p>
            <a:pPr rtl="0" eaLnBrk="0" fontAlgn="t" latinLnBrk="0" hangingPunct="0"/>
            <a:r>
              <a:rPr lang="fr-FR" sz="1200" b="0" i="1" u="none" strike="noStrike" kern="1200" dirty="0">
                <a:solidFill>
                  <a:schemeClr val="tx1"/>
                </a:solidFill>
                <a:latin typeface="+mn-lt"/>
                <a:ea typeface="+mn-ea"/>
                <a:cs typeface="+mn-cs"/>
              </a:rPr>
              <a:t>directeur de projet, coordonnateur de projet</a:t>
            </a:r>
          </a:p>
          <a:p>
            <a:pPr rtl="0" eaLnBrk="0" fontAlgn="t" latinLnBrk="0" hangingPunct="0"/>
            <a:endParaRPr lang="fr-FR" sz="1200" b="0" i="1" u="none" strike="noStrike" kern="1200" dirty="0">
              <a:solidFill>
                <a:schemeClr val="tx1"/>
              </a:solidFill>
              <a:latin typeface="+mn-lt"/>
              <a:ea typeface="+mn-ea"/>
              <a:cs typeface="+mn-cs"/>
            </a:endParaRPr>
          </a:p>
          <a:p>
            <a:pPr rtl="0" eaLnBrk="0" fontAlgn="t" latinLnBrk="0" hangingPunct="0"/>
            <a:r>
              <a:rPr lang="fr-FR" sz="1200" b="0" i="0" u="none" strike="noStrike" kern="1200" dirty="0">
                <a:solidFill>
                  <a:schemeClr val="tx1"/>
                </a:solidFill>
                <a:latin typeface="+mn-lt"/>
                <a:ea typeface="+mn-ea"/>
                <a:cs typeface="+mn-cs"/>
              </a:rPr>
              <a:t>Réalisent le projet</a:t>
            </a:r>
          </a:p>
          <a:p>
            <a:pPr rtl="0" eaLnBrk="0" fontAlgn="t" latinLnBrk="0" hangingPunct="0"/>
            <a:r>
              <a:rPr lang="fr-FR" sz="1200" b="0" i="1" u="none" strike="noStrike" kern="1200" dirty="0">
                <a:solidFill>
                  <a:schemeClr val="tx1"/>
                </a:solidFill>
                <a:latin typeface="+mn-lt"/>
                <a:ea typeface="+mn-ea"/>
                <a:cs typeface="+mn-cs"/>
              </a:rPr>
              <a:t>Equipe-projet (acteurs projet à plein temps, mais aussi acteurs métiers « fonctionnels », prestataires externes, Consultants )</a:t>
            </a:r>
          </a:p>
          <a:p>
            <a:pPr rtl="0" eaLnBrk="0" fontAlgn="t" latinLnBrk="0" hangingPunct="0"/>
            <a:endParaRPr lang="fr-FR" sz="1200" b="0" i="1" u="none" strike="noStrike" kern="1200" dirty="0">
              <a:solidFill>
                <a:schemeClr val="tx1"/>
              </a:solidFill>
              <a:latin typeface="+mn-lt"/>
              <a:ea typeface="+mn-ea"/>
              <a:cs typeface="+mn-cs"/>
            </a:endParaRPr>
          </a:p>
          <a:p>
            <a:pPr rtl="0" eaLnBrk="0" fontAlgn="t" latinLnBrk="0" hangingPunct="0"/>
            <a:r>
              <a:rPr lang="fr-FR" sz="1200" b="0" i="0" u="none" strike="noStrike" kern="1200" dirty="0">
                <a:solidFill>
                  <a:schemeClr val="tx1"/>
                </a:solidFill>
                <a:latin typeface="+mn-lt"/>
                <a:ea typeface="+mn-ea"/>
                <a:cs typeface="+mn-cs"/>
              </a:rPr>
              <a:t>Sans en faire formellement partie, soutiennent (ou s’opposent) au projet</a:t>
            </a:r>
          </a:p>
          <a:p>
            <a:pPr rtl="0" eaLnBrk="0" fontAlgn="t" latinLnBrk="0" hangingPunct="0"/>
            <a:r>
              <a:rPr lang="fr-FR" sz="1200" b="0" i="1" u="none" strike="noStrike" kern="1200" dirty="0">
                <a:solidFill>
                  <a:schemeClr val="tx1"/>
                </a:solidFill>
                <a:latin typeface="+mn-lt"/>
                <a:ea typeface="+mn-ea"/>
                <a:cs typeface="+mn-cs"/>
              </a:rPr>
              <a:t>Parrains, personnes et organisations impactées = Parties prenantes (</a:t>
            </a:r>
            <a:r>
              <a:rPr lang="fr-FR" sz="1200" b="0" i="1" u="none" strike="noStrike" kern="1200" dirty="0" err="1">
                <a:solidFill>
                  <a:schemeClr val="tx1"/>
                </a:solidFill>
                <a:latin typeface="+mn-lt"/>
                <a:ea typeface="+mn-ea"/>
                <a:cs typeface="+mn-cs"/>
              </a:rPr>
              <a:t>stakeholders</a:t>
            </a:r>
            <a:r>
              <a:rPr lang="fr-FR" sz="1200" b="0" i="1" u="none" strike="noStrike" kern="1200" dirty="0">
                <a:solidFill>
                  <a:schemeClr val="tx1"/>
                </a:solidFill>
                <a:latin typeface="+mn-lt"/>
                <a:ea typeface="+mn-ea"/>
                <a:cs typeface="+mn-cs"/>
              </a:rPr>
              <a:t>)</a:t>
            </a:r>
          </a:p>
        </p:txBody>
      </p:sp>
    </p:spTree>
    <p:extLst>
      <p:ext uri="{BB962C8B-B14F-4D97-AF65-F5344CB8AC3E}">
        <p14:creationId xmlns:p14="http://schemas.microsoft.com/office/powerpoint/2010/main" val="34946644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xfrm>
            <a:off x="698500" y="693738"/>
            <a:ext cx="5461000" cy="3414712"/>
          </a:xfrm>
        </p:spPr>
      </p:sp>
      <p:sp>
        <p:nvSpPr>
          <p:cNvPr id="33795" name="Rectangle 3"/>
          <p:cNvSpPr>
            <a:spLocks noGrp="1" noChangeArrowheads="1"/>
          </p:cNvSpPr>
          <p:nvPr>
            <p:ph type="body" idx="1"/>
          </p:nvPr>
        </p:nvSpPr>
        <p:spPr>
          <a:noFill/>
        </p:spPr>
        <p:txBody>
          <a:bodyPr/>
          <a:lstStyle/>
          <a:p>
            <a:endParaRPr lang="fr-FR" dirty="0"/>
          </a:p>
        </p:txBody>
      </p:sp>
    </p:spTree>
    <p:extLst>
      <p:ext uri="{BB962C8B-B14F-4D97-AF65-F5344CB8AC3E}">
        <p14:creationId xmlns:p14="http://schemas.microsoft.com/office/powerpoint/2010/main" val="3818554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a:xfrm>
            <a:off x="685800" y="685800"/>
            <a:ext cx="5486400" cy="3429000"/>
          </a:xfrm>
          <a:ln/>
        </p:spPr>
      </p:sp>
      <p:sp>
        <p:nvSpPr>
          <p:cNvPr id="68611" name="Rectangle 3"/>
          <p:cNvSpPr>
            <a:spLocks noGrp="1" noChangeArrowheads="1"/>
          </p:cNvSpPr>
          <p:nvPr>
            <p:ph type="body" idx="1"/>
          </p:nvPr>
        </p:nvSpPr>
        <p:spPr>
          <a:noFill/>
        </p:spPr>
        <p:txBody>
          <a:bodyPr/>
          <a:lstStyle/>
          <a:p>
            <a:pPr rtl="0" eaLnBrk="0" fontAlgn="t" latinLnBrk="0" hangingPunct="0"/>
            <a:r>
              <a:rPr lang="fr-FR" sz="1200" b="0" i="1" u="none" strike="noStrike" kern="1200" dirty="0">
                <a:solidFill>
                  <a:schemeClr val="tx1"/>
                </a:solidFill>
                <a:latin typeface="+mn-lt"/>
                <a:ea typeface="+mn-ea"/>
                <a:cs typeface="+mn-cs"/>
              </a:rPr>
              <a:t>directeur de projet, coordonnateur de projet</a:t>
            </a:r>
          </a:p>
          <a:p>
            <a:pPr rtl="0" eaLnBrk="0" fontAlgn="t" latinLnBrk="0" hangingPunct="0"/>
            <a:endParaRPr lang="fr-FR" sz="1200" b="0" i="1" u="none" strike="noStrike" kern="1200" dirty="0">
              <a:solidFill>
                <a:schemeClr val="tx1"/>
              </a:solidFill>
              <a:latin typeface="+mn-lt"/>
              <a:ea typeface="+mn-ea"/>
              <a:cs typeface="+mn-cs"/>
            </a:endParaRPr>
          </a:p>
          <a:p>
            <a:pPr rtl="0" eaLnBrk="0" fontAlgn="t" latinLnBrk="0" hangingPunct="0"/>
            <a:r>
              <a:rPr lang="fr-FR" sz="1200" b="0" i="0" u="none" strike="noStrike" kern="1200" dirty="0">
                <a:solidFill>
                  <a:schemeClr val="tx1"/>
                </a:solidFill>
                <a:latin typeface="+mn-lt"/>
                <a:ea typeface="+mn-ea"/>
                <a:cs typeface="+mn-cs"/>
              </a:rPr>
              <a:t>Réalisent le projet</a:t>
            </a:r>
          </a:p>
          <a:p>
            <a:pPr rtl="0" eaLnBrk="0" fontAlgn="t" latinLnBrk="0" hangingPunct="0"/>
            <a:r>
              <a:rPr lang="fr-FR" sz="1200" b="0" i="1" u="none" strike="noStrike" kern="1200" dirty="0">
                <a:solidFill>
                  <a:schemeClr val="tx1"/>
                </a:solidFill>
                <a:latin typeface="+mn-lt"/>
                <a:ea typeface="+mn-ea"/>
                <a:cs typeface="+mn-cs"/>
              </a:rPr>
              <a:t>Equipe-projet (acteurs projet à plein temps, mais aussi acteurs métiers « fonctionnels », prestataires externes, Consultants )</a:t>
            </a:r>
          </a:p>
          <a:p>
            <a:pPr rtl="0" eaLnBrk="0" fontAlgn="t" latinLnBrk="0" hangingPunct="0"/>
            <a:endParaRPr lang="fr-FR" sz="1200" b="0" i="1" u="none" strike="noStrike" kern="1200" dirty="0">
              <a:solidFill>
                <a:schemeClr val="tx1"/>
              </a:solidFill>
              <a:latin typeface="+mn-lt"/>
              <a:ea typeface="+mn-ea"/>
              <a:cs typeface="+mn-cs"/>
            </a:endParaRPr>
          </a:p>
          <a:p>
            <a:pPr rtl="0" eaLnBrk="0" fontAlgn="t" latinLnBrk="0" hangingPunct="0"/>
            <a:r>
              <a:rPr lang="fr-FR" sz="1200" b="0" i="0" u="none" strike="noStrike" kern="1200" dirty="0">
                <a:solidFill>
                  <a:schemeClr val="tx1"/>
                </a:solidFill>
                <a:latin typeface="+mn-lt"/>
                <a:ea typeface="+mn-ea"/>
                <a:cs typeface="+mn-cs"/>
              </a:rPr>
              <a:t>Sans en faire formellement partie, soutiennent (ou s’opposent) au projet</a:t>
            </a:r>
          </a:p>
          <a:p>
            <a:pPr rtl="0" eaLnBrk="0" fontAlgn="t" latinLnBrk="0" hangingPunct="0"/>
            <a:r>
              <a:rPr lang="fr-FR" sz="1200" b="0" i="1" u="none" strike="noStrike" kern="1200" dirty="0">
                <a:solidFill>
                  <a:schemeClr val="tx1"/>
                </a:solidFill>
                <a:latin typeface="+mn-lt"/>
                <a:ea typeface="+mn-ea"/>
                <a:cs typeface="+mn-cs"/>
              </a:rPr>
              <a:t>Parrains, personnes et organisations impactées = Parties prenantes (</a:t>
            </a:r>
            <a:r>
              <a:rPr lang="fr-FR" sz="1200" b="0" i="1" u="none" strike="noStrike" kern="1200" dirty="0" err="1">
                <a:solidFill>
                  <a:schemeClr val="tx1"/>
                </a:solidFill>
                <a:latin typeface="+mn-lt"/>
                <a:ea typeface="+mn-ea"/>
                <a:cs typeface="+mn-cs"/>
              </a:rPr>
              <a:t>stakeholders</a:t>
            </a:r>
            <a:r>
              <a:rPr lang="fr-FR" sz="1200" b="0" i="1" u="none" strike="noStrike" kern="1200" dirty="0">
                <a:solidFill>
                  <a:schemeClr val="tx1"/>
                </a:solidFill>
                <a:latin typeface="+mn-lt"/>
                <a:ea typeface="+mn-ea"/>
                <a:cs typeface="+mn-cs"/>
              </a:rPr>
              <a:t>)</a:t>
            </a:r>
          </a:p>
        </p:txBody>
      </p:sp>
    </p:spTree>
    <p:extLst>
      <p:ext uri="{BB962C8B-B14F-4D97-AF65-F5344CB8AC3E}">
        <p14:creationId xmlns:p14="http://schemas.microsoft.com/office/powerpoint/2010/main" val="34946644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a:xfrm>
            <a:off x="685800" y="685800"/>
            <a:ext cx="5486400" cy="3429000"/>
          </a:xfrm>
          <a:ln/>
        </p:spPr>
      </p:sp>
      <p:sp>
        <p:nvSpPr>
          <p:cNvPr id="68611" name="Rectangle 3"/>
          <p:cNvSpPr>
            <a:spLocks noGrp="1" noChangeArrowheads="1"/>
          </p:cNvSpPr>
          <p:nvPr>
            <p:ph type="body" idx="1"/>
          </p:nvPr>
        </p:nvSpPr>
        <p:spPr>
          <a:noFill/>
        </p:spPr>
        <p:txBody>
          <a:bodyPr/>
          <a:lstStyle/>
          <a:p>
            <a:r>
              <a:rPr lang="fr-FR" dirty="0">
                <a:latin typeface="Arial" pitchFamily="34" charset="0"/>
              </a:rPr>
              <a:t>Attention à l’utilisateur final : Un</a:t>
            </a:r>
            <a:r>
              <a:rPr lang="fr-FR" baseline="0" dirty="0">
                <a:latin typeface="Arial" pitchFamily="34" charset="0"/>
              </a:rPr>
              <a:t> projet est un système d’acteurs, voir le cours sur l’analyse stratégique des projet, </a:t>
            </a:r>
            <a:r>
              <a:rPr lang="fr-FR" sz="1200" i="1" dirty="0">
                <a:solidFill>
                  <a:schemeClr val="tx1"/>
                </a:solidFill>
              </a:rPr>
              <a:t>(</a:t>
            </a:r>
            <a:r>
              <a:rPr lang="fr-FR" sz="1200" i="1" dirty="0" err="1">
                <a:solidFill>
                  <a:schemeClr val="tx1"/>
                </a:solidFill>
              </a:rPr>
              <a:t>stakeholders</a:t>
            </a:r>
            <a:r>
              <a:rPr lang="fr-FR" sz="1200" i="1">
                <a:solidFill>
                  <a:schemeClr val="tx1"/>
                </a:solidFill>
              </a:rPr>
              <a:t>)</a:t>
            </a:r>
            <a:endParaRPr lang="fr-FR" dirty="0">
              <a:latin typeface="Arial" pitchFamily="34" charset="0"/>
            </a:endParaRPr>
          </a:p>
        </p:txBody>
      </p:sp>
    </p:spTree>
    <p:extLst>
      <p:ext uri="{BB962C8B-B14F-4D97-AF65-F5344CB8AC3E}">
        <p14:creationId xmlns:p14="http://schemas.microsoft.com/office/powerpoint/2010/main" val="7891268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Diapositive de titre">
    <p:spTree>
      <p:nvGrpSpPr>
        <p:cNvPr id="1" name=""/>
        <p:cNvGrpSpPr/>
        <p:nvPr/>
      </p:nvGrpSpPr>
      <p:grpSpPr>
        <a:xfrm>
          <a:off x="0" y="0"/>
          <a:ext cx="0" cy="0"/>
          <a:chOff x="0" y="0"/>
          <a:chExt cx="0" cy="0"/>
        </a:xfrm>
      </p:grpSpPr>
      <p:sp>
        <p:nvSpPr>
          <p:cNvPr id="4" name="Rectangle 3"/>
          <p:cNvSpPr/>
          <p:nvPr userDrawn="1"/>
        </p:nvSpPr>
        <p:spPr bwMode="auto">
          <a:xfrm>
            <a:off x="1" y="0"/>
            <a:ext cx="2548800" cy="5714999"/>
          </a:xfrm>
          <a:prstGeom prst="rect">
            <a:avLst/>
          </a:prstGeom>
          <a:gradFill>
            <a:gsLst>
              <a:gs pos="0">
                <a:srgbClr val="3B291B"/>
              </a:gs>
              <a:gs pos="68000">
                <a:srgbClr val="5C403A"/>
              </a:gs>
              <a:gs pos="100000">
                <a:srgbClr val="000000"/>
              </a:gs>
            </a:gsLst>
            <a:path path="circle">
              <a:fillToRect l="100000" t="100000"/>
            </a:path>
          </a:gra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449263" rtl="0" eaLnBrk="0" fontAlgn="base" latinLnBrk="0" hangingPunct="0">
              <a:lnSpc>
                <a:spcPct val="86000"/>
              </a:lnSpc>
              <a:spcBef>
                <a:spcPct val="0"/>
              </a:spcBef>
              <a:spcAft>
                <a:spcPct val="0"/>
              </a:spcAft>
              <a:buClr>
                <a:srgbClr val="000099"/>
              </a:buClr>
              <a:buSzPct val="100000"/>
              <a:buFont typeface="Times New Roman" pitchFamily="18" charset="0"/>
              <a:buNone/>
              <a:tabLst/>
            </a:pPr>
            <a:endParaRPr kumimoji="0" lang="fr-FR" sz="2400" b="0" i="0" u="none" strike="noStrike" cap="none" normalizeH="0" baseline="0" dirty="0">
              <a:ln>
                <a:noFill/>
              </a:ln>
              <a:solidFill>
                <a:srgbClr val="000000"/>
              </a:solidFill>
              <a:effectLst/>
              <a:latin typeface="Calibri" pitchFamily="34" charset="0"/>
              <a:cs typeface="Lucida Sans Unicode" pitchFamily="34" charset="0"/>
            </a:endParaRPr>
          </a:p>
        </p:txBody>
      </p:sp>
      <p:grpSp>
        <p:nvGrpSpPr>
          <p:cNvPr id="5" name="Groupe 4"/>
          <p:cNvGrpSpPr/>
          <p:nvPr userDrawn="1"/>
        </p:nvGrpSpPr>
        <p:grpSpPr>
          <a:xfrm>
            <a:off x="357508" y="1938175"/>
            <a:ext cx="1836144" cy="784841"/>
            <a:chOff x="357508" y="1938175"/>
            <a:chExt cx="1836144" cy="784841"/>
          </a:xfrm>
        </p:grpSpPr>
        <p:sp>
          <p:nvSpPr>
            <p:cNvPr id="7" name="ZoneTexte 6"/>
            <p:cNvSpPr txBox="1"/>
            <p:nvPr userDrawn="1"/>
          </p:nvSpPr>
          <p:spPr>
            <a:xfrm>
              <a:off x="357508" y="1938175"/>
              <a:ext cx="1836144" cy="369332"/>
            </a:xfrm>
            <a:prstGeom prst="rect">
              <a:avLst/>
            </a:prstGeom>
            <a:noFill/>
            <a:effectLst/>
          </p:spPr>
          <p:txBody>
            <a:bodyPr wrap="none" rtlCol="0">
              <a:spAutoFit/>
            </a:bodyPr>
            <a:lstStyle/>
            <a:p>
              <a:pPr algn="just"/>
              <a:r>
                <a:rPr lang="fr-FR" sz="1800" dirty="0">
                  <a:solidFill>
                    <a:schemeClr val="bg1"/>
                  </a:solidFill>
                  <a:latin typeface="Calibri" pitchFamily="34" charset="0"/>
                </a:rPr>
                <a:t>Dr. Rémi Bachelet</a:t>
              </a:r>
            </a:p>
          </p:txBody>
        </p:sp>
        <p:sp>
          <p:nvSpPr>
            <p:cNvPr id="9" name="ZoneTexte 8"/>
            <p:cNvSpPr txBox="1"/>
            <p:nvPr userDrawn="1"/>
          </p:nvSpPr>
          <p:spPr>
            <a:xfrm>
              <a:off x="363568" y="2199796"/>
              <a:ext cx="1824025" cy="523220"/>
            </a:xfrm>
            <a:prstGeom prst="rect">
              <a:avLst/>
            </a:prstGeom>
            <a:noFill/>
            <a:effectLst/>
          </p:spPr>
          <p:txBody>
            <a:bodyPr wrap="none" rtlCol="0">
              <a:spAutoFit/>
            </a:bodyPr>
            <a:lstStyle/>
            <a:p>
              <a:pPr algn="ctr"/>
              <a:r>
                <a:rPr lang="fr-FR" sz="1400" i="0" dirty="0">
                  <a:solidFill>
                    <a:schemeClr val="bg1"/>
                  </a:solidFill>
                  <a:latin typeface="Calibri" pitchFamily="34" charset="0"/>
                </a:rPr>
                <a:t>Maître de conférences</a:t>
              </a:r>
            </a:p>
            <a:p>
              <a:pPr algn="ctr"/>
              <a:r>
                <a:rPr lang="fr-FR" sz="1400" i="0" dirty="0">
                  <a:solidFill>
                    <a:schemeClr val="bg1"/>
                  </a:solidFill>
                  <a:latin typeface="Calibri" pitchFamily="34" charset="0"/>
                </a:rPr>
                <a:t> à Centrale Lille</a:t>
              </a:r>
            </a:p>
          </p:txBody>
        </p:sp>
      </p:grpSp>
      <p:pic>
        <p:nvPicPr>
          <p:cNvPr id="17" name="Imag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6836" y="5110619"/>
            <a:ext cx="1058009" cy="370172"/>
          </a:xfrm>
          <a:prstGeom prst="rect">
            <a:avLst/>
          </a:prstGeom>
        </p:spPr>
      </p:pic>
      <p:sp>
        <p:nvSpPr>
          <p:cNvPr id="18" name="Titre 1"/>
          <p:cNvSpPr>
            <a:spLocks noGrp="1"/>
          </p:cNvSpPr>
          <p:nvPr>
            <p:ph type="title"/>
          </p:nvPr>
        </p:nvSpPr>
        <p:spPr>
          <a:xfrm>
            <a:off x="2699792" y="134938"/>
            <a:ext cx="6313582" cy="571500"/>
          </a:xfrm>
          <a:prstGeom prst="rect">
            <a:avLst/>
          </a:prstGeom>
        </p:spPr>
        <p:txBody>
          <a:bodyPr lIns="71320" tIns="35661" rIns="71320" bIns="35661">
            <a:normAutofit/>
          </a:bodyPr>
          <a:lstStyle>
            <a:lvl1pPr algn="ctr">
              <a:defRPr sz="2800" b="1">
                <a:solidFill>
                  <a:schemeClr val="tx1"/>
                </a:solidFill>
                <a:latin typeface="Calibri" pitchFamily="34" charset="0"/>
                <a:cs typeface="Calibri" pitchFamily="34" charset="0"/>
              </a:defRPr>
            </a:lvl1pPr>
          </a:lstStyle>
          <a:p>
            <a:r>
              <a:rPr lang="fr-FR" dirty="0"/>
              <a:t>Modifiez le style du titre</a:t>
            </a:r>
          </a:p>
        </p:txBody>
      </p:sp>
      <p:sp>
        <p:nvSpPr>
          <p:cNvPr id="19" name="Espace réservé du contenu 2"/>
          <p:cNvSpPr>
            <a:spLocks noGrp="1"/>
          </p:cNvSpPr>
          <p:nvPr>
            <p:ph idx="1"/>
          </p:nvPr>
        </p:nvSpPr>
        <p:spPr>
          <a:xfrm>
            <a:off x="2843810" y="1270000"/>
            <a:ext cx="6173195" cy="3937000"/>
          </a:xfrm>
          <a:prstGeom prst="rect">
            <a:avLst/>
          </a:prstGeom>
        </p:spPr>
        <p:txBody>
          <a:bodyPr lIns="71320" tIns="35661" rIns="71320" bIns="35661"/>
          <a:lstStyle>
            <a:lvl1pPr>
              <a:buClrTx/>
              <a:defRPr>
                <a:solidFill>
                  <a:schemeClr val="tx1"/>
                </a:solidFill>
                <a:latin typeface="Calibri" pitchFamily="34" charset="0"/>
              </a:defRPr>
            </a:lvl1pPr>
            <a:lvl2pPr>
              <a:buClrTx/>
              <a:defRPr>
                <a:solidFill>
                  <a:schemeClr val="tx1"/>
                </a:solidFill>
                <a:latin typeface="Calibri" pitchFamily="34" charset="0"/>
              </a:defRPr>
            </a:lvl2pPr>
            <a:lvl3pPr>
              <a:buClrTx/>
              <a:defRPr>
                <a:solidFill>
                  <a:schemeClr val="tx1"/>
                </a:solidFill>
                <a:latin typeface="Calibri" pitchFamily="34" charset="0"/>
              </a:defRPr>
            </a:lvl3pPr>
            <a:lvl4pPr>
              <a:buClrTx/>
              <a:defRPr>
                <a:solidFill>
                  <a:schemeClr val="tx1"/>
                </a:solidFill>
                <a:latin typeface="Calibri" pitchFamily="34" charset="0"/>
              </a:defRPr>
            </a:lvl4pPr>
            <a:lvl5pPr>
              <a:buClrTx/>
              <a:defRPr>
                <a:solidFill>
                  <a:schemeClr val="tx1"/>
                </a:solidFill>
                <a:latin typeface="Calibri" pitchFamily="34" charset="0"/>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0" name="Espace réservé du numéro de diapositive 1"/>
          <p:cNvSpPr>
            <a:spLocks noGrp="1"/>
          </p:cNvSpPr>
          <p:nvPr>
            <p:ph type="sldNum" sz="quarter" idx="10"/>
          </p:nvPr>
        </p:nvSpPr>
        <p:spPr>
          <a:xfrm>
            <a:off x="8763000" y="5498046"/>
            <a:ext cx="381000" cy="216959"/>
          </a:xfrm>
          <a:prstGeom prst="rect">
            <a:avLst/>
          </a:prstGeom>
        </p:spPr>
        <p:txBody>
          <a:bodyPr/>
          <a:lstStyle>
            <a:lvl1pPr>
              <a:defRPr sz="1000"/>
            </a:lvl1pPr>
          </a:lstStyle>
          <a:p>
            <a:pPr>
              <a:defRPr/>
            </a:pPr>
            <a:fld id="{7F07B8DE-9430-46E8-A38B-5DA0DE501445}" type="slidenum">
              <a:rPr lang="fr-FR" smtClean="0"/>
              <a:pPr>
                <a:defRPr/>
              </a:pPr>
              <a:t>‹N°›</a:t>
            </a:fld>
            <a:endParaRPr lang="fr-FR" dirty="0"/>
          </a:p>
        </p:txBody>
      </p:sp>
    </p:spTree>
    <p:extLst>
      <p:ext uri="{BB962C8B-B14F-4D97-AF65-F5344CB8AC3E}">
        <p14:creationId xmlns:p14="http://schemas.microsoft.com/office/powerpoint/2010/main" val="1795200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Diapositive de titre">
    <p:spTree>
      <p:nvGrpSpPr>
        <p:cNvPr id="1" name=""/>
        <p:cNvGrpSpPr/>
        <p:nvPr/>
      </p:nvGrpSpPr>
      <p:grpSpPr>
        <a:xfrm>
          <a:off x="0" y="0"/>
          <a:ext cx="0" cy="0"/>
          <a:chOff x="0" y="0"/>
          <a:chExt cx="0" cy="0"/>
        </a:xfrm>
      </p:grpSpPr>
      <p:sp>
        <p:nvSpPr>
          <p:cNvPr id="14" name="Rectangle 13"/>
          <p:cNvSpPr/>
          <p:nvPr userDrawn="1"/>
        </p:nvSpPr>
        <p:spPr bwMode="auto">
          <a:xfrm>
            <a:off x="1" y="0"/>
            <a:ext cx="2548800" cy="5714999"/>
          </a:xfrm>
          <a:prstGeom prst="rect">
            <a:avLst/>
          </a:prstGeom>
          <a:gradFill>
            <a:gsLst>
              <a:gs pos="0">
                <a:srgbClr val="3B291B"/>
              </a:gs>
              <a:gs pos="68000">
                <a:srgbClr val="5C403A"/>
              </a:gs>
              <a:gs pos="100000">
                <a:srgbClr val="000000"/>
              </a:gs>
            </a:gsLst>
            <a:path path="circle">
              <a:fillToRect l="100000" t="100000"/>
            </a:path>
          </a:gra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449263" rtl="0" eaLnBrk="0" fontAlgn="base" latinLnBrk="0" hangingPunct="0">
              <a:lnSpc>
                <a:spcPct val="86000"/>
              </a:lnSpc>
              <a:spcBef>
                <a:spcPct val="0"/>
              </a:spcBef>
              <a:spcAft>
                <a:spcPct val="0"/>
              </a:spcAft>
              <a:buClr>
                <a:srgbClr val="000099"/>
              </a:buClr>
              <a:buSzPct val="100000"/>
              <a:buFont typeface="Times New Roman" pitchFamily="18" charset="0"/>
              <a:buNone/>
              <a:tabLst/>
            </a:pPr>
            <a:endParaRPr kumimoji="0" lang="fr-FR" sz="2400" b="0" i="0" u="none" strike="noStrike" cap="none" normalizeH="0" baseline="0" dirty="0">
              <a:ln>
                <a:noFill/>
              </a:ln>
              <a:solidFill>
                <a:srgbClr val="000000"/>
              </a:solidFill>
              <a:effectLst/>
              <a:latin typeface="Calibri" pitchFamily="34" charset="0"/>
              <a:cs typeface="Lucida Sans Unicode" pitchFamily="34" charset="0"/>
            </a:endParaRPr>
          </a:p>
        </p:txBody>
      </p:sp>
      <p:grpSp>
        <p:nvGrpSpPr>
          <p:cNvPr id="5" name="Groupe 4"/>
          <p:cNvGrpSpPr/>
          <p:nvPr userDrawn="1"/>
        </p:nvGrpSpPr>
        <p:grpSpPr>
          <a:xfrm>
            <a:off x="357508" y="1938175"/>
            <a:ext cx="1836144" cy="784841"/>
            <a:chOff x="357508" y="1938175"/>
            <a:chExt cx="1836144" cy="784841"/>
          </a:xfrm>
        </p:grpSpPr>
        <p:sp>
          <p:nvSpPr>
            <p:cNvPr id="7" name="ZoneTexte 6"/>
            <p:cNvSpPr txBox="1"/>
            <p:nvPr userDrawn="1"/>
          </p:nvSpPr>
          <p:spPr>
            <a:xfrm>
              <a:off x="357508" y="1938175"/>
              <a:ext cx="1836144" cy="369332"/>
            </a:xfrm>
            <a:prstGeom prst="rect">
              <a:avLst/>
            </a:prstGeom>
            <a:noFill/>
            <a:effectLst/>
          </p:spPr>
          <p:txBody>
            <a:bodyPr wrap="none" rtlCol="0">
              <a:spAutoFit/>
            </a:bodyPr>
            <a:lstStyle/>
            <a:p>
              <a:pPr algn="just"/>
              <a:r>
                <a:rPr lang="fr-FR" sz="1800" dirty="0">
                  <a:solidFill>
                    <a:schemeClr val="bg1"/>
                  </a:solidFill>
                  <a:latin typeface="Calibri" pitchFamily="34" charset="0"/>
                </a:rPr>
                <a:t>Dr. Rémi Bachelet</a:t>
              </a:r>
            </a:p>
          </p:txBody>
        </p:sp>
        <p:sp>
          <p:nvSpPr>
            <p:cNvPr id="9" name="ZoneTexte 8"/>
            <p:cNvSpPr txBox="1"/>
            <p:nvPr userDrawn="1"/>
          </p:nvSpPr>
          <p:spPr>
            <a:xfrm>
              <a:off x="363568" y="2199796"/>
              <a:ext cx="1824025" cy="523220"/>
            </a:xfrm>
            <a:prstGeom prst="rect">
              <a:avLst/>
            </a:prstGeom>
            <a:noFill/>
            <a:effectLst/>
          </p:spPr>
          <p:txBody>
            <a:bodyPr wrap="none" rtlCol="0">
              <a:spAutoFit/>
            </a:bodyPr>
            <a:lstStyle/>
            <a:p>
              <a:pPr algn="ctr"/>
              <a:r>
                <a:rPr lang="fr-FR" sz="1400" i="0" dirty="0">
                  <a:solidFill>
                    <a:schemeClr val="bg1"/>
                  </a:solidFill>
                  <a:latin typeface="Calibri" pitchFamily="34" charset="0"/>
                </a:rPr>
                <a:t>Maître de conférences</a:t>
              </a:r>
            </a:p>
            <a:p>
              <a:pPr algn="ctr"/>
              <a:r>
                <a:rPr lang="fr-FR" sz="1400" i="0" dirty="0">
                  <a:solidFill>
                    <a:schemeClr val="bg1"/>
                  </a:solidFill>
                  <a:latin typeface="Calibri" pitchFamily="34" charset="0"/>
                </a:rPr>
                <a:t> à Centrale Lille</a:t>
              </a:r>
            </a:p>
          </p:txBody>
        </p:sp>
      </p:grpSp>
      <p:pic>
        <p:nvPicPr>
          <p:cNvPr id="17" name="Imag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6836" y="5110619"/>
            <a:ext cx="1058009" cy="370172"/>
          </a:xfrm>
          <a:prstGeom prst="rect">
            <a:avLst/>
          </a:prstGeom>
        </p:spPr>
      </p:pic>
      <p:sp>
        <p:nvSpPr>
          <p:cNvPr id="18" name="Titre 1"/>
          <p:cNvSpPr>
            <a:spLocks noGrp="1"/>
          </p:cNvSpPr>
          <p:nvPr>
            <p:ph type="title"/>
          </p:nvPr>
        </p:nvSpPr>
        <p:spPr>
          <a:xfrm>
            <a:off x="2699792" y="134938"/>
            <a:ext cx="6313582" cy="571500"/>
          </a:xfrm>
          <a:prstGeom prst="rect">
            <a:avLst/>
          </a:prstGeom>
        </p:spPr>
        <p:txBody>
          <a:bodyPr lIns="71320" tIns="35661" rIns="71320" bIns="35661">
            <a:normAutofit/>
          </a:bodyPr>
          <a:lstStyle>
            <a:lvl1pPr algn="ctr">
              <a:defRPr sz="2800" b="1">
                <a:solidFill>
                  <a:schemeClr val="tx1"/>
                </a:solidFill>
                <a:latin typeface="Calibri" pitchFamily="34" charset="0"/>
                <a:cs typeface="Calibri" pitchFamily="34" charset="0"/>
              </a:defRPr>
            </a:lvl1pPr>
          </a:lstStyle>
          <a:p>
            <a:r>
              <a:rPr lang="fr-FR" dirty="0"/>
              <a:t>Modifiez le style du titre</a:t>
            </a:r>
          </a:p>
        </p:txBody>
      </p:sp>
      <p:sp>
        <p:nvSpPr>
          <p:cNvPr id="19" name="Espace réservé du contenu 2"/>
          <p:cNvSpPr>
            <a:spLocks noGrp="1"/>
          </p:cNvSpPr>
          <p:nvPr>
            <p:ph idx="1"/>
          </p:nvPr>
        </p:nvSpPr>
        <p:spPr>
          <a:xfrm>
            <a:off x="2843810" y="1270000"/>
            <a:ext cx="6173195" cy="3937000"/>
          </a:xfrm>
          <a:prstGeom prst="rect">
            <a:avLst/>
          </a:prstGeom>
        </p:spPr>
        <p:txBody>
          <a:bodyPr lIns="71320" tIns="35661" rIns="71320" bIns="35661"/>
          <a:lstStyle>
            <a:lvl1pPr>
              <a:buClrTx/>
              <a:defRPr>
                <a:solidFill>
                  <a:schemeClr val="tx1"/>
                </a:solidFill>
                <a:latin typeface="Calibri" pitchFamily="34" charset="0"/>
              </a:defRPr>
            </a:lvl1pPr>
            <a:lvl2pPr>
              <a:buClrTx/>
              <a:defRPr>
                <a:solidFill>
                  <a:schemeClr val="tx1"/>
                </a:solidFill>
                <a:latin typeface="Calibri" pitchFamily="34" charset="0"/>
              </a:defRPr>
            </a:lvl2pPr>
            <a:lvl3pPr>
              <a:buClrTx/>
              <a:defRPr>
                <a:solidFill>
                  <a:schemeClr val="tx1"/>
                </a:solidFill>
                <a:latin typeface="Calibri" pitchFamily="34" charset="0"/>
              </a:defRPr>
            </a:lvl3pPr>
            <a:lvl4pPr>
              <a:buClrTx/>
              <a:defRPr>
                <a:solidFill>
                  <a:schemeClr val="tx1"/>
                </a:solidFill>
                <a:latin typeface="Calibri" pitchFamily="34" charset="0"/>
              </a:defRPr>
            </a:lvl4pPr>
            <a:lvl5pPr>
              <a:buClrTx/>
              <a:defRPr>
                <a:solidFill>
                  <a:schemeClr val="tx1"/>
                </a:solidFill>
                <a:latin typeface="Calibri" pitchFamily="34" charset="0"/>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0" name="Espace réservé du numéro de diapositive 1"/>
          <p:cNvSpPr>
            <a:spLocks noGrp="1"/>
          </p:cNvSpPr>
          <p:nvPr>
            <p:ph type="sldNum" sz="quarter" idx="10"/>
          </p:nvPr>
        </p:nvSpPr>
        <p:spPr>
          <a:xfrm>
            <a:off x="8763000" y="5498046"/>
            <a:ext cx="381000" cy="216959"/>
          </a:xfrm>
          <a:prstGeom prst="rect">
            <a:avLst/>
          </a:prstGeom>
        </p:spPr>
        <p:txBody>
          <a:bodyPr/>
          <a:lstStyle>
            <a:lvl1pPr>
              <a:defRPr sz="1000"/>
            </a:lvl1pPr>
          </a:lstStyle>
          <a:p>
            <a:pPr>
              <a:defRPr/>
            </a:pPr>
            <a:fld id="{7F07B8DE-9430-46E8-A38B-5DA0DE501445}" type="slidenum">
              <a:rPr lang="fr-FR" smtClean="0"/>
              <a:pPr>
                <a:defRPr/>
              </a:pPr>
              <a:t>‹N°›</a:t>
            </a:fld>
            <a:endParaRPr lang="fr-FR" dirty="0"/>
          </a:p>
        </p:txBody>
      </p:sp>
      <p:sp>
        <p:nvSpPr>
          <p:cNvPr id="12" name="Rectangle 11"/>
          <p:cNvSpPr/>
          <p:nvPr userDrawn="1"/>
        </p:nvSpPr>
        <p:spPr>
          <a:xfrm>
            <a:off x="357508" y="3201332"/>
            <a:ext cx="1945732" cy="1231106"/>
          </a:xfrm>
          <a:prstGeom prst="rect">
            <a:avLst/>
          </a:prstGeom>
        </p:spPr>
        <p:txBody>
          <a:bodyPr wrap="square">
            <a:spAutoFit/>
          </a:bodyPr>
          <a:lstStyle/>
          <a:p>
            <a:pPr marL="284400" marR="0" lvl="0" indent="-284400" algn="l" defTabSz="914400" rtl="0" eaLnBrk="1" fontAlgn="auto" latinLnBrk="0" hangingPunct="1">
              <a:lnSpc>
                <a:spcPct val="100000"/>
              </a:lnSpc>
              <a:spcBef>
                <a:spcPts val="1200"/>
              </a:spcBef>
              <a:spcAft>
                <a:spcPts val="0"/>
              </a:spcAft>
              <a:buClrTx/>
              <a:buSzTx/>
              <a:buFont typeface="Wingdings" panose="05000000000000000000" pitchFamily="2" charset="2"/>
              <a:buChar char="q"/>
              <a:tabLst/>
              <a:defRPr/>
            </a:pPr>
            <a:r>
              <a:rPr kumimoji="0" lang="fr-FR" sz="1100" b="0" i="0" u="none" strike="noStrike" kern="1200" cap="none" spc="0" normalizeH="0" baseline="0" noProof="0" dirty="0">
                <a:ln>
                  <a:noFill/>
                </a:ln>
                <a:solidFill>
                  <a:schemeClr val="bg1"/>
                </a:solidFill>
                <a:effectLst/>
                <a:uLnTx/>
                <a:uFillTx/>
                <a:latin typeface="+mn-lt"/>
                <a:ea typeface="+mn-ea"/>
                <a:cs typeface="+mn-cs"/>
              </a:rPr>
              <a:t>Introduction</a:t>
            </a:r>
          </a:p>
          <a:p>
            <a:pPr marL="284400" marR="0" lvl="0" indent="-284400" algn="l" defTabSz="914400" rtl="0" eaLnBrk="1" fontAlgn="auto" latinLnBrk="0" hangingPunct="1">
              <a:lnSpc>
                <a:spcPct val="100000"/>
              </a:lnSpc>
              <a:spcBef>
                <a:spcPts val="1200"/>
              </a:spcBef>
              <a:spcAft>
                <a:spcPts val="0"/>
              </a:spcAft>
              <a:buClrTx/>
              <a:buSzTx/>
              <a:buFont typeface="Wingdings" panose="05000000000000000000" pitchFamily="2" charset="2"/>
              <a:buChar char="q"/>
              <a:tabLst/>
              <a:defRPr/>
            </a:pPr>
            <a:r>
              <a:rPr kumimoji="0" lang="fr-FR" sz="1100" b="0" i="0" u="none" strike="noStrike" kern="1200" cap="none" spc="0" normalizeH="0" baseline="0" noProof="0" dirty="0">
                <a:ln>
                  <a:noFill/>
                </a:ln>
                <a:solidFill>
                  <a:schemeClr val="bg1"/>
                </a:solidFill>
                <a:effectLst/>
                <a:uLnTx/>
                <a:uFillTx/>
                <a:latin typeface="+mn-lt"/>
                <a:ea typeface="+mn-ea"/>
                <a:cs typeface="+mn-cs"/>
              </a:rPr>
              <a:t>Objectifs</a:t>
            </a:r>
          </a:p>
          <a:p>
            <a:pPr marL="284400" marR="0" lvl="0" indent="-284400" algn="l" defTabSz="914400" rtl="0" eaLnBrk="1" fontAlgn="auto" latinLnBrk="0" hangingPunct="1">
              <a:lnSpc>
                <a:spcPct val="100000"/>
              </a:lnSpc>
              <a:spcBef>
                <a:spcPts val="1200"/>
              </a:spcBef>
              <a:spcAft>
                <a:spcPts val="0"/>
              </a:spcAft>
              <a:buClrTx/>
              <a:buSzTx/>
              <a:buFont typeface="Wingdings" panose="05000000000000000000" pitchFamily="2" charset="2"/>
              <a:buChar char="q"/>
              <a:tabLst/>
              <a:defRPr/>
            </a:pPr>
            <a:r>
              <a:rPr kumimoji="0" lang="fr-FR" sz="1100" b="0" i="0" u="none" strike="noStrike" kern="1200" cap="none" spc="0" normalizeH="0" baseline="0" noProof="0" dirty="0">
                <a:ln>
                  <a:noFill/>
                </a:ln>
                <a:solidFill>
                  <a:schemeClr val="bg1"/>
                </a:solidFill>
                <a:effectLst/>
                <a:uLnTx/>
                <a:uFillTx/>
                <a:latin typeface="+mn-lt"/>
                <a:ea typeface="+mn-ea"/>
                <a:cs typeface="+mn-cs"/>
              </a:rPr>
              <a:t>Plan du cours</a:t>
            </a:r>
          </a:p>
          <a:p>
            <a:pPr marL="284400" marR="0" lvl="0" indent="-284400" algn="l" defTabSz="914400" rtl="0" eaLnBrk="1" fontAlgn="auto" latinLnBrk="0" hangingPunct="1">
              <a:lnSpc>
                <a:spcPct val="100000"/>
              </a:lnSpc>
              <a:spcBef>
                <a:spcPts val="1200"/>
              </a:spcBef>
              <a:spcAft>
                <a:spcPts val="0"/>
              </a:spcAft>
              <a:buClrTx/>
              <a:buSzTx/>
              <a:buFont typeface="Wingdings" panose="05000000000000000000" pitchFamily="2" charset="2"/>
              <a:buChar char="q"/>
              <a:tabLst/>
              <a:defRPr/>
            </a:pPr>
            <a:endParaRPr kumimoji="0" lang="fr-FR" sz="1100" i="0" u="none" strike="noStrike" kern="1200" cap="none" spc="0" normalizeH="0" baseline="0" noProof="0" dirty="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42220841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annière chapitre 1">
    <p:spTree>
      <p:nvGrpSpPr>
        <p:cNvPr id="1" name=""/>
        <p:cNvGrpSpPr/>
        <p:nvPr/>
      </p:nvGrpSpPr>
      <p:grpSpPr>
        <a:xfrm>
          <a:off x="0" y="0"/>
          <a:ext cx="0" cy="0"/>
          <a:chOff x="0" y="0"/>
          <a:chExt cx="0" cy="0"/>
        </a:xfrm>
      </p:grpSpPr>
      <p:sp>
        <p:nvSpPr>
          <p:cNvPr id="7" name="Rectangle 6"/>
          <p:cNvSpPr/>
          <p:nvPr userDrawn="1"/>
        </p:nvSpPr>
        <p:spPr bwMode="auto">
          <a:xfrm>
            <a:off x="0" y="0"/>
            <a:ext cx="2548800" cy="5715000"/>
          </a:xfrm>
          <a:prstGeom prst="rect">
            <a:avLst/>
          </a:prstGeom>
          <a:gradFill flip="none" rotWithShape="1">
            <a:gsLst>
              <a:gs pos="0">
                <a:srgbClr val="EAAB61"/>
              </a:gs>
              <a:gs pos="50000">
                <a:srgbClr val="FFE2AF"/>
              </a:gs>
              <a:gs pos="100000">
                <a:srgbClr val="BA772E"/>
              </a:gs>
            </a:gsLst>
            <a:lin ang="4200000" scaled="0"/>
            <a:tileRect/>
          </a:gra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449263" rtl="0" eaLnBrk="0" fontAlgn="base" latinLnBrk="0" hangingPunct="0">
              <a:lnSpc>
                <a:spcPct val="86000"/>
              </a:lnSpc>
              <a:spcBef>
                <a:spcPct val="0"/>
              </a:spcBef>
              <a:spcAft>
                <a:spcPct val="0"/>
              </a:spcAft>
              <a:buClr>
                <a:srgbClr val="000099"/>
              </a:buClr>
              <a:buSzPct val="100000"/>
              <a:buFont typeface="Times New Roman" pitchFamily="18" charset="0"/>
              <a:buNone/>
              <a:tabLst/>
            </a:pPr>
            <a:endParaRPr kumimoji="0" lang="fr-FR" sz="2400" b="0" i="0" u="none" strike="noStrike" cap="none" normalizeH="0" baseline="0" dirty="0">
              <a:ln>
                <a:noFill/>
              </a:ln>
              <a:solidFill>
                <a:schemeClr val="bg1">
                  <a:lumMod val="95000"/>
                </a:schemeClr>
              </a:solidFill>
              <a:effectLst/>
              <a:latin typeface="Times New Roman" pitchFamily="18" charset="0"/>
              <a:cs typeface="Lucida Sans Unicode" pitchFamily="34" charset="0"/>
            </a:endParaRPr>
          </a:p>
        </p:txBody>
      </p:sp>
      <p:sp>
        <p:nvSpPr>
          <p:cNvPr id="6" name="Rectangle 5"/>
          <p:cNvSpPr/>
          <p:nvPr userDrawn="1"/>
        </p:nvSpPr>
        <p:spPr>
          <a:xfrm>
            <a:off x="357158" y="3143252"/>
            <a:ext cx="1785918" cy="1548116"/>
          </a:xfrm>
          <a:prstGeom prst="rect">
            <a:avLst/>
          </a:prstGeom>
        </p:spPr>
        <p:txBody>
          <a:bodyPr wrap="square">
            <a:spAutoFit/>
          </a:bodyPr>
          <a:lstStyle/>
          <a:p>
            <a:pPr marL="285750" marR="0" lvl="0" indent="-285750" algn="just" defTabSz="914400" rtl="0" eaLnBrk="1" fontAlgn="auto" latinLnBrk="0" hangingPunct="1">
              <a:lnSpc>
                <a:spcPct val="200000"/>
              </a:lnSpc>
              <a:spcBef>
                <a:spcPct val="20000"/>
              </a:spcBef>
              <a:spcAft>
                <a:spcPts val="0"/>
              </a:spcAft>
              <a:buClrTx/>
              <a:buSzTx/>
              <a:buFont typeface="Wingdings" panose="05000000000000000000" pitchFamily="2" charset="2"/>
              <a:buChar char="q"/>
              <a:tabLst/>
              <a:defRPr/>
            </a:pPr>
            <a:r>
              <a:rPr kumimoji="0" lang="fr-FR" sz="1100" i="0" u="none" strike="noStrike" kern="1200" cap="none" spc="0" normalizeH="0" baseline="0" noProof="0" dirty="0">
                <a:ln>
                  <a:noFill/>
                </a:ln>
                <a:solidFill>
                  <a:schemeClr val="tx1"/>
                </a:solidFill>
                <a:effectLst/>
                <a:uLnTx/>
                <a:uFillTx/>
                <a:latin typeface="+mn-lt"/>
                <a:ea typeface="+mn-ea"/>
                <a:cs typeface="Times New Roman" pitchFamily="18" charset="0"/>
              </a:rPr>
              <a:t>Acteurs du projet</a:t>
            </a:r>
          </a:p>
          <a:p>
            <a:pPr marL="285750" marR="0" lvl="0" indent="-285750" algn="just" defTabSz="914400" rtl="0" eaLnBrk="1" fontAlgn="auto" latinLnBrk="0" hangingPunct="1">
              <a:lnSpc>
                <a:spcPct val="200000"/>
              </a:lnSpc>
              <a:spcBef>
                <a:spcPct val="20000"/>
              </a:spcBef>
              <a:spcAft>
                <a:spcPts val="0"/>
              </a:spcAft>
              <a:buClrTx/>
              <a:buSzTx/>
              <a:buFont typeface="Wingdings" panose="05000000000000000000" pitchFamily="2" charset="2"/>
              <a:buChar char="q"/>
              <a:tabLst/>
              <a:defRPr/>
            </a:pPr>
            <a:r>
              <a:rPr kumimoji="0" lang="fr-FR" sz="1100" i="0" u="none" strike="noStrike" kern="1200" cap="none" spc="0" normalizeH="0" baseline="0" noProof="0" dirty="0">
                <a:ln>
                  <a:noFill/>
                </a:ln>
                <a:solidFill>
                  <a:schemeClr val="tx1"/>
                </a:solidFill>
                <a:effectLst/>
                <a:uLnTx/>
                <a:uFillTx/>
                <a:latin typeface="+mn-lt"/>
                <a:ea typeface="+mn-ea"/>
                <a:cs typeface="Times New Roman" pitchFamily="18" charset="0"/>
              </a:rPr>
              <a:t>Matrice SWOT</a:t>
            </a:r>
          </a:p>
          <a:p>
            <a:pPr marL="285750" marR="0" lvl="0" indent="-285750" algn="just" defTabSz="914400" rtl="0" eaLnBrk="1" fontAlgn="auto" latinLnBrk="0" hangingPunct="1">
              <a:lnSpc>
                <a:spcPct val="200000"/>
              </a:lnSpc>
              <a:spcBef>
                <a:spcPct val="20000"/>
              </a:spcBef>
              <a:spcAft>
                <a:spcPts val="0"/>
              </a:spcAft>
              <a:buClrTx/>
              <a:buSzTx/>
              <a:buFont typeface="Wingdings" panose="05000000000000000000" pitchFamily="2" charset="2"/>
              <a:buChar char="q"/>
              <a:tabLst/>
              <a:defRPr/>
            </a:pPr>
            <a:r>
              <a:rPr kumimoji="0" lang="fr-FR" sz="1100" i="0" u="none" strike="noStrike" kern="1200" cap="none" spc="0" normalizeH="0" baseline="0" noProof="0" dirty="0">
                <a:ln>
                  <a:noFill/>
                </a:ln>
                <a:solidFill>
                  <a:schemeClr val="tx1"/>
                </a:solidFill>
                <a:effectLst/>
                <a:uLnTx/>
                <a:uFillTx/>
                <a:latin typeface="+mn-lt"/>
                <a:ea typeface="+mn-ea"/>
                <a:cs typeface="Times New Roman" pitchFamily="18" charset="0"/>
              </a:rPr>
              <a:t>Le PDCA</a:t>
            </a:r>
          </a:p>
          <a:p>
            <a:pPr marL="285750" marR="0" lvl="0" indent="-285750" algn="just" defTabSz="914400" rtl="0" eaLnBrk="1" fontAlgn="auto" latinLnBrk="0" hangingPunct="1">
              <a:lnSpc>
                <a:spcPct val="200000"/>
              </a:lnSpc>
              <a:spcBef>
                <a:spcPct val="20000"/>
              </a:spcBef>
              <a:spcAft>
                <a:spcPts val="0"/>
              </a:spcAft>
              <a:buClrTx/>
              <a:buSzTx/>
              <a:buFont typeface="Wingdings" panose="05000000000000000000" pitchFamily="2" charset="2"/>
              <a:buChar char="q"/>
              <a:tabLst/>
              <a:defRPr/>
            </a:pPr>
            <a:r>
              <a:rPr kumimoji="0" lang="fr-FR" sz="1100" i="0" u="none" strike="noStrike" kern="1200" cap="none" spc="0" normalizeH="0" baseline="0" noProof="0" dirty="0">
                <a:ln>
                  <a:noFill/>
                </a:ln>
                <a:solidFill>
                  <a:schemeClr val="tx1"/>
                </a:solidFill>
                <a:effectLst/>
                <a:uLnTx/>
                <a:uFillTx/>
                <a:latin typeface="+mn-lt"/>
                <a:ea typeface="+mn-ea"/>
                <a:cs typeface="Times New Roman" pitchFamily="18" charset="0"/>
              </a:rPr>
              <a:t>Qualité-Coûts-Délais</a:t>
            </a:r>
          </a:p>
        </p:txBody>
      </p:sp>
      <p:grpSp>
        <p:nvGrpSpPr>
          <p:cNvPr id="10" name="Groupe 9"/>
          <p:cNvGrpSpPr/>
          <p:nvPr userDrawn="1"/>
        </p:nvGrpSpPr>
        <p:grpSpPr>
          <a:xfrm>
            <a:off x="247297" y="1938175"/>
            <a:ext cx="2056567" cy="784841"/>
            <a:chOff x="247297" y="1938175"/>
            <a:chExt cx="2056567" cy="784841"/>
          </a:xfrm>
        </p:grpSpPr>
        <p:sp>
          <p:nvSpPr>
            <p:cNvPr id="14" name="ZoneTexte 13"/>
            <p:cNvSpPr txBox="1"/>
            <p:nvPr userDrawn="1"/>
          </p:nvSpPr>
          <p:spPr>
            <a:xfrm>
              <a:off x="247297" y="2199796"/>
              <a:ext cx="2056567" cy="523220"/>
            </a:xfrm>
            <a:prstGeom prst="rect">
              <a:avLst/>
            </a:prstGeom>
            <a:noFill/>
            <a:effectLst/>
          </p:spPr>
          <p:txBody>
            <a:bodyPr wrap="none" rtlCol="0">
              <a:spAutoFit/>
            </a:bodyPr>
            <a:lstStyle/>
            <a:p>
              <a:pPr algn="ctr"/>
              <a:r>
                <a:rPr lang="fr-FR" sz="1400" i="0" dirty="0">
                  <a:solidFill>
                    <a:srgbClr val="000000"/>
                  </a:solidFill>
                  <a:latin typeface="Calibri" pitchFamily="34" charset="0"/>
                </a:rPr>
                <a:t>Maître de conférences</a:t>
              </a:r>
            </a:p>
            <a:p>
              <a:pPr algn="ctr"/>
              <a:r>
                <a:rPr lang="fr-FR" sz="1400" i="0" dirty="0">
                  <a:solidFill>
                    <a:srgbClr val="000000"/>
                  </a:solidFill>
                  <a:latin typeface="Calibri" pitchFamily="34" charset="0"/>
                </a:rPr>
                <a:t> à Centrale Lille</a:t>
              </a:r>
            </a:p>
          </p:txBody>
        </p:sp>
        <p:sp>
          <p:nvSpPr>
            <p:cNvPr id="15" name="ZoneTexte 14"/>
            <p:cNvSpPr txBox="1"/>
            <p:nvPr userDrawn="1"/>
          </p:nvSpPr>
          <p:spPr>
            <a:xfrm>
              <a:off x="357508" y="1938175"/>
              <a:ext cx="1836144" cy="369332"/>
            </a:xfrm>
            <a:prstGeom prst="rect">
              <a:avLst/>
            </a:prstGeom>
            <a:noFill/>
            <a:effectLst/>
          </p:spPr>
          <p:txBody>
            <a:bodyPr wrap="none" rtlCol="0">
              <a:spAutoFit/>
            </a:bodyPr>
            <a:lstStyle/>
            <a:p>
              <a:pPr algn="just"/>
              <a:r>
                <a:rPr lang="fr-FR" sz="1800" dirty="0">
                  <a:solidFill>
                    <a:srgbClr val="000000"/>
                  </a:solidFill>
                  <a:latin typeface="Calibri" pitchFamily="34" charset="0"/>
                </a:rPr>
                <a:t>Dr. Rémi Bachelet</a:t>
              </a:r>
            </a:p>
          </p:txBody>
        </p:sp>
      </p:grpSp>
      <p:pic>
        <p:nvPicPr>
          <p:cNvPr id="18" name="Image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6836" y="5110619"/>
            <a:ext cx="1058009" cy="370172"/>
          </a:xfrm>
          <a:prstGeom prst="rect">
            <a:avLst/>
          </a:prstGeom>
        </p:spPr>
      </p:pic>
      <p:sp>
        <p:nvSpPr>
          <p:cNvPr id="19" name="ZoneTexte 18"/>
          <p:cNvSpPr txBox="1"/>
          <p:nvPr userDrawn="1"/>
        </p:nvSpPr>
        <p:spPr>
          <a:xfrm>
            <a:off x="873033" y="2882736"/>
            <a:ext cx="802739" cy="256686"/>
          </a:xfrm>
          <a:prstGeom prst="rect">
            <a:avLst/>
          </a:prstGeom>
          <a:noFill/>
        </p:spPr>
        <p:txBody>
          <a:bodyPr wrap="none" lIns="71320" tIns="35662" rIns="71320" bIns="35662" rtlCol="0">
            <a:spAutoFit/>
          </a:bodyPr>
          <a:lstStyle/>
          <a:p>
            <a:pPr algn="ctr"/>
            <a:r>
              <a:rPr lang="fr-FR" sz="1200" b="1" dirty="0">
                <a:solidFill>
                  <a:srgbClr val="000000"/>
                </a:solidFill>
                <a:latin typeface="Calibri" pitchFamily="34" charset="0"/>
              </a:rPr>
              <a:t>Chapitre</a:t>
            </a:r>
            <a:r>
              <a:rPr lang="fr-FR" sz="1200" b="1" baseline="0" dirty="0">
                <a:solidFill>
                  <a:srgbClr val="000000"/>
                </a:solidFill>
                <a:latin typeface="Calibri" pitchFamily="34" charset="0"/>
              </a:rPr>
              <a:t> 1</a:t>
            </a:r>
            <a:endParaRPr lang="fr-FR" sz="1200" b="1" dirty="0">
              <a:solidFill>
                <a:srgbClr val="000000"/>
              </a:solidFill>
              <a:latin typeface="Calibri" pitchFamily="34" charset="0"/>
            </a:endParaRPr>
          </a:p>
        </p:txBody>
      </p:sp>
      <p:sp>
        <p:nvSpPr>
          <p:cNvPr id="11" name="Titre 1"/>
          <p:cNvSpPr>
            <a:spLocks noGrp="1"/>
          </p:cNvSpPr>
          <p:nvPr>
            <p:ph type="title"/>
          </p:nvPr>
        </p:nvSpPr>
        <p:spPr>
          <a:xfrm>
            <a:off x="2699792" y="134938"/>
            <a:ext cx="6313582" cy="571500"/>
          </a:xfrm>
          <a:prstGeom prst="rect">
            <a:avLst/>
          </a:prstGeom>
        </p:spPr>
        <p:txBody>
          <a:bodyPr lIns="71320" tIns="35661" rIns="71320" bIns="35661">
            <a:normAutofit/>
          </a:bodyPr>
          <a:lstStyle>
            <a:lvl1pPr algn="ctr">
              <a:defRPr sz="2800" b="1">
                <a:solidFill>
                  <a:schemeClr val="tx1"/>
                </a:solidFill>
                <a:latin typeface="Calibri" pitchFamily="34" charset="0"/>
                <a:cs typeface="Calibri" pitchFamily="34" charset="0"/>
              </a:defRPr>
            </a:lvl1pPr>
          </a:lstStyle>
          <a:p>
            <a:r>
              <a:rPr lang="fr-FR" dirty="0"/>
              <a:t>Modifiez le style du titre</a:t>
            </a:r>
          </a:p>
        </p:txBody>
      </p:sp>
      <p:sp>
        <p:nvSpPr>
          <p:cNvPr id="12" name="Espace réservé du contenu 2"/>
          <p:cNvSpPr>
            <a:spLocks noGrp="1"/>
          </p:cNvSpPr>
          <p:nvPr>
            <p:ph idx="1"/>
          </p:nvPr>
        </p:nvSpPr>
        <p:spPr>
          <a:xfrm>
            <a:off x="2843810" y="1270000"/>
            <a:ext cx="6173195" cy="3937000"/>
          </a:xfrm>
          <a:prstGeom prst="rect">
            <a:avLst/>
          </a:prstGeom>
        </p:spPr>
        <p:txBody>
          <a:bodyPr lIns="71320" tIns="35661" rIns="71320" bIns="35661"/>
          <a:lstStyle>
            <a:lvl1pPr>
              <a:buClrTx/>
              <a:defRPr>
                <a:solidFill>
                  <a:schemeClr val="tx1"/>
                </a:solidFill>
                <a:latin typeface="Calibri" pitchFamily="34" charset="0"/>
              </a:defRPr>
            </a:lvl1pPr>
            <a:lvl2pPr>
              <a:buClrTx/>
              <a:defRPr>
                <a:solidFill>
                  <a:schemeClr val="tx1"/>
                </a:solidFill>
                <a:latin typeface="Calibri" pitchFamily="34" charset="0"/>
              </a:defRPr>
            </a:lvl2pPr>
            <a:lvl3pPr>
              <a:buClrTx/>
              <a:defRPr>
                <a:solidFill>
                  <a:schemeClr val="tx1"/>
                </a:solidFill>
                <a:latin typeface="Calibri" pitchFamily="34" charset="0"/>
              </a:defRPr>
            </a:lvl3pPr>
            <a:lvl4pPr>
              <a:buClrTx/>
              <a:defRPr>
                <a:solidFill>
                  <a:schemeClr val="tx1"/>
                </a:solidFill>
                <a:latin typeface="Calibri" pitchFamily="34" charset="0"/>
              </a:defRPr>
            </a:lvl4pPr>
            <a:lvl5pPr>
              <a:buClrTx/>
              <a:defRPr>
                <a:solidFill>
                  <a:schemeClr val="tx1"/>
                </a:solidFill>
                <a:latin typeface="Calibri" pitchFamily="34" charset="0"/>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3" name="Espace réservé du numéro de diapositive 1"/>
          <p:cNvSpPr>
            <a:spLocks noGrp="1"/>
          </p:cNvSpPr>
          <p:nvPr>
            <p:ph type="sldNum" sz="quarter" idx="10"/>
          </p:nvPr>
        </p:nvSpPr>
        <p:spPr>
          <a:xfrm>
            <a:off x="8763000" y="5498046"/>
            <a:ext cx="381000" cy="216959"/>
          </a:xfrm>
          <a:prstGeom prst="rect">
            <a:avLst/>
          </a:prstGeom>
        </p:spPr>
        <p:txBody>
          <a:bodyPr/>
          <a:lstStyle>
            <a:lvl1pPr>
              <a:defRPr sz="1000"/>
            </a:lvl1pPr>
          </a:lstStyle>
          <a:p>
            <a:pPr>
              <a:defRPr/>
            </a:pPr>
            <a:fld id="{7F07B8DE-9430-46E8-A38B-5DA0DE501445}" type="slidenum">
              <a:rPr lang="fr-FR" smtClean="0"/>
              <a:pPr>
                <a:defRPr/>
              </a:pPr>
              <a:t>‹N°›</a:t>
            </a:fld>
            <a:endParaRPr lang="fr-FR" dirty="0"/>
          </a:p>
        </p:txBody>
      </p:sp>
    </p:spTree>
    <p:extLst>
      <p:ext uri="{BB962C8B-B14F-4D97-AF65-F5344CB8AC3E}">
        <p14:creationId xmlns:p14="http://schemas.microsoft.com/office/powerpoint/2010/main" val="442428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annière chapitre 2">
    <p:spTree>
      <p:nvGrpSpPr>
        <p:cNvPr id="1" name=""/>
        <p:cNvGrpSpPr/>
        <p:nvPr/>
      </p:nvGrpSpPr>
      <p:grpSpPr>
        <a:xfrm>
          <a:off x="0" y="0"/>
          <a:ext cx="0" cy="0"/>
          <a:chOff x="0" y="0"/>
          <a:chExt cx="0" cy="0"/>
        </a:xfrm>
      </p:grpSpPr>
      <p:sp>
        <p:nvSpPr>
          <p:cNvPr id="5" name="Rectangle 4"/>
          <p:cNvSpPr/>
          <p:nvPr userDrawn="1"/>
        </p:nvSpPr>
        <p:spPr bwMode="auto">
          <a:xfrm>
            <a:off x="0" y="0"/>
            <a:ext cx="2548800" cy="5715000"/>
          </a:xfrm>
          <a:prstGeom prst="rect">
            <a:avLst/>
          </a:prstGeom>
          <a:gradFill flip="none" rotWithShape="1">
            <a:gsLst>
              <a:gs pos="0">
                <a:srgbClr val="EEAF71"/>
              </a:gs>
              <a:gs pos="50000">
                <a:srgbClr val="A17C72"/>
              </a:gs>
              <a:gs pos="100000">
                <a:srgbClr val="E8AE7C"/>
              </a:gs>
            </a:gsLst>
            <a:lin ang="8100000" scaled="1"/>
            <a:tileRect/>
          </a:gra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449263" rtl="0" eaLnBrk="0" fontAlgn="base" latinLnBrk="0" hangingPunct="0">
              <a:lnSpc>
                <a:spcPct val="86000"/>
              </a:lnSpc>
              <a:spcBef>
                <a:spcPct val="0"/>
              </a:spcBef>
              <a:spcAft>
                <a:spcPct val="0"/>
              </a:spcAft>
              <a:buClr>
                <a:srgbClr val="000099"/>
              </a:buClr>
              <a:buSzPct val="100000"/>
              <a:buFont typeface="Times New Roman" pitchFamily="18" charset="0"/>
              <a:buNone/>
              <a:tabLst/>
            </a:pPr>
            <a:endParaRPr kumimoji="0" lang="fr-FR" sz="2400" b="0" i="0" u="none" strike="noStrike" cap="none" normalizeH="0" baseline="0" dirty="0">
              <a:ln>
                <a:noFill/>
              </a:ln>
              <a:solidFill>
                <a:schemeClr val="bg1">
                  <a:lumMod val="95000"/>
                </a:schemeClr>
              </a:solidFill>
              <a:effectLst/>
              <a:latin typeface="Times New Roman" pitchFamily="18" charset="0"/>
              <a:cs typeface="Lucida Sans Unicode" pitchFamily="34" charset="0"/>
            </a:endParaRPr>
          </a:p>
        </p:txBody>
      </p:sp>
      <p:sp>
        <p:nvSpPr>
          <p:cNvPr id="3" name="Rectangle 2"/>
          <p:cNvSpPr/>
          <p:nvPr userDrawn="1"/>
        </p:nvSpPr>
        <p:spPr>
          <a:xfrm>
            <a:off x="357190" y="3143252"/>
            <a:ext cx="2000232" cy="1175706"/>
          </a:xfrm>
          <a:prstGeom prst="rect">
            <a:avLst/>
          </a:prstGeom>
        </p:spPr>
        <p:txBody>
          <a:bodyPr wrap="square">
            <a:spAutoFit/>
          </a:bodyPr>
          <a:lstStyle/>
          <a:p>
            <a:pPr marL="285750" marR="0" lvl="0" indent="-285750" algn="just" defTabSz="914400" rtl="0" eaLnBrk="1" fontAlgn="auto" latinLnBrk="0" hangingPunct="1">
              <a:lnSpc>
                <a:spcPct val="200000"/>
              </a:lnSpc>
              <a:spcBef>
                <a:spcPct val="20000"/>
              </a:spcBef>
              <a:spcAft>
                <a:spcPts val="0"/>
              </a:spcAft>
              <a:buClrTx/>
              <a:buSzTx/>
              <a:buFont typeface="Wingdings" panose="05000000000000000000" pitchFamily="2" charset="2"/>
              <a:buChar char="q"/>
              <a:tabLst/>
              <a:defRPr/>
            </a:pPr>
            <a:r>
              <a:rPr kumimoji="0" lang="fr-FR" sz="1100" i="0" u="none" strike="noStrike" kern="1200" cap="none" spc="0" normalizeH="0" baseline="0" noProof="0" dirty="0">
                <a:ln>
                  <a:noFill/>
                </a:ln>
                <a:solidFill>
                  <a:schemeClr val="tx1"/>
                </a:solidFill>
                <a:effectLst/>
                <a:uLnTx/>
                <a:uFillTx/>
                <a:latin typeface="+mn-lt"/>
                <a:ea typeface="+mn-ea"/>
                <a:cs typeface="Times New Roman" pitchFamily="18" charset="0"/>
              </a:rPr>
              <a:t>Des réunions utiles ?</a:t>
            </a:r>
          </a:p>
          <a:p>
            <a:pPr marL="285750" marR="0" lvl="0" indent="-285750" algn="just" defTabSz="914400" rtl="0" eaLnBrk="1" fontAlgn="auto" latinLnBrk="0" hangingPunct="1">
              <a:lnSpc>
                <a:spcPct val="200000"/>
              </a:lnSpc>
              <a:spcBef>
                <a:spcPct val="20000"/>
              </a:spcBef>
              <a:spcAft>
                <a:spcPts val="0"/>
              </a:spcAft>
              <a:buClrTx/>
              <a:buSzTx/>
              <a:buFont typeface="Wingdings" panose="05000000000000000000" pitchFamily="2" charset="2"/>
              <a:buChar char="q"/>
              <a:tabLst/>
              <a:defRPr/>
            </a:pPr>
            <a:r>
              <a:rPr kumimoji="0" lang="fr-FR" sz="1100" i="0" u="none" strike="noStrike" kern="1200" cap="none" spc="0" normalizeH="0" baseline="0" noProof="0" dirty="0">
                <a:ln>
                  <a:noFill/>
                </a:ln>
                <a:solidFill>
                  <a:schemeClr val="tx1"/>
                </a:solidFill>
                <a:effectLst/>
                <a:uLnTx/>
                <a:uFillTx/>
                <a:latin typeface="+mn-lt"/>
                <a:ea typeface="+mn-ea"/>
                <a:cs typeface="Times New Roman" pitchFamily="18" charset="0"/>
              </a:rPr>
              <a:t>Efficacité </a:t>
            </a:r>
          </a:p>
          <a:p>
            <a:pPr marL="285750" marR="0" lvl="0" indent="-285750" algn="just" defTabSz="914400" rtl="0" eaLnBrk="1" fontAlgn="auto" latinLnBrk="0" hangingPunct="1">
              <a:lnSpc>
                <a:spcPct val="200000"/>
              </a:lnSpc>
              <a:spcBef>
                <a:spcPct val="20000"/>
              </a:spcBef>
              <a:spcAft>
                <a:spcPts val="0"/>
              </a:spcAft>
              <a:buClrTx/>
              <a:buSzTx/>
              <a:buFont typeface="Wingdings" panose="05000000000000000000" pitchFamily="2" charset="2"/>
              <a:buChar char="q"/>
              <a:tabLst/>
              <a:defRPr/>
            </a:pPr>
            <a:r>
              <a:rPr kumimoji="0" lang="fr-FR" sz="1100" i="0" u="none" strike="noStrike" kern="1200" cap="none" spc="0" normalizeH="0" baseline="0" noProof="0" dirty="0">
                <a:ln>
                  <a:noFill/>
                </a:ln>
                <a:solidFill>
                  <a:schemeClr val="tx1"/>
                </a:solidFill>
                <a:effectLst/>
                <a:uLnTx/>
                <a:uFillTx/>
                <a:latin typeface="+mn-lt"/>
                <a:ea typeface="+mn-ea"/>
                <a:cs typeface="Times New Roman" pitchFamily="18" charset="0"/>
              </a:rPr>
              <a:t>Types de réunion</a:t>
            </a:r>
          </a:p>
        </p:txBody>
      </p:sp>
      <p:grpSp>
        <p:nvGrpSpPr>
          <p:cNvPr id="13" name="Groupe 12"/>
          <p:cNvGrpSpPr/>
          <p:nvPr userDrawn="1"/>
        </p:nvGrpSpPr>
        <p:grpSpPr>
          <a:xfrm>
            <a:off x="247297" y="1938175"/>
            <a:ext cx="2056567" cy="784841"/>
            <a:chOff x="247297" y="1938175"/>
            <a:chExt cx="2056567" cy="784841"/>
          </a:xfrm>
        </p:grpSpPr>
        <p:sp>
          <p:nvSpPr>
            <p:cNvPr id="14" name="ZoneTexte 13"/>
            <p:cNvSpPr txBox="1"/>
            <p:nvPr userDrawn="1"/>
          </p:nvSpPr>
          <p:spPr>
            <a:xfrm>
              <a:off x="247297" y="2199796"/>
              <a:ext cx="2056567" cy="523220"/>
            </a:xfrm>
            <a:prstGeom prst="rect">
              <a:avLst/>
            </a:prstGeom>
            <a:noFill/>
            <a:effectLst/>
          </p:spPr>
          <p:txBody>
            <a:bodyPr wrap="none" rtlCol="0">
              <a:spAutoFit/>
            </a:bodyPr>
            <a:lstStyle/>
            <a:p>
              <a:pPr algn="ctr"/>
              <a:r>
                <a:rPr lang="fr-FR" sz="1400" i="0" dirty="0">
                  <a:solidFill>
                    <a:srgbClr val="000000"/>
                  </a:solidFill>
                  <a:latin typeface="Calibri" pitchFamily="34" charset="0"/>
                </a:rPr>
                <a:t>Maître de conférences</a:t>
              </a:r>
            </a:p>
            <a:p>
              <a:pPr algn="ctr"/>
              <a:r>
                <a:rPr lang="fr-FR" sz="1400" i="0" dirty="0">
                  <a:solidFill>
                    <a:srgbClr val="000000"/>
                  </a:solidFill>
                  <a:latin typeface="Calibri" pitchFamily="34" charset="0"/>
                </a:rPr>
                <a:t> à Centrale Lille</a:t>
              </a:r>
            </a:p>
          </p:txBody>
        </p:sp>
        <p:sp>
          <p:nvSpPr>
            <p:cNvPr id="15" name="ZoneTexte 14"/>
            <p:cNvSpPr txBox="1"/>
            <p:nvPr userDrawn="1"/>
          </p:nvSpPr>
          <p:spPr>
            <a:xfrm>
              <a:off x="357508" y="1938175"/>
              <a:ext cx="1836144" cy="369332"/>
            </a:xfrm>
            <a:prstGeom prst="rect">
              <a:avLst/>
            </a:prstGeom>
            <a:noFill/>
            <a:effectLst/>
          </p:spPr>
          <p:txBody>
            <a:bodyPr wrap="none" rtlCol="0">
              <a:spAutoFit/>
            </a:bodyPr>
            <a:lstStyle/>
            <a:p>
              <a:pPr algn="just"/>
              <a:r>
                <a:rPr lang="fr-FR" sz="1800" dirty="0">
                  <a:solidFill>
                    <a:srgbClr val="000000"/>
                  </a:solidFill>
                  <a:latin typeface="Calibri" pitchFamily="34" charset="0"/>
                </a:rPr>
                <a:t>Dr. Rémi Bachelet</a:t>
              </a:r>
            </a:p>
          </p:txBody>
        </p:sp>
      </p:grpSp>
      <p:pic>
        <p:nvPicPr>
          <p:cNvPr id="18" name="Image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6836" y="5110619"/>
            <a:ext cx="1058009" cy="370172"/>
          </a:xfrm>
          <a:prstGeom prst="rect">
            <a:avLst/>
          </a:prstGeom>
        </p:spPr>
      </p:pic>
      <p:sp>
        <p:nvSpPr>
          <p:cNvPr id="19" name="ZoneTexte 18"/>
          <p:cNvSpPr txBox="1"/>
          <p:nvPr userDrawn="1"/>
        </p:nvSpPr>
        <p:spPr>
          <a:xfrm>
            <a:off x="873033" y="2882736"/>
            <a:ext cx="802739" cy="256686"/>
          </a:xfrm>
          <a:prstGeom prst="rect">
            <a:avLst/>
          </a:prstGeom>
          <a:noFill/>
        </p:spPr>
        <p:txBody>
          <a:bodyPr wrap="none" lIns="71320" tIns="35662" rIns="71320" bIns="35662" rtlCol="0">
            <a:spAutoFit/>
          </a:bodyPr>
          <a:lstStyle/>
          <a:p>
            <a:pPr algn="ctr"/>
            <a:r>
              <a:rPr lang="fr-FR" sz="1200" b="1" dirty="0">
                <a:solidFill>
                  <a:srgbClr val="000000"/>
                </a:solidFill>
                <a:latin typeface="Calibri" pitchFamily="34" charset="0"/>
              </a:rPr>
              <a:t>Chapitre</a:t>
            </a:r>
            <a:r>
              <a:rPr lang="fr-FR" sz="1200" b="1" baseline="0" dirty="0">
                <a:solidFill>
                  <a:srgbClr val="000000"/>
                </a:solidFill>
                <a:latin typeface="Calibri" pitchFamily="34" charset="0"/>
              </a:rPr>
              <a:t> 2</a:t>
            </a:r>
            <a:endParaRPr lang="fr-FR" sz="1200" b="1" dirty="0">
              <a:solidFill>
                <a:srgbClr val="000000"/>
              </a:solidFill>
              <a:latin typeface="Calibri" pitchFamily="34" charset="0"/>
            </a:endParaRPr>
          </a:p>
        </p:txBody>
      </p:sp>
      <p:sp>
        <p:nvSpPr>
          <p:cNvPr id="11" name="Titre 1"/>
          <p:cNvSpPr>
            <a:spLocks noGrp="1"/>
          </p:cNvSpPr>
          <p:nvPr>
            <p:ph type="title"/>
          </p:nvPr>
        </p:nvSpPr>
        <p:spPr>
          <a:xfrm>
            <a:off x="2699792" y="134938"/>
            <a:ext cx="6313582" cy="571500"/>
          </a:xfrm>
          <a:prstGeom prst="rect">
            <a:avLst/>
          </a:prstGeom>
        </p:spPr>
        <p:txBody>
          <a:bodyPr lIns="71320" tIns="35661" rIns="71320" bIns="35661">
            <a:normAutofit/>
          </a:bodyPr>
          <a:lstStyle>
            <a:lvl1pPr algn="ctr">
              <a:defRPr sz="2800" b="1">
                <a:solidFill>
                  <a:schemeClr val="tx1"/>
                </a:solidFill>
                <a:latin typeface="Calibri" pitchFamily="34" charset="0"/>
                <a:cs typeface="Calibri" pitchFamily="34" charset="0"/>
              </a:defRPr>
            </a:lvl1pPr>
          </a:lstStyle>
          <a:p>
            <a:r>
              <a:rPr lang="fr-FR" dirty="0"/>
              <a:t>Modifiez le style du titre</a:t>
            </a:r>
          </a:p>
        </p:txBody>
      </p:sp>
      <p:sp>
        <p:nvSpPr>
          <p:cNvPr id="17" name="Espace réservé du contenu 2"/>
          <p:cNvSpPr>
            <a:spLocks noGrp="1"/>
          </p:cNvSpPr>
          <p:nvPr>
            <p:ph idx="1"/>
          </p:nvPr>
        </p:nvSpPr>
        <p:spPr>
          <a:xfrm>
            <a:off x="2843810" y="1270000"/>
            <a:ext cx="6173195" cy="3937000"/>
          </a:xfrm>
          <a:prstGeom prst="rect">
            <a:avLst/>
          </a:prstGeom>
        </p:spPr>
        <p:txBody>
          <a:bodyPr lIns="71320" tIns="35661" rIns="71320" bIns="35661"/>
          <a:lstStyle>
            <a:lvl1pPr>
              <a:buClrTx/>
              <a:defRPr>
                <a:solidFill>
                  <a:schemeClr val="tx1"/>
                </a:solidFill>
                <a:latin typeface="Calibri" pitchFamily="34" charset="0"/>
              </a:defRPr>
            </a:lvl1pPr>
            <a:lvl2pPr>
              <a:buClrTx/>
              <a:defRPr>
                <a:solidFill>
                  <a:schemeClr val="tx1"/>
                </a:solidFill>
                <a:latin typeface="Calibri" pitchFamily="34" charset="0"/>
              </a:defRPr>
            </a:lvl2pPr>
            <a:lvl3pPr>
              <a:buClrTx/>
              <a:defRPr>
                <a:solidFill>
                  <a:schemeClr val="tx1"/>
                </a:solidFill>
                <a:latin typeface="Calibri" pitchFamily="34" charset="0"/>
              </a:defRPr>
            </a:lvl3pPr>
            <a:lvl4pPr>
              <a:buClrTx/>
              <a:defRPr>
                <a:solidFill>
                  <a:schemeClr val="tx1"/>
                </a:solidFill>
                <a:latin typeface="Calibri" pitchFamily="34" charset="0"/>
              </a:defRPr>
            </a:lvl4pPr>
            <a:lvl5pPr>
              <a:buClrTx/>
              <a:defRPr>
                <a:solidFill>
                  <a:schemeClr val="tx1"/>
                </a:solidFill>
                <a:latin typeface="Calibri" pitchFamily="34" charset="0"/>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0" name="Espace réservé du numéro de diapositive 1"/>
          <p:cNvSpPr>
            <a:spLocks noGrp="1"/>
          </p:cNvSpPr>
          <p:nvPr>
            <p:ph type="sldNum" sz="quarter" idx="10"/>
          </p:nvPr>
        </p:nvSpPr>
        <p:spPr>
          <a:xfrm>
            <a:off x="8763000" y="5498046"/>
            <a:ext cx="381000" cy="216959"/>
          </a:xfrm>
          <a:prstGeom prst="rect">
            <a:avLst/>
          </a:prstGeom>
        </p:spPr>
        <p:txBody>
          <a:bodyPr/>
          <a:lstStyle>
            <a:lvl1pPr>
              <a:defRPr sz="1000"/>
            </a:lvl1pPr>
          </a:lstStyle>
          <a:p>
            <a:pPr>
              <a:defRPr/>
            </a:pPr>
            <a:fld id="{7F07B8DE-9430-46E8-A38B-5DA0DE501445}" type="slidenum">
              <a:rPr lang="fr-FR" smtClean="0"/>
              <a:pPr>
                <a:defRPr/>
              </a:pPr>
              <a:t>‹N°›</a:t>
            </a:fld>
            <a:endParaRPr lang="fr-FR" dirty="0"/>
          </a:p>
        </p:txBody>
      </p:sp>
    </p:spTree>
    <p:extLst>
      <p:ext uri="{BB962C8B-B14F-4D97-AF65-F5344CB8AC3E}">
        <p14:creationId xmlns:p14="http://schemas.microsoft.com/office/powerpoint/2010/main" val="2324404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annière chapitre 3">
    <p:spTree>
      <p:nvGrpSpPr>
        <p:cNvPr id="1" name=""/>
        <p:cNvGrpSpPr/>
        <p:nvPr/>
      </p:nvGrpSpPr>
      <p:grpSpPr>
        <a:xfrm>
          <a:off x="0" y="0"/>
          <a:ext cx="0" cy="0"/>
          <a:chOff x="0" y="0"/>
          <a:chExt cx="0" cy="0"/>
        </a:xfrm>
      </p:grpSpPr>
      <p:sp>
        <p:nvSpPr>
          <p:cNvPr id="16" name="Rectangle 15"/>
          <p:cNvSpPr/>
          <p:nvPr userDrawn="1"/>
        </p:nvSpPr>
        <p:spPr bwMode="auto">
          <a:xfrm>
            <a:off x="0" y="0"/>
            <a:ext cx="2548800" cy="5715000"/>
          </a:xfrm>
          <a:prstGeom prst="rect">
            <a:avLst/>
          </a:prstGeom>
          <a:gradFill flip="none" rotWithShape="1">
            <a:gsLst>
              <a:gs pos="0">
                <a:schemeClr val="accent1">
                  <a:lumMod val="5000"/>
                  <a:lumOff val="95000"/>
                </a:schemeClr>
              </a:gs>
              <a:gs pos="23000">
                <a:srgbClr val="00B050"/>
              </a:gs>
              <a:gs pos="100000">
                <a:srgbClr val="92D050"/>
              </a:gs>
            </a:gsLst>
            <a:lin ang="8100000" scaled="1"/>
            <a:tileRect/>
          </a:gra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449263" rtl="0" eaLnBrk="0" fontAlgn="base" latinLnBrk="0" hangingPunct="0">
              <a:lnSpc>
                <a:spcPct val="86000"/>
              </a:lnSpc>
              <a:spcBef>
                <a:spcPct val="0"/>
              </a:spcBef>
              <a:spcAft>
                <a:spcPct val="0"/>
              </a:spcAft>
              <a:buClr>
                <a:srgbClr val="000099"/>
              </a:buClr>
              <a:buSzPct val="100000"/>
              <a:buFont typeface="Times New Roman" pitchFamily="18" charset="0"/>
              <a:buNone/>
              <a:tabLst/>
            </a:pPr>
            <a:endParaRPr kumimoji="0" lang="fr-FR" sz="2400" b="0" i="0" u="none" strike="noStrike" cap="none" normalizeH="0" baseline="0" dirty="0">
              <a:ln>
                <a:noFill/>
              </a:ln>
              <a:solidFill>
                <a:schemeClr val="bg1">
                  <a:lumMod val="95000"/>
                </a:schemeClr>
              </a:solidFill>
              <a:effectLst/>
              <a:latin typeface="Times New Roman" pitchFamily="18" charset="0"/>
              <a:cs typeface="Lucida Sans Unicode" pitchFamily="34" charset="0"/>
            </a:endParaRPr>
          </a:p>
        </p:txBody>
      </p:sp>
      <p:sp>
        <p:nvSpPr>
          <p:cNvPr id="3" name="Rectangle 2"/>
          <p:cNvSpPr/>
          <p:nvPr userDrawn="1"/>
        </p:nvSpPr>
        <p:spPr>
          <a:xfrm>
            <a:off x="539552" y="3291894"/>
            <a:ext cx="1072979" cy="803297"/>
          </a:xfrm>
          <a:prstGeom prst="rect">
            <a:avLst/>
          </a:prstGeom>
        </p:spPr>
        <p:txBody>
          <a:bodyPr wrap="square">
            <a:spAutoFit/>
          </a:bodyPr>
          <a:lstStyle/>
          <a:p>
            <a:pPr marL="285750" marR="0" lvl="0" indent="-285750" algn="just" defTabSz="914400" rtl="0" eaLnBrk="1" fontAlgn="auto" latinLnBrk="0" hangingPunct="1">
              <a:lnSpc>
                <a:spcPct val="200000"/>
              </a:lnSpc>
              <a:spcBef>
                <a:spcPct val="20000"/>
              </a:spcBef>
              <a:spcAft>
                <a:spcPts val="0"/>
              </a:spcAft>
              <a:buClrTx/>
              <a:buSzTx/>
              <a:buFont typeface="Wingdings" panose="05000000000000000000" pitchFamily="2" charset="2"/>
              <a:buChar char="q"/>
              <a:tabLst/>
              <a:defRPr/>
            </a:pPr>
            <a:r>
              <a:rPr kumimoji="0" lang="fr-FR" sz="1100" i="0" u="none" strike="noStrike" kern="1200" cap="none" spc="0" normalizeH="0" baseline="0" noProof="0" dirty="0">
                <a:ln>
                  <a:noFill/>
                </a:ln>
                <a:solidFill>
                  <a:schemeClr val="tx1"/>
                </a:solidFill>
                <a:effectLst/>
                <a:uLnTx/>
                <a:uFillTx/>
                <a:latin typeface="+mn-lt"/>
                <a:ea typeface="+mn-ea"/>
                <a:cs typeface="+mn-cs"/>
              </a:rPr>
              <a:t>Contenu</a:t>
            </a:r>
          </a:p>
          <a:p>
            <a:pPr marL="285750" marR="0" lvl="0" indent="-285750" algn="just" defTabSz="914400" rtl="0" eaLnBrk="1" fontAlgn="auto" latinLnBrk="0" hangingPunct="1">
              <a:lnSpc>
                <a:spcPct val="200000"/>
              </a:lnSpc>
              <a:spcBef>
                <a:spcPct val="20000"/>
              </a:spcBef>
              <a:spcAft>
                <a:spcPts val="0"/>
              </a:spcAft>
              <a:buClrTx/>
              <a:buSzTx/>
              <a:buFont typeface="Wingdings" panose="05000000000000000000" pitchFamily="2" charset="2"/>
              <a:buChar char="q"/>
              <a:tabLst/>
              <a:defRPr/>
            </a:pPr>
            <a:r>
              <a:rPr kumimoji="0" lang="fr-FR" sz="1100" i="0" u="none" strike="noStrike" kern="1200" cap="none" spc="0" normalizeH="0" baseline="0" noProof="0" dirty="0">
                <a:ln>
                  <a:noFill/>
                </a:ln>
                <a:solidFill>
                  <a:schemeClr val="tx1"/>
                </a:solidFill>
                <a:effectLst/>
                <a:uLnTx/>
                <a:uFillTx/>
                <a:latin typeface="+mn-lt"/>
                <a:ea typeface="+mn-ea"/>
                <a:cs typeface="+mn-cs"/>
              </a:rPr>
              <a:t>Conseils</a:t>
            </a:r>
          </a:p>
        </p:txBody>
      </p:sp>
      <p:grpSp>
        <p:nvGrpSpPr>
          <p:cNvPr id="13" name="Groupe 12"/>
          <p:cNvGrpSpPr/>
          <p:nvPr userDrawn="1"/>
        </p:nvGrpSpPr>
        <p:grpSpPr>
          <a:xfrm>
            <a:off x="247297" y="1938175"/>
            <a:ext cx="2056567" cy="784841"/>
            <a:chOff x="247297" y="1938175"/>
            <a:chExt cx="2056567" cy="784841"/>
          </a:xfrm>
        </p:grpSpPr>
        <p:sp>
          <p:nvSpPr>
            <p:cNvPr id="14" name="ZoneTexte 13"/>
            <p:cNvSpPr txBox="1"/>
            <p:nvPr userDrawn="1"/>
          </p:nvSpPr>
          <p:spPr>
            <a:xfrm>
              <a:off x="247297" y="2199796"/>
              <a:ext cx="2056567" cy="523220"/>
            </a:xfrm>
            <a:prstGeom prst="rect">
              <a:avLst/>
            </a:prstGeom>
            <a:noFill/>
            <a:effectLst/>
          </p:spPr>
          <p:txBody>
            <a:bodyPr wrap="none" rtlCol="0">
              <a:spAutoFit/>
            </a:bodyPr>
            <a:lstStyle/>
            <a:p>
              <a:pPr algn="ctr"/>
              <a:r>
                <a:rPr lang="fr-FR" sz="1400" i="0" dirty="0">
                  <a:solidFill>
                    <a:srgbClr val="000000"/>
                  </a:solidFill>
                  <a:latin typeface="Calibri" pitchFamily="34" charset="0"/>
                </a:rPr>
                <a:t>Maître de conférences</a:t>
              </a:r>
            </a:p>
            <a:p>
              <a:pPr algn="ctr"/>
              <a:r>
                <a:rPr lang="fr-FR" sz="1400" i="0" dirty="0">
                  <a:solidFill>
                    <a:srgbClr val="000000"/>
                  </a:solidFill>
                  <a:latin typeface="Calibri" pitchFamily="34" charset="0"/>
                </a:rPr>
                <a:t> à Centrale Lille</a:t>
              </a:r>
            </a:p>
          </p:txBody>
        </p:sp>
        <p:sp>
          <p:nvSpPr>
            <p:cNvPr id="15" name="ZoneTexte 14"/>
            <p:cNvSpPr txBox="1"/>
            <p:nvPr userDrawn="1"/>
          </p:nvSpPr>
          <p:spPr>
            <a:xfrm>
              <a:off x="357508" y="1938175"/>
              <a:ext cx="1836144" cy="369332"/>
            </a:xfrm>
            <a:prstGeom prst="rect">
              <a:avLst/>
            </a:prstGeom>
            <a:noFill/>
            <a:effectLst/>
          </p:spPr>
          <p:txBody>
            <a:bodyPr wrap="none" rtlCol="0">
              <a:spAutoFit/>
            </a:bodyPr>
            <a:lstStyle/>
            <a:p>
              <a:pPr algn="just"/>
              <a:r>
                <a:rPr lang="fr-FR" sz="1800" dirty="0">
                  <a:solidFill>
                    <a:srgbClr val="000000"/>
                  </a:solidFill>
                  <a:latin typeface="Calibri" pitchFamily="34" charset="0"/>
                </a:rPr>
                <a:t>Dr. Rémi Bachelet</a:t>
              </a:r>
            </a:p>
          </p:txBody>
        </p:sp>
      </p:grpSp>
      <p:pic>
        <p:nvPicPr>
          <p:cNvPr id="18" name="Image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6836" y="5110619"/>
            <a:ext cx="1058009" cy="370172"/>
          </a:xfrm>
          <a:prstGeom prst="rect">
            <a:avLst/>
          </a:prstGeom>
        </p:spPr>
      </p:pic>
      <p:sp>
        <p:nvSpPr>
          <p:cNvPr id="19" name="ZoneTexte 18"/>
          <p:cNvSpPr txBox="1"/>
          <p:nvPr userDrawn="1"/>
        </p:nvSpPr>
        <p:spPr>
          <a:xfrm>
            <a:off x="873033" y="2882736"/>
            <a:ext cx="802739" cy="256686"/>
          </a:xfrm>
          <a:prstGeom prst="rect">
            <a:avLst/>
          </a:prstGeom>
          <a:noFill/>
        </p:spPr>
        <p:txBody>
          <a:bodyPr wrap="none" lIns="71320" tIns="35662" rIns="71320" bIns="35662" rtlCol="0">
            <a:spAutoFit/>
          </a:bodyPr>
          <a:lstStyle/>
          <a:p>
            <a:pPr algn="ctr"/>
            <a:r>
              <a:rPr lang="fr-FR" sz="1200" b="1" dirty="0">
                <a:solidFill>
                  <a:srgbClr val="000000"/>
                </a:solidFill>
                <a:latin typeface="Calibri" pitchFamily="34" charset="0"/>
              </a:rPr>
              <a:t>Chapitre</a:t>
            </a:r>
            <a:r>
              <a:rPr lang="fr-FR" sz="1200" b="1" baseline="0" dirty="0">
                <a:solidFill>
                  <a:srgbClr val="000000"/>
                </a:solidFill>
                <a:latin typeface="Calibri" pitchFamily="34" charset="0"/>
              </a:rPr>
              <a:t> 3</a:t>
            </a:r>
            <a:endParaRPr lang="fr-FR" sz="1200" b="1" dirty="0">
              <a:solidFill>
                <a:srgbClr val="000000"/>
              </a:solidFill>
              <a:latin typeface="Calibri" pitchFamily="34" charset="0"/>
            </a:endParaRPr>
          </a:p>
        </p:txBody>
      </p:sp>
      <p:sp>
        <p:nvSpPr>
          <p:cNvPr id="11" name="Titre 1"/>
          <p:cNvSpPr>
            <a:spLocks noGrp="1"/>
          </p:cNvSpPr>
          <p:nvPr>
            <p:ph type="title"/>
          </p:nvPr>
        </p:nvSpPr>
        <p:spPr>
          <a:xfrm>
            <a:off x="2699792" y="134938"/>
            <a:ext cx="6313582" cy="571500"/>
          </a:xfrm>
          <a:prstGeom prst="rect">
            <a:avLst/>
          </a:prstGeom>
        </p:spPr>
        <p:txBody>
          <a:bodyPr lIns="71320" tIns="35661" rIns="71320" bIns="35661">
            <a:normAutofit/>
          </a:bodyPr>
          <a:lstStyle>
            <a:lvl1pPr algn="ctr">
              <a:defRPr sz="2800" b="1">
                <a:solidFill>
                  <a:schemeClr val="tx1"/>
                </a:solidFill>
                <a:latin typeface="Calibri" pitchFamily="34" charset="0"/>
                <a:cs typeface="Calibri" pitchFamily="34" charset="0"/>
              </a:defRPr>
            </a:lvl1pPr>
          </a:lstStyle>
          <a:p>
            <a:r>
              <a:rPr lang="fr-FR" dirty="0"/>
              <a:t>Modifiez le style du titre</a:t>
            </a:r>
          </a:p>
        </p:txBody>
      </p:sp>
      <p:sp>
        <p:nvSpPr>
          <p:cNvPr id="17" name="Espace réservé du contenu 2"/>
          <p:cNvSpPr>
            <a:spLocks noGrp="1"/>
          </p:cNvSpPr>
          <p:nvPr>
            <p:ph idx="1"/>
          </p:nvPr>
        </p:nvSpPr>
        <p:spPr>
          <a:xfrm>
            <a:off x="2843810" y="1270000"/>
            <a:ext cx="6173195" cy="3937000"/>
          </a:xfrm>
          <a:prstGeom prst="rect">
            <a:avLst/>
          </a:prstGeom>
        </p:spPr>
        <p:txBody>
          <a:bodyPr lIns="71320" tIns="35661" rIns="71320" bIns="35661"/>
          <a:lstStyle>
            <a:lvl1pPr>
              <a:buClrTx/>
              <a:defRPr>
                <a:solidFill>
                  <a:schemeClr val="tx1"/>
                </a:solidFill>
                <a:latin typeface="Calibri" pitchFamily="34" charset="0"/>
              </a:defRPr>
            </a:lvl1pPr>
            <a:lvl2pPr>
              <a:buClrTx/>
              <a:defRPr>
                <a:solidFill>
                  <a:schemeClr val="tx1"/>
                </a:solidFill>
                <a:latin typeface="Calibri" pitchFamily="34" charset="0"/>
              </a:defRPr>
            </a:lvl2pPr>
            <a:lvl3pPr>
              <a:buClrTx/>
              <a:defRPr>
                <a:solidFill>
                  <a:schemeClr val="tx1"/>
                </a:solidFill>
                <a:latin typeface="Calibri" pitchFamily="34" charset="0"/>
              </a:defRPr>
            </a:lvl3pPr>
            <a:lvl4pPr>
              <a:buClrTx/>
              <a:defRPr>
                <a:solidFill>
                  <a:schemeClr val="tx1"/>
                </a:solidFill>
                <a:latin typeface="Calibri" pitchFamily="34" charset="0"/>
              </a:defRPr>
            </a:lvl4pPr>
            <a:lvl5pPr>
              <a:buClrTx/>
              <a:defRPr>
                <a:solidFill>
                  <a:schemeClr val="tx1"/>
                </a:solidFill>
                <a:latin typeface="Calibri" pitchFamily="34" charset="0"/>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0" name="Espace réservé du numéro de diapositive 1"/>
          <p:cNvSpPr>
            <a:spLocks noGrp="1"/>
          </p:cNvSpPr>
          <p:nvPr>
            <p:ph type="sldNum" sz="quarter" idx="10"/>
          </p:nvPr>
        </p:nvSpPr>
        <p:spPr>
          <a:xfrm>
            <a:off x="8763000" y="5498046"/>
            <a:ext cx="381000" cy="216959"/>
          </a:xfrm>
          <a:prstGeom prst="rect">
            <a:avLst/>
          </a:prstGeom>
        </p:spPr>
        <p:txBody>
          <a:bodyPr/>
          <a:lstStyle>
            <a:lvl1pPr>
              <a:defRPr sz="1000"/>
            </a:lvl1pPr>
          </a:lstStyle>
          <a:p>
            <a:pPr>
              <a:defRPr/>
            </a:pPr>
            <a:fld id="{7F07B8DE-9430-46E8-A38B-5DA0DE501445}" type="slidenum">
              <a:rPr lang="fr-FR" smtClean="0"/>
              <a:pPr>
                <a:defRPr/>
              </a:pPr>
              <a:t>‹N°›</a:t>
            </a:fld>
            <a:endParaRPr lang="fr-FR" dirty="0"/>
          </a:p>
        </p:txBody>
      </p:sp>
    </p:spTree>
    <p:extLst>
      <p:ext uri="{BB962C8B-B14F-4D97-AF65-F5344CB8AC3E}">
        <p14:creationId xmlns:p14="http://schemas.microsoft.com/office/powerpoint/2010/main" val="3440020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annière chapitre 4">
    <p:spTree>
      <p:nvGrpSpPr>
        <p:cNvPr id="1" name=""/>
        <p:cNvGrpSpPr/>
        <p:nvPr/>
      </p:nvGrpSpPr>
      <p:grpSpPr>
        <a:xfrm>
          <a:off x="0" y="0"/>
          <a:ext cx="0" cy="0"/>
          <a:chOff x="0" y="0"/>
          <a:chExt cx="0" cy="0"/>
        </a:xfrm>
      </p:grpSpPr>
      <p:sp>
        <p:nvSpPr>
          <p:cNvPr id="9" name="Rectangle 8"/>
          <p:cNvSpPr/>
          <p:nvPr userDrawn="1"/>
        </p:nvSpPr>
        <p:spPr bwMode="auto">
          <a:xfrm>
            <a:off x="0" y="0"/>
            <a:ext cx="2548800" cy="5715000"/>
          </a:xfrm>
          <a:prstGeom prst="rect">
            <a:avLst/>
          </a:prstGeom>
          <a:gradFill flip="none" rotWithShape="1">
            <a:gsLst>
              <a:gs pos="0">
                <a:srgbClr val="432652"/>
              </a:gs>
              <a:gs pos="42000">
                <a:srgbClr val="7E5999"/>
              </a:gs>
              <a:gs pos="100000">
                <a:srgbClr val="432652"/>
              </a:gs>
            </a:gsLst>
            <a:path path="circle">
              <a:fillToRect l="100000" t="100000"/>
            </a:path>
            <a:tileRect r="-100000" b="-100000"/>
          </a:gra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449263" rtl="0" eaLnBrk="0" fontAlgn="base" latinLnBrk="0" hangingPunct="0">
              <a:lnSpc>
                <a:spcPct val="86000"/>
              </a:lnSpc>
              <a:spcBef>
                <a:spcPct val="0"/>
              </a:spcBef>
              <a:spcAft>
                <a:spcPct val="0"/>
              </a:spcAft>
              <a:buClr>
                <a:srgbClr val="000099"/>
              </a:buClr>
              <a:buSzPct val="100000"/>
              <a:buFont typeface="Times New Roman" pitchFamily="18" charset="0"/>
              <a:buNone/>
              <a:tabLst/>
            </a:pPr>
            <a:endParaRPr kumimoji="0" lang="fr-FR" sz="2400" b="0" i="0" u="none" strike="noStrike" cap="none" normalizeH="0" baseline="0" dirty="0">
              <a:ln>
                <a:noFill/>
              </a:ln>
              <a:solidFill>
                <a:schemeClr val="bg1">
                  <a:lumMod val="95000"/>
                </a:schemeClr>
              </a:solidFill>
              <a:effectLst/>
              <a:latin typeface="Times New Roman" pitchFamily="18" charset="0"/>
              <a:cs typeface="Lucida Sans Unicode" pitchFamily="34" charset="0"/>
            </a:endParaRPr>
          </a:p>
        </p:txBody>
      </p:sp>
      <p:sp>
        <p:nvSpPr>
          <p:cNvPr id="2" name="Rectangle 1"/>
          <p:cNvSpPr/>
          <p:nvPr userDrawn="1"/>
        </p:nvSpPr>
        <p:spPr>
          <a:xfrm>
            <a:off x="285720" y="3143252"/>
            <a:ext cx="1928075" cy="1175706"/>
          </a:xfrm>
          <a:prstGeom prst="rect">
            <a:avLst/>
          </a:prstGeom>
        </p:spPr>
        <p:txBody>
          <a:bodyPr wrap="square">
            <a:spAutoFit/>
          </a:bodyPr>
          <a:lstStyle/>
          <a:p>
            <a:pPr marL="285750" marR="0" lvl="0" indent="-285750" algn="just" defTabSz="914400" rtl="0" eaLnBrk="1" fontAlgn="auto" latinLnBrk="0" hangingPunct="1">
              <a:lnSpc>
                <a:spcPct val="200000"/>
              </a:lnSpc>
              <a:spcBef>
                <a:spcPct val="20000"/>
              </a:spcBef>
              <a:spcAft>
                <a:spcPts val="0"/>
              </a:spcAft>
              <a:buClrTx/>
              <a:buSzTx/>
              <a:buFont typeface="Wingdings" panose="05000000000000000000" pitchFamily="2" charset="2"/>
              <a:buChar char="q"/>
              <a:tabLst/>
              <a:defRPr/>
            </a:pPr>
            <a:r>
              <a:rPr kumimoji="0" lang="fr-FR" sz="1100" i="0" u="none" strike="noStrike" kern="1200" cap="none" spc="0" normalizeH="0" baseline="0" noProof="0" dirty="0">
                <a:ln>
                  <a:noFill/>
                </a:ln>
                <a:solidFill>
                  <a:schemeClr val="tx1"/>
                </a:solidFill>
                <a:effectLst/>
                <a:uLnTx/>
                <a:uFillTx/>
                <a:latin typeface="+mn-lt"/>
                <a:ea typeface="+mn-ea"/>
                <a:cs typeface="+mn-cs"/>
              </a:rPr>
              <a:t>Objectif SMART</a:t>
            </a:r>
          </a:p>
          <a:p>
            <a:pPr marL="285750" marR="0" lvl="0" indent="-285750" algn="just" defTabSz="914400" rtl="0" eaLnBrk="1" fontAlgn="auto" latinLnBrk="0" hangingPunct="1">
              <a:lnSpc>
                <a:spcPct val="200000"/>
              </a:lnSpc>
              <a:spcBef>
                <a:spcPct val="20000"/>
              </a:spcBef>
              <a:spcAft>
                <a:spcPts val="0"/>
              </a:spcAft>
              <a:buClrTx/>
              <a:buSzTx/>
              <a:buFont typeface="Wingdings" panose="05000000000000000000" pitchFamily="2" charset="2"/>
              <a:buChar char="q"/>
              <a:tabLst/>
              <a:defRPr/>
            </a:pPr>
            <a:r>
              <a:rPr kumimoji="0" lang="fr-FR" sz="1100" i="0" u="none" strike="noStrike" kern="1200" cap="none" spc="0" normalizeH="0" baseline="0" noProof="0" dirty="0">
                <a:ln>
                  <a:noFill/>
                </a:ln>
                <a:solidFill>
                  <a:schemeClr val="tx1"/>
                </a:solidFill>
                <a:effectLst/>
                <a:uLnTx/>
                <a:uFillTx/>
                <a:latin typeface="+mn-lt"/>
                <a:ea typeface="+mn-ea"/>
                <a:cs typeface="+mn-cs"/>
              </a:rPr>
              <a:t>Fiche de définition</a:t>
            </a:r>
          </a:p>
          <a:p>
            <a:pPr marL="285750" marR="0" lvl="0" indent="-285750" algn="just" defTabSz="914400" rtl="0" eaLnBrk="1" fontAlgn="auto" latinLnBrk="0" hangingPunct="1">
              <a:lnSpc>
                <a:spcPct val="200000"/>
              </a:lnSpc>
              <a:spcBef>
                <a:spcPct val="20000"/>
              </a:spcBef>
              <a:spcAft>
                <a:spcPts val="0"/>
              </a:spcAft>
              <a:buClrTx/>
              <a:buSzTx/>
              <a:buFont typeface="Wingdings" panose="05000000000000000000" pitchFamily="2" charset="2"/>
              <a:buChar char="q"/>
              <a:tabLst/>
              <a:defRPr/>
            </a:pPr>
            <a:r>
              <a:rPr kumimoji="0" lang="fr-FR" sz="1100" i="0" u="none" strike="noStrike" kern="1200" cap="none" spc="0" normalizeH="0" baseline="0" noProof="0" dirty="0">
                <a:ln>
                  <a:noFill/>
                </a:ln>
                <a:solidFill>
                  <a:schemeClr val="tx1"/>
                </a:solidFill>
                <a:effectLst/>
                <a:uLnTx/>
                <a:uFillTx/>
                <a:latin typeface="+mn-lt"/>
                <a:ea typeface="+mn-ea"/>
                <a:cs typeface="+mn-cs"/>
              </a:rPr>
              <a:t>La </a:t>
            </a:r>
            <a:r>
              <a:rPr kumimoji="0" lang="fr-FR" sz="1100" i="0" u="none" strike="noStrike" kern="1200" cap="none" spc="0" normalizeH="0" baseline="0" noProof="0" dirty="0" err="1">
                <a:ln>
                  <a:noFill/>
                </a:ln>
                <a:solidFill>
                  <a:schemeClr val="tx1"/>
                </a:solidFill>
                <a:effectLst/>
                <a:uLnTx/>
                <a:uFillTx/>
                <a:latin typeface="+mn-lt"/>
                <a:ea typeface="+mn-ea"/>
                <a:cs typeface="+mn-cs"/>
              </a:rPr>
              <a:t>todo</a:t>
            </a:r>
            <a:r>
              <a:rPr kumimoji="0" lang="fr-FR" sz="1100" i="0" u="none" strike="noStrike" kern="1200" cap="none" spc="0" normalizeH="0" baseline="0" noProof="0" dirty="0">
                <a:ln>
                  <a:noFill/>
                </a:ln>
                <a:solidFill>
                  <a:schemeClr val="tx1"/>
                </a:solidFill>
                <a:effectLst/>
                <a:uLnTx/>
                <a:uFillTx/>
                <a:latin typeface="+mn-lt"/>
                <a:ea typeface="+mn-ea"/>
                <a:cs typeface="+mn-cs"/>
              </a:rPr>
              <a:t> </a:t>
            </a:r>
            <a:r>
              <a:rPr kumimoji="0" lang="fr-FR" sz="1100" i="0" u="none" strike="noStrike" kern="1200" cap="none" spc="0" normalizeH="0" baseline="0" noProof="0" dirty="0" err="1">
                <a:ln>
                  <a:noFill/>
                </a:ln>
                <a:solidFill>
                  <a:schemeClr val="tx1"/>
                </a:solidFill>
                <a:effectLst/>
                <a:uLnTx/>
                <a:uFillTx/>
                <a:latin typeface="+mn-lt"/>
                <a:ea typeface="+mn-ea"/>
                <a:cs typeface="+mn-cs"/>
              </a:rPr>
              <a:t>list</a:t>
            </a:r>
            <a:endParaRPr kumimoji="0" lang="fr-FR" sz="1100" i="0" u="none" strike="noStrike" kern="1200" cap="none" spc="0" normalizeH="0" baseline="0" noProof="0" dirty="0">
              <a:ln>
                <a:noFill/>
              </a:ln>
              <a:solidFill>
                <a:schemeClr val="tx1"/>
              </a:solidFill>
              <a:effectLst/>
              <a:uLnTx/>
              <a:uFillTx/>
              <a:latin typeface="+mn-lt"/>
              <a:ea typeface="+mn-ea"/>
              <a:cs typeface="+mn-cs"/>
            </a:endParaRPr>
          </a:p>
        </p:txBody>
      </p:sp>
      <p:grpSp>
        <p:nvGrpSpPr>
          <p:cNvPr id="13" name="Groupe 12"/>
          <p:cNvGrpSpPr/>
          <p:nvPr userDrawn="1"/>
        </p:nvGrpSpPr>
        <p:grpSpPr>
          <a:xfrm>
            <a:off x="247297" y="1938175"/>
            <a:ext cx="2056567" cy="784841"/>
            <a:chOff x="247297" y="1938175"/>
            <a:chExt cx="2056567" cy="784841"/>
          </a:xfrm>
        </p:grpSpPr>
        <p:sp>
          <p:nvSpPr>
            <p:cNvPr id="14" name="ZoneTexte 13"/>
            <p:cNvSpPr txBox="1"/>
            <p:nvPr userDrawn="1"/>
          </p:nvSpPr>
          <p:spPr>
            <a:xfrm>
              <a:off x="247297" y="2199796"/>
              <a:ext cx="2056567" cy="523220"/>
            </a:xfrm>
            <a:prstGeom prst="rect">
              <a:avLst/>
            </a:prstGeom>
            <a:noFill/>
            <a:effectLst/>
          </p:spPr>
          <p:txBody>
            <a:bodyPr wrap="none" rtlCol="0">
              <a:spAutoFit/>
            </a:bodyPr>
            <a:lstStyle/>
            <a:p>
              <a:pPr algn="ctr"/>
              <a:r>
                <a:rPr lang="fr-FR" sz="1400" i="0" dirty="0">
                  <a:solidFill>
                    <a:srgbClr val="000000"/>
                  </a:solidFill>
                  <a:latin typeface="Calibri" pitchFamily="34" charset="0"/>
                </a:rPr>
                <a:t>Maître de conférences</a:t>
              </a:r>
            </a:p>
            <a:p>
              <a:pPr algn="ctr"/>
              <a:r>
                <a:rPr lang="fr-FR" sz="1400" i="0" dirty="0">
                  <a:solidFill>
                    <a:srgbClr val="000000"/>
                  </a:solidFill>
                  <a:latin typeface="Calibri" pitchFamily="34" charset="0"/>
                </a:rPr>
                <a:t> à Centrale Lille</a:t>
              </a:r>
            </a:p>
          </p:txBody>
        </p:sp>
        <p:sp>
          <p:nvSpPr>
            <p:cNvPr id="15" name="ZoneTexte 14"/>
            <p:cNvSpPr txBox="1"/>
            <p:nvPr userDrawn="1"/>
          </p:nvSpPr>
          <p:spPr>
            <a:xfrm>
              <a:off x="357508" y="1938175"/>
              <a:ext cx="1836144" cy="369332"/>
            </a:xfrm>
            <a:prstGeom prst="rect">
              <a:avLst/>
            </a:prstGeom>
            <a:noFill/>
            <a:effectLst/>
          </p:spPr>
          <p:txBody>
            <a:bodyPr wrap="none" rtlCol="0">
              <a:spAutoFit/>
            </a:bodyPr>
            <a:lstStyle/>
            <a:p>
              <a:pPr algn="just"/>
              <a:r>
                <a:rPr lang="fr-FR" sz="1800" dirty="0">
                  <a:solidFill>
                    <a:srgbClr val="000000"/>
                  </a:solidFill>
                  <a:latin typeface="Calibri" pitchFamily="34" charset="0"/>
                </a:rPr>
                <a:t>Dr. Rémi Bachelet</a:t>
              </a:r>
            </a:p>
          </p:txBody>
        </p:sp>
      </p:grpSp>
      <p:pic>
        <p:nvPicPr>
          <p:cNvPr id="19" name="Imag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6836" y="5110619"/>
            <a:ext cx="1058009" cy="370172"/>
          </a:xfrm>
          <a:prstGeom prst="rect">
            <a:avLst/>
          </a:prstGeom>
        </p:spPr>
      </p:pic>
      <p:sp>
        <p:nvSpPr>
          <p:cNvPr id="20" name="ZoneTexte 19"/>
          <p:cNvSpPr txBox="1"/>
          <p:nvPr userDrawn="1"/>
        </p:nvSpPr>
        <p:spPr>
          <a:xfrm>
            <a:off x="873033" y="2882736"/>
            <a:ext cx="802739" cy="256686"/>
          </a:xfrm>
          <a:prstGeom prst="rect">
            <a:avLst/>
          </a:prstGeom>
          <a:noFill/>
        </p:spPr>
        <p:txBody>
          <a:bodyPr wrap="none" lIns="71320" tIns="35662" rIns="71320" bIns="35662" rtlCol="0">
            <a:spAutoFit/>
          </a:bodyPr>
          <a:lstStyle/>
          <a:p>
            <a:pPr algn="ctr"/>
            <a:r>
              <a:rPr lang="fr-FR" sz="1200" b="1" dirty="0">
                <a:solidFill>
                  <a:srgbClr val="000000"/>
                </a:solidFill>
                <a:latin typeface="Calibri" pitchFamily="34" charset="0"/>
              </a:rPr>
              <a:t>Chapitre</a:t>
            </a:r>
            <a:r>
              <a:rPr lang="fr-FR" sz="1200" b="1" baseline="0" dirty="0">
                <a:solidFill>
                  <a:srgbClr val="000000"/>
                </a:solidFill>
                <a:latin typeface="Calibri" pitchFamily="34" charset="0"/>
              </a:rPr>
              <a:t> 4</a:t>
            </a:r>
            <a:endParaRPr lang="fr-FR" sz="1200" b="1" dirty="0">
              <a:solidFill>
                <a:srgbClr val="000000"/>
              </a:solidFill>
              <a:latin typeface="Calibri" pitchFamily="34" charset="0"/>
            </a:endParaRPr>
          </a:p>
        </p:txBody>
      </p:sp>
      <p:sp>
        <p:nvSpPr>
          <p:cNvPr id="11" name="Titre 1"/>
          <p:cNvSpPr>
            <a:spLocks noGrp="1"/>
          </p:cNvSpPr>
          <p:nvPr>
            <p:ph type="title"/>
          </p:nvPr>
        </p:nvSpPr>
        <p:spPr>
          <a:xfrm>
            <a:off x="2699792" y="134938"/>
            <a:ext cx="6313582" cy="571500"/>
          </a:xfrm>
          <a:prstGeom prst="rect">
            <a:avLst/>
          </a:prstGeom>
        </p:spPr>
        <p:txBody>
          <a:bodyPr lIns="71320" tIns="35661" rIns="71320" bIns="35661">
            <a:normAutofit/>
          </a:bodyPr>
          <a:lstStyle>
            <a:lvl1pPr algn="ctr">
              <a:defRPr sz="2800" b="1">
                <a:solidFill>
                  <a:schemeClr val="tx1"/>
                </a:solidFill>
                <a:latin typeface="Calibri" pitchFamily="34" charset="0"/>
                <a:cs typeface="Calibri" pitchFamily="34" charset="0"/>
              </a:defRPr>
            </a:lvl1pPr>
          </a:lstStyle>
          <a:p>
            <a:r>
              <a:rPr lang="fr-FR" dirty="0"/>
              <a:t>Modifiez le style du titre</a:t>
            </a:r>
          </a:p>
        </p:txBody>
      </p:sp>
      <p:sp>
        <p:nvSpPr>
          <p:cNvPr id="17" name="Espace réservé du contenu 2"/>
          <p:cNvSpPr>
            <a:spLocks noGrp="1"/>
          </p:cNvSpPr>
          <p:nvPr>
            <p:ph idx="1"/>
          </p:nvPr>
        </p:nvSpPr>
        <p:spPr>
          <a:xfrm>
            <a:off x="2843810" y="1270000"/>
            <a:ext cx="6173195" cy="3937000"/>
          </a:xfrm>
          <a:prstGeom prst="rect">
            <a:avLst/>
          </a:prstGeom>
        </p:spPr>
        <p:txBody>
          <a:bodyPr lIns="71320" tIns="35661" rIns="71320" bIns="35661"/>
          <a:lstStyle>
            <a:lvl1pPr>
              <a:buClrTx/>
              <a:defRPr>
                <a:solidFill>
                  <a:schemeClr val="tx1"/>
                </a:solidFill>
                <a:latin typeface="Calibri" pitchFamily="34" charset="0"/>
              </a:defRPr>
            </a:lvl1pPr>
            <a:lvl2pPr>
              <a:buClrTx/>
              <a:defRPr>
                <a:solidFill>
                  <a:schemeClr val="tx1"/>
                </a:solidFill>
                <a:latin typeface="Calibri" pitchFamily="34" charset="0"/>
              </a:defRPr>
            </a:lvl2pPr>
            <a:lvl3pPr>
              <a:buClrTx/>
              <a:defRPr>
                <a:solidFill>
                  <a:schemeClr val="tx1"/>
                </a:solidFill>
                <a:latin typeface="Calibri" pitchFamily="34" charset="0"/>
              </a:defRPr>
            </a:lvl3pPr>
            <a:lvl4pPr>
              <a:buClrTx/>
              <a:defRPr>
                <a:solidFill>
                  <a:schemeClr val="tx1"/>
                </a:solidFill>
                <a:latin typeface="Calibri" pitchFamily="34" charset="0"/>
              </a:defRPr>
            </a:lvl4pPr>
            <a:lvl5pPr>
              <a:buClrTx/>
              <a:defRPr>
                <a:solidFill>
                  <a:schemeClr val="tx1"/>
                </a:solidFill>
                <a:latin typeface="Calibri" pitchFamily="34" charset="0"/>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8" name="Espace réservé du numéro de diapositive 1"/>
          <p:cNvSpPr>
            <a:spLocks noGrp="1"/>
          </p:cNvSpPr>
          <p:nvPr>
            <p:ph type="sldNum" sz="quarter" idx="10"/>
          </p:nvPr>
        </p:nvSpPr>
        <p:spPr>
          <a:xfrm>
            <a:off x="8763000" y="5498046"/>
            <a:ext cx="381000" cy="216959"/>
          </a:xfrm>
          <a:prstGeom prst="rect">
            <a:avLst/>
          </a:prstGeom>
        </p:spPr>
        <p:txBody>
          <a:bodyPr/>
          <a:lstStyle>
            <a:lvl1pPr>
              <a:defRPr sz="1000"/>
            </a:lvl1pPr>
          </a:lstStyle>
          <a:p>
            <a:pPr>
              <a:defRPr/>
            </a:pPr>
            <a:fld id="{7F07B8DE-9430-46E8-A38B-5DA0DE501445}" type="slidenum">
              <a:rPr lang="fr-FR" smtClean="0"/>
              <a:pPr>
                <a:defRPr/>
              </a:pPr>
              <a:t>‹N°›</a:t>
            </a:fld>
            <a:endParaRPr lang="fr-FR" dirty="0"/>
          </a:p>
        </p:txBody>
      </p:sp>
    </p:spTree>
    <p:extLst>
      <p:ext uri="{BB962C8B-B14F-4D97-AF65-F5344CB8AC3E}">
        <p14:creationId xmlns:p14="http://schemas.microsoft.com/office/powerpoint/2010/main" val="5168093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bannière chapitre 4">
    <p:spTree>
      <p:nvGrpSpPr>
        <p:cNvPr id="1" name=""/>
        <p:cNvGrpSpPr/>
        <p:nvPr/>
      </p:nvGrpSpPr>
      <p:grpSpPr>
        <a:xfrm>
          <a:off x="0" y="0"/>
          <a:ext cx="0" cy="0"/>
          <a:chOff x="0" y="0"/>
          <a:chExt cx="0" cy="0"/>
        </a:xfrm>
      </p:grpSpPr>
      <p:sp>
        <p:nvSpPr>
          <p:cNvPr id="9" name="Rectangle 8"/>
          <p:cNvSpPr/>
          <p:nvPr userDrawn="1"/>
        </p:nvSpPr>
        <p:spPr bwMode="auto">
          <a:xfrm>
            <a:off x="0" y="0"/>
            <a:ext cx="2548800" cy="5715000"/>
          </a:xfrm>
          <a:prstGeom prst="rect">
            <a:avLst/>
          </a:prstGeom>
          <a:gradFill>
            <a:gsLst>
              <a:gs pos="0">
                <a:srgbClr val="F01819"/>
              </a:gs>
              <a:gs pos="23000">
                <a:srgbClr val="F33131"/>
              </a:gs>
              <a:gs pos="100000">
                <a:srgbClr val="DC3A3E"/>
              </a:gs>
            </a:gsLst>
            <a:lin ang="8100000" scaled="1"/>
          </a:gra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449263" rtl="0" eaLnBrk="0" fontAlgn="base" latinLnBrk="0" hangingPunct="0">
              <a:lnSpc>
                <a:spcPct val="86000"/>
              </a:lnSpc>
              <a:spcBef>
                <a:spcPct val="0"/>
              </a:spcBef>
              <a:spcAft>
                <a:spcPct val="0"/>
              </a:spcAft>
              <a:buClr>
                <a:srgbClr val="000099"/>
              </a:buClr>
              <a:buSzPct val="100000"/>
              <a:buFont typeface="Times New Roman" pitchFamily="18" charset="0"/>
              <a:buNone/>
              <a:tabLst/>
            </a:pPr>
            <a:endParaRPr kumimoji="0" lang="fr-FR" sz="2400" b="0" i="0" u="none" strike="noStrike" cap="none" normalizeH="0" baseline="0" dirty="0">
              <a:ln>
                <a:noFill/>
              </a:ln>
              <a:solidFill>
                <a:schemeClr val="bg1">
                  <a:lumMod val="95000"/>
                </a:schemeClr>
              </a:solidFill>
              <a:effectLst/>
              <a:latin typeface="Times New Roman" pitchFamily="18" charset="0"/>
              <a:cs typeface="Lucida Sans Unicode" pitchFamily="34" charset="0"/>
            </a:endParaRPr>
          </a:p>
        </p:txBody>
      </p:sp>
      <p:grpSp>
        <p:nvGrpSpPr>
          <p:cNvPr id="13" name="Groupe 12"/>
          <p:cNvGrpSpPr/>
          <p:nvPr userDrawn="1"/>
        </p:nvGrpSpPr>
        <p:grpSpPr>
          <a:xfrm>
            <a:off x="247297" y="1938175"/>
            <a:ext cx="2056567" cy="784841"/>
            <a:chOff x="247297" y="1938175"/>
            <a:chExt cx="2056567" cy="784841"/>
          </a:xfrm>
        </p:grpSpPr>
        <p:sp>
          <p:nvSpPr>
            <p:cNvPr id="14" name="ZoneTexte 13"/>
            <p:cNvSpPr txBox="1"/>
            <p:nvPr userDrawn="1"/>
          </p:nvSpPr>
          <p:spPr>
            <a:xfrm>
              <a:off x="247297" y="2199796"/>
              <a:ext cx="2056567" cy="523220"/>
            </a:xfrm>
            <a:prstGeom prst="rect">
              <a:avLst/>
            </a:prstGeom>
            <a:noFill/>
            <a:effectLst/>
          </p:spPr>
          <p:txBody>
            <a:bodyPr wrap="none" rtlCol="0">
              <a:spAutoFit/>
            </a:bodyPr>
            <a:lstStyle/>
            <a:p>
              <a:pPr algn="ctr"/>
              <a:r>
                <a:rPr lang="fr-FR" sz="1400" i="0" dirty="0">
                  <a:solidFill>
                    <a:srgbClr val="000000"/>
                  </a:solidFill>
                  <a:latin typeface="Calibri" pitchFamily="34" charset="0"/>
                </a:rPr>
                <a:t>Maître de conférences</a:t>
              </a:r>
            </a:p>
            <a:p>
              <a:pPr algn="ctr"/>
              <a:r>
                <a:rPr lang="fr-FR" sz="1400" i="0" dirty="0">
                  <a:solidFill>
                    <a:srgbClr val="000000"/>
                  </a:solidFill>
                  <a:latin typeface="Calibri" pitchFamily="34" charset="0"/>
                </a:rPr>
                <a:t> à Centrale Lille</a:t>
              </a:r>
            </a:p>
          </p:txBody>
        </p:sp>
        <p:sp>
          <p:nvSpPr>
            <p:cNvPr id="15" name="ZoneTexte 14"/>
            <p:cNvSpPr txBox="1"/>
            <p:nvPr userDrawn="1"/>
          </p:nvSpPr>
          <p:spPr>
            <a:xfrm>
              <a:off x="357508" y="1938175"/>
              <a:ext cx="1836144" cy="369332"/>
            </a:xfrm>
            <a:prstGeom prst="rect">
              <a:avLst/>
            </a:prstGeom>
            <a:noFill/>
            <a:effectLst/>
          </p:spPr>
          <p:txBody>
            <a:bodyPr wrap="none" rtlCol="0">
              <a:spAutoFit/>
            </a:bodyPr>
            <a:lstStyle/>
            <a:p>
              <a:pPr algn="just"/>
              <a:r>
                <a:rPr lang="fr-FR" sz="1800" dirty="0">
                  <a:solidFill>
                    <a:srgbClr val="000000"/>
                  </a:solidFill>
                  <a:latin typeface="Calibri" pitchFamily="34" charset="0"/>
                </a:rPr>
                <a:t>Dr. Rémi Bachelet</a:t>
              </a:r>
            </a:p>
          </p:txBody>
        </p:sp>
      </p:grpSp>
      <p:pic>
        <p:nvPicPr>
          <p:cNvPr id="19" name="Imag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6836" y="5110619"/>
            <a:ext cx="1058009" cy="370172"/>
          </a:xfrm>
          <a:prstGeom prst="rect">
            <a:avLst/>
          </a:prstGeom>
        </p:spPr>
      </p:pic>
      <p:sp>
        <p:nvSpPr>
          <p:cNvPr id="20" name="ZoneTexte 19"/>
          <p:cNvSpPr txBox="1"/>
          <p:nvPr userDrawn="1"/>
        </p:nvSpPr>
        <p:spPr>
          <a:xfrm>
            <a:off x="873033" y="2882736"/>
            <a:ext cx="802739" cy="256686"/>
          </a:xfrm>
          <a:prstGeom prst="rect">
            <a:avLst/>
          </a:prstGeom>
          <a:noFill/>
        </p:spPr>
        <p:txBody>
          <a:bodyPr wrap="none" lIns="71320" tIns="35662" rIns="71320" bIns="35662" rtlCol="0">
            <a:spAutoFit/>
          </a:bodyPr>
          <a:lstStyle/>
          <a:p>
            <a:pPr algn="ctr"/>
            <a:r>
              <a:rPr lang="fr-FR" sz="1200" b="1" dirty="0">
                <a:solidFill>
                  <a:srgbClr val="000000"/>
                </a:solidFill>
                <a:latin typeface="Calibri" pitchFamily="34" charset="0"/>
              </a:rPr>
              <a:t>Chapitre</a:t>
            </a:r>
            <a:r>
              <a:rPr lang="fr-FR" sz="1200" b="1" baseline="0" dirty="0">
                <a:solidFill>
                  <a:srgbClr val="000000"/>
                </a:solidFill>
                <a:latin typeface="Calibri" pitchFamily="34" charset="0"/>
              </a:rPr>
              <a:t> 5</a:t>
            </a:r>
            <a:endParaRPr lang="fr-FR" sz="1200" b="1" dirty="0">
              <a:solidFill>
                <a:srgbClr val="000000"/>
              </a:solidFill>
              <a:latin typeface="Calibri" pitchFamily="34" charset="0"/>
            </a:endParaRPr>
          </a:p>
        </p:txBody>
      </p:sp>
      <p:sp>
        <p:nvSpPr>
          <p:cNvPr id="11" name="Titre 1"/>
          <p:cNvSpPr>
            <a:spLocks noGrp="1"/>
          </p:cNvSpPr>
          <p:nvPr>
            <p:ph type="title"/>
          </p:nvPr>
        </p:nvSpPr>
        <p:spPr>
          <a:xfrm>
            <a:off x="2699792" y="134938"/>
            <a:ext cx="6313582" cy="571500"/>
          </a:xfrm>
          <a:prstGeom prst="rect">
            <a:avLst/>
          </a:prstGeom>
        </p:spPr>
        <p:txBody>
          <a:bodyPr lIns="71320" tIns="35661" rIns="71320" bIns="35661">
            <a:normAutofit/>
          </a:bodyPr>
          <a:lstStyle>
            <a:lvl1pPr algn="ctr">
              <a:defRPr sz="2800" b="1">
                <a:solidFill>
                  <a:schemeClr val="tx1"/>
                </a:solidFill>
                <a:latin typeface="Calibri" pitchFamily="34" charset="0"/>
                <a:cs typeface="Calibri" pitchFamily="34" charset="0"/>
              </a:defRPr>
            </a:lvl1pPr>
          </a:lstStyle>
          <a:p>
            <a:r>
              <a:rPr lang="fr-FR" dirty="0"/>
              <a:t>Modifiez le style du titre</a:t>
            </a:r>
          </a:p>
        </p:txBody>
      </p:sp>
      <p:sp>
        <p:nvSpPr>
          <p:cNvPr id="17" name="Espace réservé du contenu 2"/>
          <p:cNvSpPr>
            <a:spLocks noGrp="1"/>
          </p:cNvSpPr>
          <p:nvPr>
            <p:ph idx="1"/>
          </p:nvPr>
        </p:nvSpPr>
        <p:spPr>
          <a:xfrm>
            <a:off x="2843810" y="1270000"/>
            <a:ext cx="6173195" cy="3937000"/>
          </a:xfrm>
          <a:prstGeom prst="rect">
            <a:avLst/>
          </a:prstGeom>
        </p:spPr>
        <p:txBody>
          <a:bodyPr lIns="71320" tIns="35661" rIns="71320" bIns="35661"/>
          <a:lstStyle>
            <a:lvl1pPr>
              <a:buClrTx/>
              <a:defRPr>
                <a:solidFill>
                  <a:schemeClr val="tx1"/>
                </a:solidFill>
                <a:latin typeface="Calibri" pitchFamily="34" charset="0"/>
              </a:defRPr>
            </a:lvl1pPr>
            <a:lvl2pPr>
              <a:buClrTx/>
              <a:defRPr>
                <a:solidFill>
                  <a:schemeClr val="tx1"/>
                </a:solidFill>
                <a:latin typeface="Calibri" pitchFamily="34" charset="0"/>
              </a:defRPr>
            </a:lvl2pPr>
            <a:lvl3pPr>
              <a:buClrTx/>
              <a:defRPr>
                <a:solidFill>
                  <a:schemeClr val="tx1"/>
                </a:solidFill>
                <a:latin typeface="Calibri" pitchFamily="34" charset="0"/>
              </a:defRPr>
            </a:lvl3pPr>
            <a:lvl4pPr>
              <a:buClrTx/>
              <a:defRPr>
                <a:solidFill>
                  <a:schemeClr val="tx1"/>
                </a:solidFill>
                <a:latin typeface="Calibri" pitchFamily="34" charset="0"/>
              </a:defRPr>
            </a:lvl4pPr>
            <a:lvl5pPr>
              <a:buClrTx/>
              <a:defRPr>
                <a:solidFill>
                  <a:schemeClr val="tx1"/>
                </a:solidFill>
                <a:latin typeface="Calibri" pitchFamily="34" charset="0"/>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8" name="Espace réservé du numéro de diapositive 1"/>
          <p:cNvSpPr>
            <a:spLocks noGrp="1"/>
          </p:cNvSpPr>
          <p:nvPr>
            <p:ph type="sldNum" sz="quarter" idx="10"/>
          </p:nvPr>
        </p:nvSpPr>
        <p:spPr>
          <a:xfrm>
            <a:off x="8763000" y="5498046"/>
            <a:ext cx="381000" cy="216959"/>
          </a:xfrm>
          <a:prstGeom prst="rect">
            <a:avLst/>
          </a:prstGeom>
        </p:spPr>
        <p:txBody>
          <a:bodyPr/>
          <a:lstStyle>
            <a:lvl1pPr>
              <a:defRPr sz="1000"/>
            </a:lvl1pPr>
          </a:lstStyle>
          <a:p>
            <a:pPr>
              <a:defRPr/>
            </a:pPr>
            <a:fld id="{7F07B8DE-9430-46E8-A38B-5DA0DE501445}" type="slidenum">
              <a:rPr lang="fr-FR" smtClean="0"/>
              <a:pPr>
                <a:defRPr/>
              </a:pPr>
              <a:t>‹N°›</a:t>
            </a:fld>
            <a:endParaRPr lang="fr-FR" dirty="0"/>
          </a:p>
        </p:txBody>
      </p:sp>
      <p:sp>
        <p:nvSpPr>
          <p:cNvPr id="16" name="Rectangle 15"/>
          <p:cNvSpPr/>
          <p:nvPr userDrawn="1"/>
        </p:nvSpPr>
        <p:spPr>
          <a:xfrm>
            <a:off x="285720" y="3206331"/>
            <a:ext cx="1928075" cy="803297"/>
          </a:xfrm>
          <a:prstGeom prst="rect">
            <a:avLst/>
          </a:prstGeom>
        </p:spPr>
        <p:txBody>
          <a:bodyPr wrap="square">
            <a:spAutoFit/>
          </a:bodyPr>
          <a:lstStyle/>
          <a:p>
            <a:pPr marL="285750" marR="0" lvl="0" indent="-285750" algn="just" defTabSz="914400" rtl="0" eaLnBrk="1" fontAlgn="auto" latinLnBrk="0" hangingPunct="1">
              <a:lnSpc>
                <a:spcPct val="200000"/>
              </a:lnSpc>
              <a:spcBef>
                <a:spcPct val="20000"/>
              </a:spcBef>
              <a:spcAft>
                <a:spcPts val="0"/>
              </a:spcAft>
              <a:buClrTx/>
              <a:buSzTx/>
              <a:buFont typeface="Wingdings" panose="05000000000000000000" pitchFamily="2" charset="2"/>
              <a:buChar char="q"/>
              <a:tabLst/>
              <a:defRPr/>
            </a:pPr>
            <a:r>
              <a:rPr kumimoji="0" lang="fr-FR" sz="1100" i="0" u="none" strike="noStrike" kern="1200" cap="none" spc="0" normalizeH="0" baseline="0" noProof="0" dirty="0">
                <a:ln>
                  <a:noFill/>
                </a:ln>
                <a:solidFill>
                  <a:schemeClr val="tx1"/>
                </a:solidFill>
                <a:effectLst/>
                <a:uLnTx/>
                <a:uFillTx/>
                <a:latin typeface="+mn-lt"/>
                <a:ea typeface="+mn-ea"/>
                <a:cs typeface="+mn-cs"/>
              </a:rPr>
              <a:t>Effet tunnel</a:t>
            </a:r>
          </a:p>
          <a:p>
            <a:pPr marL="285750" marR="0" lvl="0" indent="-285750" algn="just" defTabSz="914400" rtl="0" eaLnBrk="1" fontAlgn="auto" latinLnBrk="0" hangingPunct="1">
              <a:lnSpc>
                <a:spcPct val="200000"/>
              </a:lnSpc>
              <a:spcBef>
                <a:spcPct val="20000"/>
              </a:spcBef>
              <a:spcAft>
                <a:spcPts val="0"/>
              </a:spcAft>
              <a:buClrTx/>
              <a:buSzTx/>
              <a:buFont typeface="Wingdings" panose="05000000000000000000" pitchFamily="2" charset="2"/>
              <a:buChar char="q"/>
              <a:tabLst/>
              <a:defRPr/>
            </a:pPr>
            <a:r>
              <a:rPr kumimoji="0" lang="fr-FR" sz="1100" i="0" u="none" strike="noStrike" kern="1200" cap="none" spc="0" normalizeH="0" baseline="0" noProof="0" dirty="0">
                <a:ln>
                  <a:noFill/>
                </a:ln>
                <a:solidFill>
                  <a:schemeClr val="tx1"/>
                </a:solidFill>
                <a:effectLst/>
                <a:uLnTx/>
                <a:uFillTx/>
                <a:latin typeface="+mn-lt"/>
                <a:ea typeface="+mn-ea"/>
                <a:cs typeface="+mn-cs"/>
              </a:rPr>
              <a:t>Cycle de projet</a:t>
            </a:r>
          </a:p>
        </p:txBody>
      </p:sp>
    </p:spTree>
    <p:extLst>
      <p:ext uri="{BB962C8B-B14F-4D97-AF65-F5344CB8AC3E}">
        <p14:creationId xmlns:p14="http://schemas.microsoft.com/office/powerpoint/2010/main" val="1386289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30838"/>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Espace réservé du titre 1"/>
          <p:cNvSpPr>
            <a:spLocks noGrp="1"/>
          </p:cNvSpPr>
          <p:nvPr>
            <p:ph type="title"/>
          </p:nvPr>
        </p:nvSpPr>
        <p:spPr>
          <a:xfrm>
            <a:off x="457200" y="228600"/>
            <a:ext cx="8229600" cy="952500"/>
          </a:xfrm>
          <a:prstGeom prst="rect">
            <a:avLst/>
          </a:prstGeom>
        </p:spPr>
        <p:txBody>
          <a:bodyPr vert="horz" lIns="71320" tIns="35661" rIns="71320" bIns="35661" rtlCol="0" anchor="ctr">
            <a:normAutofit/>
          </a:bodyPr>
          <a:lstStyle/>
          <a:p>
            <a:pPr lvl="0" algn="ctr"/>
            <a:r>
              <a:rPr lang="fr-FR"/>
              <a:t>Modifiez le style du titre</a:t>
            </a:r>
          </a:p>
        </p:txBody>
      </p:sp>
      <p:sp>
        <p:nvSpPr>
          <p:cNvPr id="5" name="Espace réservé du pied de page 2"/>
          <p:cNvSpPr>
            <a:spLocks noGrp="1"/>
          </p:cNvSpPr>
          <p:nvPr>
            <p:ph type="ftr" sz="quarter" idx="3"/>
          </p:nvPr>
        </p:nvSpPr>
        <p:spPr>
          <a:xfrm>
            <a:off x="3124200" y="5297488"/>
            <a:ext cx="2895600" cy="30321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texte 3"/>
          <p:cNvSpPr>
            <a:spLocks noGrp="1"/>
          </p:cNvSpPr>
          <p:nvPr>
            <p:ph type="body" idx="1"/>
          </p:nvPr>
        </p:nvSpPr>
        <p:spPr>
          <a:xfrm>
            <a:off x="457200" y="1333500"/>
            <a:ext cx="8229600" cy="3771900"/>
          </a:xfrm>
          <a:prstGeom prst="rect">
            <a:avLst/>
          </a:prstGeom>
        </p:spPr>
        <p:txBody>
          <a:bodyPr vert="horz" lIns="71320" tIns="35661" rIns="71320" bIns="35661" rtlCol="0">
            <a:normAutofit/>
          </a:bodyPr>
          <a:lstStyle/>
          <a:p>
            <a:pPr lvl="0">
              <a:buClrTx/>
            </a:pPr>
            <a:r>
              <a:rPr lang="fr-FR"/>
              <a:t>Modifiez les styles du texte du masque</a:t>
            </a:r>
          </a:p>
          <a:p>
            <a:pPr lvl="1">
              <a:buClrTx/>
            </a:pPr>
            <a:r>
              <a:rPr lang="fr-FR"/>
              <a:t>Deuxième niveau</a:t>
            </a:r>
          </a:p>
          <a:p>
            <a:pPr lvl="2">
              <a:buClrTx/>
            </a:pPr>
            <a:r>
              <a:rPr lang="fr-FR"/>
              <a:t>Troisième niveau</a:t>
            </a:r>
          </a:p>
          <a:p>
            <a:pPr lvl="3">
              <a:buClrTx/>
            </a:pPr>
            <a:r>
              <a:rPr lang="fr-FR"/>
              <a:t>Quatrième niveau</a:t>
            </a:r>
          </a:p>
          <a:p>
            <a:pPr lvl="4">
              <a:buClrTx/>
            </a:pPr>
            <a:r>
              <a:rPr lang="fr-FR"/>
              <a:t>Cinquième niveau</a:t>
            </a: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69" r:id="rId3"/>
    <p:sldLayoutId id="2147483670" r:id="rId4"/>
    <p:sldLayoutId id="2147483671" r:id="rId5"/>
    <p:sldLayoutId id="2147483672" r:id="rId6"/>
    <p:sldLayoutId id="2147483684" r:id="rId7"/>
    <p:sldLayoutId id="2147483666" r:id="rId8"/>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gestiondeprojet.p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upload.wikimedia.org/wikipedia/commons/1/19/SDLC_-_Software_Development_Life_Cycle.jpg" TargetMode="External"/><Relationship Id="rId5" Type="http://schemas.microsoft.com/office/2007/relationships/hdphoto" Target="../media/hdphoto1.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fr.wikipedia.org/wiki/SWOT"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hyperlink" Target="https://commons.wikimedia.org/wiki/File:SWOT_grapheFL.jpg?uselang=fr" TargetMode="Externa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hyperlink" Target="https://www.flickr.com/photos/pstainthorp/6528264153/"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hyperlink" Target="http://gestiondeprojet.pm/evaluation-de-projet-et-etude-dimpact/" TargetMode="External"/><Relationship Id="rId2" Type="http://schemas.openxmlformats.org/officeDocument/2006/relationships/slideLayout" Target="../slideLayouts/slideLayout3.xml"/><Relationship Id="rId1" Type="http://schemas.openxmlformats.org/officeDocument/2006/relationships/tags" Target="../tags/tag5.xml"/><Relationship Id="rId6" Type="http://schemas.openxmlformats.org/officeDocument/2006/relationships/hyperlink" Target="https://commons.wikimedia.org/wiki/File:PDCA_Cycle_FR.svg" TargetMode="External"/><Relationship Id="rId5" Type="http://schemas.openxmlformats.org/officeDocument/2006/relationships/hyperlink" Target="https://perfectionnement.gestiondeprojet.pm/le-pdca-pour-etre-efficace-en-equipe/" TargetMode="Externa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3.tmp"/><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4.tmp"/><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8" Type="http://schemas.openxmlformats.org/officeDocument/2006/relationships/hyperlink" Target="https://www.facebook.com/groups/632976046850309/search/?query=#monPDCA" TargetMode="External"/><Relationship Id="rId3" Type="http://schemas.openxmlformats.org/officeDocument/2006/relationships/hyperlink" Target="https://bit.ly/2T08MR1" TargetMode="External"/><Relationship Id="rId7" Type="http://schemas.openxmlformats.org/officeDocument/2006/relationships/hyperlink" Target="https://twitter.com/search?f=tweets&amp;vertical=default&amp;q=#Gestiondeprojet.pm #MonPDCA&amp;src=typd"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hyperlink" Target="https://plus.google.com/u/0/communities/108125553494035375011/stream/8c1009bd-45b1-46f6-8b8f-2e6e3be10a59?hl=fr" TargetMode="External"/><Relationship Id="rId5" Type="http://schemas.openxmlformats.org/officeDocument/2006/relationships/hyperlink" Target="https://goo.gl/RZh4Ys" TargetMode="External"/><Relationship Id="rId4" Type="http://schemas.openxmlformats.org/officeDocument/2006/relationships/hyperlink" Target="https://perfectionnement.gestiondeprojet.pm/le-pdca-pour-etre-efficace-en-equipe/"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perfectionnement.gestiondeprojet.pm/le-pdca-pour-etre-efficace-en-equipe/" TargetMode="External"/><Relationship Id="rId7"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hyperlink" Target="http://www.gdrc.org/uem/iso14001/pdca-cycle.gif" TargetMode="External"/><Relationship Id="rId5" Type="http://schemas.openxmlformats.org/officeDocument/2006/relationships/image" Target="../media/image15.gif"/><Relationship Id="rId4" Type="http://schemas.openxmlformats.org/officeDocument/2006/relationships/hyperlink" Target="https://goo.gl/i2sVTz" TargetMode="Externa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tags" Target="../tags/tag6.xml"/></Relationships>
</file>

<file path=ppt/slides/_rels/slide19.xml.rels><?xml version="1.0" encoding="UTF-8" standalone="yes"?>
<Relationships xmlns="http://schemas.openxmlformats.org/package/2006/relationships"><Relationship Id="rId3" Type="http://schemas.openxmlformats.org/officeDocument/2006/relationships/hyperlink" Target="http://upload.wikimedia.org/wikipedia/commons/7/70/WMUK_board_meeting_November_2011.jpg" TargetMode="External"/><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3" Type="http://schemas.openxmlformats.org/officeDocument/2006/relationships/hyperlink" Target="http://www.youtube.com/html5" TargetMode="External"/><Relationship Id="rId7" Type="http://schemas.microsoft.com/office/2007/relationships/hdphoto" Target="../media/hdphoto2.wdp"/><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hyperlink" Target="http://gestiondeprojet.pm/" TargetMode="Externa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4.xml"/><Relationship Id="rId1" Type="http://schemas.openxmlformats.org/officeDocument/2006/relationships/tags" Target="../tags/tag7.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4.xml"/><Relationship Id="rId1" Type="http://schemas.openxmlformats.org/officeDocument/2006/relationships/tags" Target="../tags/tag8.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4.xml"/><Relationship Id="rId1" Type="http://schemas.openxmlformats.org/officeDocument/2006/relationships/tags" Target="../tags/tag9.xml"/><Relationship Id="rId5" Type="http://schemas.openxmlformats.org/officeDocument/2006/relationships/image" Target="../media/image18.png"/><Relationship Id="rId4" Type="http://schemas.openxmlformats.org/officeDocument/2006/relationships/hyperlink" Target="http://goo.gl/2FlZp" TargetMode="Externa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4.xml"/><Relationship Id="rId1" Type="http://schemas.openxmlformats.org/officeDocument/2006/relationships/tags" Target="../tags/tag10.xml"/><Relationship Id="rId4" Type="http://schemas.openxmlformats.org/officeDocument/2006/relationships/hyperlink" Target="http://upload.wikimedia.org/wikipedia/commons/4/49/Nine-partners-meeting-house.png" TargetMode="Externa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4.xml"/><Relationship Id="rId1" Type="http://schemas.openxmlformats.org/officeDocument/2006/relationships/tags" Target="../tags/tag11.xml"/><Relationship Id="rId6" Type="http://schemas.openxmlformats.org/officeDocument/2006/relationships/hyperlink" Target="http://upload.wikimedia.org/wikipedia/commons/4/49/Nine-partners-meeting-house.png" TargetMode="External"/><Relationship Id="rId5" Type="http://schemas.openxmlformats.org/officeDocument/2006/relationships/image" Target="../media/image19.png"/><Relationship Id="rId4" Type="http://schemas.openxmlformats.org/officeDocument/2006/relationships/hyperlink" Target="http://gestiondeprojet.pm/demarche-de-resolution-de-probleme/" TargetMode="Externa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4.xml"/><Relationship Id="rId1" Type="http://schemas.openxmlformats.org/officeDocument/2006/relationships/tags" Target="../tags/tag12.xml"/><Relationship Id="rId5" Type="http://schemas.openxmlformats.org/officeDocument/2006/relationships/image" Target="../media/image20.png"/><Relationship Id="rId4" Type="http://schemas.openxmlformats.org/officeDocument/2006/relationships/hyperlink" Target="http://upload.wikimedia.org/wikipedia/commons/a/aa/FEMA_-_34056_-_Nevada_mitigation_and_public_assistance_meeting.jpg" TargetMode="Externa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4.xml"/><Relationship Id="rId1" Type="http://schemas.openxmlformats.org/officeDocument/2006/relationships/tags" Target="../tags/tag13.xml"/><Relationship Id="rId5" Type="http://schemas.openxmlformats.org/officeDocument/2006/relationships/image" Target="../media/image21.jpeg"/><Relationship Id="rId4" Type="http://schemas.openxmlformats.org/officeDocument/2006/relationships/hyperlink" Target="http://www.flickr.com/photos/jiscinfonet/405736631/" TargetMode="Externa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4.xml"/><Relationship Id="rId1" Type="http://schemas.openxmlformats.org/officeDocument/2006/relationships/tags" Target="../tags/tag14.xml"/><Relationship Id="rId5" Type="http://schemas.openxmlformats.org/officeDocument/2006/relationships/image" Target="../media/image22.jpeg"/><Relationship Id="rId4" Type="http://schemas.openxmlformats.org/officeDocument/2006/relationships/hyperlink" Target="http://www.flickr.com/photos/seedrocket/5997631732/sizes/m/in/photostream/"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hyperlink" Target="http://goo.gl/2uGj8s" TargetMode="External"/><Relationship Id="rId4" Type="http://schemas.openxmlformats.org/officeDocument/2006/relationships/hyperlink" Target="http://goo.gl/s2yRtv" TargetMode="External"/><Relationship Id="rId9" Type="http://schemas.openxmlformats.org/officeDocument/2006/relationships/hyperlink" Target="http://creativecommons.org/about/downloads" TargetMode="Externa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xml"/><Relationship Id="rId1" Type="http://schemas.openxmlformats.org/officeDocument/2006/relationships/tags" Target="../tags/tag15.xml"/></Relationships>
</file>

<file path=ppt/slides/_rels/slide31.xml.rels><?xml version="1.0" encoding="UTF-8" standalone="yes"?>
<Relationships xmlns="http://schemas.openxmlformats.org/package/2006/relationships"><Relationship Id="rId3" Type="http://schemas.openxmlformats.org/officeDocument/2006/relationships/image" Target="../media/image26.tmp"/><Relationship Id="rId2" Type="http://schemas.openxmlformats.org/officeDocument/2006/relationships/notesSlide" Target="../notesSlides/notesSlide31.xml"/><Relationship Id="rId1" Type="http://schemas.openxmlformats.org/officeDocument/2006/relationships/slideLayout" Target="../slideLayouts/slideLayout5.xml"/><Relationship Id="rId4" Type="http://schemas.openxmlformats.org/officeDocument/2006/relationships/hyperlink" Target="http://upload.wikimedia.org/wikipedia/commons/f/f7/Lombards_Library_010.jpg" TargetMode="Externa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5.xml"/><Relationship Id="rId1" Type="http://schemas.openxmlformats.org/officeDocument/2006/relationships/tags" Target="../tags/tag16.xml"/><Relationship Id="rId4" Type="http://schemas.openxmlformats.org/officeDocument/2006/relationships/image" Target="../media/image27.tmp"/></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5.xml"/><Relationship Id="rId1" Type="http://schemas.openxmlformats.org/officeDocument/2006/relationships/tags" Target="../tags/tag17.xml"/><Relationship Id="rId4" Type="http://schemas.openxmlformats.org/officeDocument/2006/relationships/image" Target="../media/image28.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7" Type="http://schemas.openxmlformats.org/officeDocument/2006/relationships/image" Target="../media/image29.tmp"/><Relationship Id="rId2" Type="http://schemas.openxmlformats.org/officeDocument/2006/relationships/slideLayout" Target="../slideLayouts/slideLayout5.xml"/><Relationship Id="rId1" Type="http://schemas.openxmlformats.org/officeDocument/2006/relationships/tags" Target="../tags/tag18.xml"/><Relationship Id="rId6" Type="http://schemas.openxmlformats.org/officeDocument/2006/relationships/hyperlink" Target="http://freeplane.sourceforge.net/wiki/index.php/Main_Page" TargetMode="External"/><Relationship Id="rId5" Type="http://schemas.openxmlformats.org/officeDocument/2006/relationships/hyperlink" Target="http://gestiondeprojet.pm/mind-mapping/" TargetMode="External"/><Relationship Id="rId4" Type="http://schemas.openxmlformats.org/officeDocument/2006/relationships/hyperlink" Target="http://gestiondeprojet.pm/documents-modeles/"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hyperlink" Target="https://c1.staticflickr.com/3/2642/4457794763_ba603e7064_z.jpg?zz=1" TargetMode="External"/><Relationship Id="rId2" Type="http://schemas.openxmlformats.org/officeDocument/2006/relationships/notesSlide" Target="../notesSlides/notesSlide37.xml"/><Relationship Id="rId1" Type="http://schemas.openxmlformats.org/officeDocument/2006/relationships/slideLayout" Target="../slideLayouts/slideLayout6.xml"/><Relationship Id="rId4" Type="http://schemas.openxmlformats.org/officeDocument/2006/relationships/image" Target="../media/image30.jpeg"/></Relationships>
</file>

<file path=ppt/slides/_rels/slide3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38.xml"/><Relationship Id="rId7" Type="http://schemas.openxmlformats.org/officeDocument/2006/relationships/diagramColors" Target="../diagrams/colors1.xml"/><Relationship Id="rId2" Type="http://schemas.openxmlformats.org/officeDocument/2006/relationships/slideLayout" Target="../slideLayouts/slideLayout6.xml"/><Relationship Id="rId1" Type="http://schemas.openxmlformats.org/officeDocument/2006/relationships/tags" Target="../tags/tag19.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31.jpeg"/><Relationship Id="rId4" Type="http://schemas.openxmlformats.org/officeDocument/2006/relationships/diagramData" Target="../diagrams/data1.xml"/><Relationship Id="rId9" Type="http://schemas.openxmlformats.org/officeDocument/2006/relationships/hyperlink" Target="http://gestiondeprojet.pm/qqoqcp/"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9.xml"/><Relationship Id="rId1" Type="http://schemas.openxmlformats.org/officeDocument/2006/relationships/slideLayout" Target="../slideLayouts/slideLayout6.xml"/><Relationship Id="rId4" Type="http://schemas.openxmlformats.org/officeDocument/2006/relationships/hyperlink" Target="https://ebooklibrarycheckout.wordpress.com/project-overview/project-charter-3/"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hyperlink" Target="https://perfectionnement.gestiondeprojet.pm/le-pdca-pour-etre-efficace-en-equipe/" TargetMode="External"/></Relationships>
</file>

<file path=ppt/slides/_rels/slide40.xml.rels><?xml version="1.0" encoding="UTF-8" standalone="yes"?>
<Relationships xmlns="http://schemas.openxmlformats.org/package/2006/relationships"><Relationship Id="rId3" Type="http://schemas.openxmlformats.org/officeDocument/2006/relationships/hyperlink" Target="https://fr.wikipedia.org/wiki/SWOT" TargetMode="External"/><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33.tmp"/><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3.xml"/><Relationship Id="rId1" Type="http://schemas.openxmlformats.org/officeDocument/2006/relationships/slideLayout" Target="../slideLayouts/slideLayout6.xml"/><Relationship Id="rId4" Type="http://schemas.openxmlformats.org/officeDocument/2006/relationships/hyperlink" Target="https://docs.google.com/document/d/1MUJF0O15qLeun-RAXWDQfP0EMvr3dLS4o_Wz2mvcaUw/edit"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4.xml"/><Relationship Id="rId1" Type="http://schemas.openxmlformats.org/officeDocument/2006/relationships/slideLayout" Target="../slideLayouts/slideLayout6.xml"/><Relationship Id="rId4" Type="http://schemas.openxmlformats.org/officeDocument/2006/relationships/hyperlink" Target="https://www.flickr.com/photos/billrice/10984756196"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fr.wikipedia.org/wiki/GTD" TargetMode="External"/><Relationship Id="rId2" Type="http://schemas.openxmlformats.org/officeDocument/2006/relationships/notesSlide" Target="../notesSlides/notesSlide45.xml"/><Relationship Id="rId1" Type="http://schemas.openxmlformats.org/officeDocument/2006/relationships/slideLayout" Target="../slideLayouts/slideLayout6.xml"/><Relationship Id="rId5" Type="http://schemas.openxmlformats.org/officeDocument/2006/relationships/image" Target="../media/image36.png"/><Relationship Id="rId4" Type="http://schemas.openxmlformats.org/officeDocument/2006/relationships/hyperlink" Target="https://commons.wikimedia.org/wiki/File:Orga_GTD.svg?uselang=fr"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hyperlink" Target="https://trello.com/" TargetMode="External"/><Relationship Id="rId2" Type="http://schemas.openxmlformats.org/officeDocument/2006/relationships/notesSlide" Target="../notesSlides/notesSlide47.xml"/><Relationship Id="rId1" Type="http://schemas.openxmlformats.org/officeDocument/2006/relationships/slideLayout" Target="../slideLayouts/slideLayout8.xml"/><Relationship Id="rId5" Type="http://schemas.openxmlformats.org/officeDocument/2006/relationships/image" Target="../media/image38.tmp"/><Relationship Id="rId4" Type="http://schemas.openxmlformats.org/officeDocument/2006/relationships/hyperlink" Target="https://www.wunderlist.com/fr/"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38.tmp"/><Relationship Id="rId2" Type="http://schemas.openxmlformats.org/officeDocument/2006/relationships/notesSlide" Target="../notesSlides/notesSlide48.xml"/><Relationship Id="rId1" Type="http://schemas.openxmlformats.org/officeDocument/2006/relationships/slideLayout" Target="../slideLayouts/slideLayout6.xml"/><Relationship Id="rId5" Type="http://schemas.openxmlformats.org/officeDocument/2006/relationships/image" Target="../media/image34.png"/><Relationship Id="rId4" Type="http://schemas.openxmlformats.org/officeDocument/2006/relationships/image" Target="../media/image39.tmp"/></Relationships>
</file>

<file path=ppt/slides/_rels/slide4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51.xml"/><Relationship Id="rId1" Type="http://schemas.openxmlformats.org/officeDocument/2006/relationships/slideLayout" Target="../slideLayouts/slideLayout7.xml"/><Relationship Id="rId4" Type="http://schemas.openxmlformats.org/officeDocument/2006/relationships/hyperlink" Target="http://upload.wikimedia.org/wikipedia/commons/1/19/SDLC_-_Software_Development_Life_Cycle.jpg" TargetMode="External"/></Relationships>
</file>

<file path=ppt/slides/_rels/slide52.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2.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3.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3.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hyperlink" Target="http://www.geek-directeur-technique.com/2009/02/17/l-effet-tunnel"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gestiondeprojet.pm/planification-projet/" TargetMode="External"/><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hyperlink" Target="http://goo.gl/OTCQ0X" TargetMode="External"/><Relationship Id="rId2" Type="http://schemas.openxmlformats.org/officeDocument/2006/relationships/notesSlide" Target="../notesSlides/notesSlide56.xml"/><Relationship Id="rId1" Type="http://schemas.openxmlformats.org/officeDocument/2006/relationships/slideLayout" Target="../slideLayouts/slideLayout1.xml"/><Relationship Id="rId6" Type="http://schemas.openxmlformats.org/officeDocument/2006/relationships/hyperlink" Target="http://fr.slideshare.net/bachelet/projet-outils-basiques-43522252" TargetMode="External"/><Relationship Id="rId5" Type="http://schemas.openxmlformats.org/officeDocument/2006/relationships/hyperlink" Target="http://fr.slideshare.net/bachelet/projet-outils-basiques-version-2013" TargetMode="External"/><Relationship Id="rId4" Type="http://schemas.openxmlformats.org/officeDocument/2006/relationships/hyperlink" Target="http://fr.slideshare.net/bachelet/projet-outils-basiques"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57.xml"/><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8.xml"/><Relationship Id="rId1" Type="http://schemas.openxmlformats.org/officeDocument/2006/relationships/slideLayout" Target="../slideLayouts/slideLayout8.xml"/><Relationship Id="rId4" Type="http://schemas.openxmlformats.org/officeDocument/2006/relationships/image" Target="../media/image45.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7.xml.rels><?xml version="1.0" encoding="UTF-8" standalone="yes"?>
<Relationships xmlns="http://schemas.openxmlformats.org/package/2006/relationships"><Relationship Id="rId3" Type="http://schemas.openxmlformats.org/officeDocument/2006/relationships/hyperlink" Target="http://upload.wikimedia.org/wikipedia/commons/8/84/Knight-chess.jpg"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tags" Target="../tags/tag3.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xml"/><Relationship Id="rId1" Type="http://schemas.openxmlformats.org/officeDocument/2006/relationships/tags" Target="../tags/tag4.xml"/><Relationship Id="rId4" Type="http://schemas.openxmlformats.org/officeDocument/2006/relationships/hyperlink" Target="http://gestiondeprojet.pm/analyse-strategiqu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186"/>
          <p:cNvSpPr txBox="1">
            <a:spLocks noChangeArrowheads="1"/>
          </p:cNvSpPr>
          <p:nvPr/>
        </p:nvSpPr>
        <p:spPr bwMode="auto">
          <a:xfrm>
            <a:off x="2775383" y="5162917"/>
            <a:ext cx="6368617" cy="293030"/>
          </a:xfrm>
          <a:prstGeom prst="rect">
            <a:avLst/>
          </a:prstGeom>
          <a:solidFill>
            <a:schemeClr val="bg1"/>
          </a:solidFill>
          <a:ln>
            <a:noFill/>
          </a:ln>
          <a:effectLst/>
        </p:spPr>
        <p:txBody>
          <a:bodyPr wrap="square" lIns="90000" tIns="46800" rIns="90000" bIns="46800">
            <a:spAutoFit/>
          </a:bodyPr>
          <a:lstStyle>
            <a:lvl1pPr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a:solidFill>
                  <a:schemeClr val="tx1"/>
                </a:solidFill>
                <a:latin typeface="Times New Roman" pitchFamily="18" charset="0"/>
              </a:defRPr>
            </a:lvl1pPr>
            <a:lvl2pPr marL="742950" indent="-28575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a:solidFill>
                  <a:schemeClr val="tx1"/>
                </a:solidFill>
                <a:latin typeface="Times New Roman" pitchFamily="18" charset="0"/>
              </a:defRPr>
            </a:lvl2pPr>
            <a:lvl3pPr marL="11430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a:solidFill>
                  <a:schemeClr val="tx1"/>
                </a:solidFill>
                <a:latin typeface="Times New Roman" pitchFamily="18" charset="0"/>
              </a:defRPr>
            </a:lvl3pPr>
            <a:lvl4pPr marL="16002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a:solidFill>
                  <a:schemeClr val="tx1"/>
                </a:solidFill>
                <a:latin typeface="Times New Roman" pitchFamily="18" charset="0"/>
              </a:defRPr>
            </a:lvl4pPr>
            <a:lvl5pPr marL="20574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a:solidFill>
                  <a:schemeClr val="tx1"/>
                </a:solidFill>
                <a:latin typeface="Times New Roman" pitchFamily="18"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a:solidFill>
                  <a:schemeClr val="tx1"/>
                </a:solidFill>
                <a:latin typeface="Times New Roman" pitchFamily="18"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a:solidFill>
                  <a:schemeClr val="tx1"/>
                </a:solidFill>
                <a:latin typeface="Times New Roman" pitchFamily="18"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a:solidFill>
                  <a:schemeClr val="tx1"/>
                </a:solidFill>
                <a:latin typeface="Times New Roman" pitchFamily="18"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a:solidFill>
                  <a:schemeClr val="tx1"/>
                </a:solidFill>
                <a:latin typeface="Times New Roman" pitchFamily="18" charset="0"/>
              </a:defRPr>
            </a:lvl9pPr>
          </a:lstStyle>
          <a:p>
            <a:pPr algn="r">
              <a:lnSpc>
                <a:spcPct val="86000"/>
              </a:lnSpc>
              <a:buClr>
                <a:srgbClr val="000099"/>
              </a:buClr>
              <a:buSzPct val="100000"/>
              <a:buFont typeface="Times New Roman" pitchFamily="18" charset="0"/>
              <a:buNone/>
            </a:pPr>
            <a:r>
              <a:rPr lang="fr-FR" sz="1500" dirty="0">
                <a:solidFill>
                  <a:srgbClr val="000000"/>
                </a:solidFill>
              </a:rPr>
              <a:t>Versions récentes du cours </a:t>
            </a:r>
            <a:r>
              <a:rPr lang="fr-FR" sz="1500" dirty="0" err="1">
                <a:solidFill>
                  <a:srgbClr val="000000"/>
                </a:solidFill>
              </a:rPr>
              <a:t>pdf</a:t>
            </a:r>
            <a:r>
              <a:rPr lang="fr-FR" sz="1500" dirty="0">
                <a:solidFill>
                  <a:srgbClr val="000000"/>
                </a:solidFill>
              </a:rPr>
              <a:t>, </a:t>
            </a:r>
            <a:r>
              <a:rPr lang="fr-FR" sz="1500" dirty="0" err="1">
                <a:solidFill>
                  <a:srgbClr val="000000"/>
                </a:solidFill>
              </a:rPr>
              <a:t>ppt</a:t>
            </a:r>
            <a:r>
              <a:rPr lang="fr-FR" sz="1500" dirty="0">
                <a:solidFill>
                  <a:srgbClr val="000000"/>
                </a:solidFill>
              </a:rPr>
              <a:t> vidéo disponibles ici :</a:t>
            </a:r>
            <a:r>
              <a:rPr lang="fr-FR" sz="1500" dirty="0">
                <a:solidFill>
                  <a:srgbClr val="000000"/>
                </a:solidFill>
                <a:cs typeface="Lucida Sans Unicode" pitchFamily="34" charset="0"/>
              </a:rPr>
              <a:t> </a:t>
            </a:r>
            <a:r>
              <a:rPr lang="fr-FR" sz="1500" dirty="0">
                <a:solidFill>
                  <a:srgbClr val="000000"/>
                </a:solidFill>
                <a:cs typeface="Lucida Sans Unicode" pitchFamily="34" charset="0"/>
                <a:hlinkClick r:id="rId3"/>
              </a:rPr>
              <a:t>management de projet</a:t>
            </a:r>
            <a:r>
              <a:rPr lang="fr-FR" sz="1500" dirty="0">
                <a:solidFill>
                  <a:srgbClr val="000000"/>
                </a:solidFill>
                <a:cs typeface="Lucida Sans Unicode" pitchFamily="34" charset="0"/>
              </a:rPr>
              <a:t>                            </a:t>
            </a:r>
          </a:p>
        </p:txBody>
      </p:sp>
      <p:pic>
        <p:nvPicPr>
          <p:cNvPr id="19" name="Image 18"/>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rcRect l="24075" t="20891" r="15104" b="18336"/>
          <a:stretch/>
        </p:blipFill>
        <p:spPr>
          <a:xfrm>
            <a:off x="4000496" y="1500178"/>
            <a:ext cx="4320008" cy="2400005"/>
          </a:xfrm>
          <a:prstGeom prst="rect">
            <a:avLst/>
          </a:prstGeom>
        </p:spPr>
      </p:pic>
      <p:sp>
        <p:nvSpPr>
          <p:cNvPr id="21" name="ZoneTexte 20"/>
          <p:cNvSpPr txBox="1"/>
          <p:nvPr/>
        </p:nvSpPr>
        <p:spPr>
          <a:xfrm>
            <a:off x="2552700" y="4635062"/>
            <a:ext cx="6591300" cy="584775"/>
          </a:xfrm>
          <a:prstGeom prst="rect">
            <a:avLst/>
          </a:prstGeom>
          <a:noFill/>
        </p:spPr>
        <p:txBody>
          <a:bodyPr wrap="square" rtlCol="0">
            <a:spAutoFit/>
          </a:bodyPr>
          <a:lstStyle/>
          <a:p>
            <a:pPr algn="ctr" fontAlgn="base">
              <a:spcBef>
                <a:spcPct val="0"/>
              </a:spcBef>
              <a:spcAft>
                <a:spcPct val="0"/>
              </a:spcAft>
              <a:defRPr/>
            </a:pPr>
            <a:r>
              <a:rPr lang="fr-FR" sz="3200" b="1" kern="0" dirty="0">
                <a:solidFill>
                  <a:schemeClr val="tx2"/>
                </a:solidFill>
                <a:latin typeface="Calibri" pitchFamily="34" charset="0"/>
                <a:ea typeface="+mj-ea"/>
                <a:cs typeface="+mj-cs"/>
              </a:rPr>
              <a:t>Outils essentiels d’organisation</a:t>
            </a:r>
          </a:p>
        </p:txBody>
      </p:sp>
      <p:sp>
        <p:nvSpPr>
          <p:cNvPr id="8" name="Rectangle 176"/>
          <p:cNvSpPr txBox="1">
            <a:spLocks noChangeArrowheads="1"/>
          </p:cNvSpPr>
          <p:nvPr/>
        </p:nvSpPr>
        <p:spPr>
          <a:xfrm>
            <a:off x="2852192" y="287338"/>
            <a:ext cx="6313582" cy="571500"/>
          </a:xfrm>
          <a:prstGeom prst="rect">
            <a:avLst/>
          </a:prstGeom>
        </p:spPr>
        <p:txBody>
          <a:bodyPr vert="horz" lIns="71320" tIns="35661" rIns="71320" bIns="35661" rtlCol="0" anchor="ctr">
            <a:normAutofit/>
          </a:bodyPr>
          <a:lstStyle>
            <a:lvl1pPr algn="ctr" defTabSz="914400" rtl="0" eaLnBrk="1" latinLnBrk="0" hangingPunct="1">
              <a:spcBef>
                <a:spcPct val="0"/>
              </a:spcBef>
              <a:buNone/>
              <a:defRPr sz="2800" b="1" kern="1200">
                <a:solidFill>
                  <a:schemeClr val="tx1"/>
                </a:solidFill>
                <a:latin typeface="Calibri" pitchFamily="34" charset="0"/>
                <a:ea typeface="+mj-ea"/>
                <a:cs typeface="Calibri" pitchFamily="34" charset="0"/>
              </a:defRPr>
            </a:lvl1pPr>
          </a:lstStyle>
          <a:p>
            <a:r>
              <a:rPr lang="fr-FR" sz="2400" dirty="0"/>
              <a:t>Gestion de projet</a:t>
            </a:r>
            <a:endParaRPr lang="fr-FR" dirty="0"/>
          </a:p>
        </p:txBody>
      </p:sp>
      <p:sp>
        <p:nvSpPr>
          <p:cNvPr id="9" name="Text Box 179"/>
          <p:cNvSpPr txBox="1">
            <a:spLocks noChangeArrowheads="1"/>
          </p:cNvSpPr>
          <p:nvPr/>
        </p:nvSpPr>
        <p:spPr bwMode="auto">
          <a:xfrm>
            <a:off x="5398114" y="5455947"/>
            <a:ext cx="3170188" cy="246221"/>
          </a:xfrm>
          <a:prstGeom prst="rect">
            <a:avLst/>
          </a:prstGeom>
          <a:solidFill>
            <a:schemeClr val="bg1"/>
          </a:solidFill>
          <a:ln>
            <a:noFill/>
          </a:ln>
          <a:effectLst/>
        </p:spPr>
        <p:txBody>
          <a:bodyPr wrap="square">
            <a:spAutoFit/>
          </a:bodyPr>
          <a:lstStyle>
            <a:lvl1pPr eaLnBrk="0" hangingPunct="0">
              <a:defRPr sz="2200">
                <a:solidFill>
                  <a:schemeClr val="tx1"/>
                </a:solidFill>
                <a:latin typeface="Times New Roman" pitchFamily="18" charset="0"/>
              </a:defRPr>
            </a:lvl1pPr>
            <a:lvl2pPr marL="742950" indent="-285750" eaLnBrk="0" hangingPunct="0">
              <a:defRPr sz="2200">
                <a:solidFill>
                  <a:schemeClr val="tx1"/>
                </a:solidFill>
                <a:latin typeface="Times New Roman" pitchFamily="18" charset="0"/>
              </a:defRPr>
            </a:lvl2pPr>
            <a:lvl3pPr marL="1143000" indent="-228600" eaLnBrk="0" hangingPunct="0">
              <a:defRPr sz="2200">
                <a:solidFill>
                  <a:schemeClr val="tx1"/>
                </a:solidFill>
                <a:latin typeface="Times New Roman" pitchFamily="18" charset="0"/>
              </a:defRPr>
            </a:lvl3pPr>
            <a:lvl4pPr marL="1600200" indent="-228600" eaLnBrk="0" hangingPunct="0">
              <a:defRPr sz="2200">
                <a:solidFill>
                  <a:schemeClr val="tx1"/>
                </a:solidFill>
                <a:latin typeface="Times New Roman" pitchFamily="18" charset="0"/>
              </a:defRPr>
            </a:lvl4pPr>
            <a:lvl5pPr marL="2057400" indent="-228600" eaLnBrk="0" hangingPunct="0">
              <a:defRPr sz="2200">
                <a:solidFill>
                  <a:schemeClr val="tx1"/>
                </a:solidFill>
                <a:latin typeface="Times New Roman" pitchFamily="18" charset="0"/>
              </a:defRPr>
            </a:lvl5pPr>
            <a:lvl6pPr marL="2514600" indent="-228600" eaLnBrk="0" fontAlgn="base" hangingPunct="0">
              <a:spcBef>
                <a:spcPct val="0"/>
              </a:spcBef>
              <a:spcAft>
                <a:spcPct val="0"/>
              </a:spcAft>
              <a:defRPr sz="2200">
                <a:solidFill>
                  <a:schemeClr val="tx1"/>
                </a:solidFill>
                <a:latin typeface="Times New Roman" pitchFamily="18" charset="0"/>
              </a:defRPr>
            </a:lvl6pPr>
            <a:lvl7pPr marL="2971800" indent="-228600" eaLnBrk="0" fontAlgn="base" hangingPunct="0">
              <a:spcBef>
                <a:spcPct val="0"/>
              </a:spcBef>
              <a:spcAft>
                <a:spcPct val="0"/>
              </a:spcAft>
              <a:defRPr sz="2200">
                <a:solidFill>
                  <a:schemeClr val="tx1"/>
                </a:solidFill>
                <a:latin typeface="Times New Roman" pitchFamily="18" charset="0"/>
              </a:defRPr>
            </a:lvl7pPr>
            <a:lvl8pPr marL="3429000" indent="-228600" eaLnBrk="0" fontAlgn="base" hangingPunct="0">
              <a:spcBef>
                <a:spcPct val="0"/>
              </a:spcBef>
              <a:spcAft>
                <a:spcPct val="0"/>
              </a:spcAft>
              <a:defRPr sz="2200">
                <a:solidFill>
                  <a:schemeClr val="tx1"/>
                </a:solidFill>
                <a:latin typeface="Times New Roman" pitchFamily="18" charset="0"/>
              </a:defRPr>
            </a:lvl8pPr>
            <a:lvl9pPr marL="3886200" indent="-228600" eaLnBrk="0" fontAlgn="base" hangingPunct="0">
              <a:spcBef>
                <a:spcPct val="0"/>
              </a:spcBef>
              <a:spcAft>
                <a:spcPct val="0"/>
              </a:spcAft>
              <a:defRPr sz="2200">
                <a:solidFill>
                  <a:schemeClr val="tx1"/>
                </a:solidFill>
                <a:latin typeface="Times New Roman" pitchFamily="18" charset="0"/>
              </a:defRPr>
            </a:lvl9pPr>
          </a:lstStyle>
          <a:p>
            <a:pPr algn="r" eaLnBrk="1" hangingPunct="1">
              <a:spcBef>
                <a:spcPct val="50000"/>
              </a:spcBef>
            </a:pPr>
            <a:r>
              <a:rPr lang="fr-FR" sz="1000" dirty="0">
                <a:solidFill>
                  <a:srgbClr val="000099"/>
                </a:solidFill>
              </a:rPr>
              <a:t>Image Wikimédia Commons cc-by : </a:t>
            </a:r>
            <a:r>
              <a:rPr lang="fr-FR" sz="1000" dirty="0">
                <a:solidFill>
                  <a:srgbClr val="000099"/>
                </a:solidFill>
                <a:hlinkClick r:id="rId6"/>
              </a:rPr>
              <a:t>Source</a:t>
            </a:r>
            <a:endParaRPr lang="fr-FR" sz="1000" dirty="0">
              <a:solidFill>
                <a:srgbClr val="000099"/>
              </a:solidFill>
            </a:endParaRPr>
          </a:p>
        </p:txBody>
      </p:sp>
    </p:spTree>
    <p:extLst>
      <p:ext uri="{BB962C8B-B14F-4D97-AF65-F5344CB8AC3E}">
        <p14:creationId xmlns:p14="http://schemas.microsoft.com/office/powerpoint/2010/main" val="4106893781"/>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Matrice </a:t>
            </a:r>
            <a:r>
              <a:rPr lang="fr-FR" dirty="0">
                <a:hlinkClick r:id="rId3"/>
              </a:rPr>
              <a:t>SWOT</a:t>
            </a:r>
            <a:endParaRPr lang="fr-FR" dirty="0"/>
          </a:p>
        </p:txBody>
      </p:sp>
      <p:sp>
        <p:nvSpPr>
          <p:cNvPr id="4" name="Espace réservé du numéro de diapositive 3"/>
          <p:cNvSpPr>
            <a:spLocks noGrp="1"/>
          </p:cNvSpPr>
          <p:nvPr>
            <p:ph type="sldNum" sz="quarter" idx="10"/>
          </p:nvPr>
        </p:nvSpPr>
        <p:spPr/>
        <p:txBody>
          <a:bodyPr/>
          <a:lstStyle/>
          <a:p>
            <a:pPr>
              <a:defRPr/>
            </a:pPr>
            <a:fld id="{7F07B8DE-9430-46E8-A38B-5DA0DE501445}" type="slidenum">
              <a:rPr lang="fr-FR" smtClean="0"/>
              <a:pPr>
                <a:defRPr/>
              </a:pPr>
              <a:t>10</a:t>
            </a:fld>
            <a:endParaRPr lang="fr-FR" dirty="0"/>
          </a:p>
        </p:txBody>
      </p:sp>
      <p:pic>
        <p:nvPicPr>
          <p:cNvPr id="1026" name="Picture 2" descr="File:SWOT grapheF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5896" y="815448"/>
            <a:ext cx="4392488" cy="4348927"/>
          </a:xfrm>
          <a:prstGeom prst="rect">
            <a:avLst/>
          </a:prstGeom>
          <a:noFill/>
          <a:extLst>
            <a:ext uri="{909E8E84-426E-40DD-AFC4-6F175D3DCCD1}">
              <a14:hiddenFill xmlns:a14="http://schemas.microsoft.com/office/drawing/2010/main">
                <a:solidFill>
                  <a:srgbClr val="FFFFFF"/>
                </a:solidFill>
              </a14:hiddenFill>
            </a:ext>
          </a:extLst>
        </p:spPr>
      </p:pic>
      <p:sp>
        <p:nvSpPr>
          <p:cNvPr id="6" name="Text Box 179"/>
          <p:cNvSpPr txBox="1">
            <a:spLocks noChangeArrowheads="1"/>
          </p:cNvSpPr>
          <p:nvPr/>
        </p:nvSpPr>
        <p:spPr bwMode="auto">
          <a:xfrm>
            <a:off x="4499992" y="5403048"/>
            <a:ext cx="4068310" cy="276999"/>
          </a:xfrm>
          <a:prstGeom prst="rect">
            <a:avLst/>
          </a:prstGeom>
          <a:solidFill>
            <a:schemeClr val="bg1"/>
          </a:solidFill>
          <a:ln>
            <a:noFill/>
          </a:ln>
          <a:effectLst/>
        </p:spPr>
        <p:txBody>
          <a:bodyPr wrap="square">
            <a:spAutoFit/>
          </a:bodyPr>
          <a:lstStyle>
            <a:lvl1pPr eaLnBrk="0" hangingPunct="0">
              <a:defRPr sz="2200">
                <a:solidFill>
                  <a:schemeClr val="tx1"/>
                </a:solidFill>
                <a:latin typeface="Times New Roman" pitchFamily="18" charset="0"/>
              </a:defRPr>
            </a:lvl1pPr>
            <a:lvl2pPr marL="742950" indent="-285750" eaLnBrk="0" hangingPunct="0">
              <a:defRPr sz="2200">
                <a:solidFill>
                  <a:schemeClr val="tx1"/>
                </a:solidFill>
                <a:latin typeface="Times New Roman" pitchFamily="18" charset="0"/>
              </a:defRPr>
            </a:lvl2pPr>
            <a:lvl3pPr marL="1143000" indent="-228600" eaLnBrk="0" hangingPunct="0">
              <a:defRPr sz="2200">
                <a:solidFill>
                  <a:schemeClr val="tx1"/>
                </a:solidFill>
                <a:latin typeface="Times New Roman" pitchFamily="18" charset="0"/>
              </a:defRPr>
            </a:lvl3pPr>
            <a:lvl4pPr marL="1600200" indent="-228600" eaLnBrk="0" hangingPunct="0">
              <a:defRPr sz="2200">
                <a:solidFill>
                  <a:schemeClr val="tx1"/>
                </a:solidFill>
                <a:latin typeface="Times New Roman" pitchFamily="18" charset="0"/>
              </a:defRPr>
            </a:lvl4pPr>
            <a:lvl5pPr marL="2057400" indent="-228600" eaLnBrk="0" hangingPunct="0">
              <a:defRPr sz="2200">
                <a:solidFill>
                  <a:schemeClr val="tx1"/>
                </a:solidFill>
                <a:latin typeface="Times New Roman" pitchFamily="18" charset="0"/>
              </a:defRPr>
            </a:lvl5pPr>
            <a:lvl6pPr marL="2514600" indent="-228600" eaLnBrk="0" fontAlgn="base" hangingPunct="0">
              <a:spcBef>
                <a:spcPct val="0"/>
              </a:spcBef>
              <a:spcAft>
                <a:spcPct val="0"/>
              </a:spcAft>
              <a:defRPr sz="2200">
                <a:solidFill>
                  <a:schemeClr val="tx1"/>
                </a:solidFill>
                <a:latin typeface="Times New Roman" pitchFamily="18" charset="0"/>
              </a:defRPr>
            </a:lvl6pPr>
            <a:lvl7pPr marL="2971800" indent="-228600" eaLnBrk="0" fontAlgn="base" hangingPunct="0">
              <a:spcBef>
                <a:spcPct val="0"/>
              </a:spcBef>
              <a:spcAft>
                <a:spcPct val="0"/>
              </a:spcAft>
              <a:defRPr sz="2200">
                <a:solidFill>
                  <a:schemeClr val="tx1"/>
                </a:solidFill>
                <a:latin typeface="Times New Roman" pitchFamily="18" charset="0"/>
              </a:defRPr>
            </a:lvl7pPr>
            <a:lvl8pPr marL="3429000" indent="-228600" eaLnBrk="0" fontAlgn="base" hangingPunct="0">
              <a:spcBef>
                <a:spcPct val="0"/>
              </a:spcBef>
              <a:spcAft>
                <a:spcPct val="0"/>
              </a:spcAft>
              <a:defRPr sz="2200">
                <a:solidFill>
                  <a:schemeClr val="tx1"/>
                </a:solidFill>
                <a:latin typeface="Times New Roman" pitchFamily="18" charset="0"/>
              </a:defRPr>
            </a:lvl8pPr>
            <a:lvl9pPr marL="3886200" indent="-228600" eaLnBrk="0" fontAlgn="base" hangingPunct="0">
              <a:spcBef>
                <a:spcPct val="0"/>
              </a:spcBef>
              <a:spcAft>
                <a:spcPct val="0"/>
              </a:spcAft>
              <a:defRPr sz="2200">
                <a:solidFill>
                  <a:schemeClr val="tx1"/>
                </a:solidFill>
                <a:latin typeface="Times New Roman" pitchFamily="18" charset="0"/>
              </a:defRPr>
            </a:lvl9pPr>
          </a:lstStyle>
          <a:p>
            <a:pPr algn="r" eaLnBrk="1" hangingPunct="1">
              <a:spcBef>
                <a:spcPct val="50000"/>
              </a:spcBef>
            </a:pPr>
            <a:r>
              <a:rPr lang="fr-FR" sz="1200" dirty="0">
                <a:solidFill>
                  <a:srgbClr val="000099"/>
                </a:solidFill>
              </a:rPr>
              <a:t>Wikimédia Commons</a:t>
            </a:r>
            <a:r>
              <a:rPr lang="fr-FR" sz="1200">
                <a:solidFill>
                  <a:srgbClr val="000099"/>
                </a:solidFill>
              </a:rPr>
              <a:t>, cc-by </a:t>
            </a:r>
            <a:r>
              <a:rPr lang="fr-FR" sz="1200" dirty="0">
                <a:solidFill>
                  <a:srgbClr val="000099"/>
                </a:solidFill>
              </a:rPr>
              <a:t>: </a:t>
            </a:r>
            <a:r>
              <a:rPr lang="fr-FR" sz="1200" dirty="0">
                <a:solidFill>
                  <a:srgbClr val="000099"/>
                </a:solidFill>
                <a:hlinkClick r:id="rId5"/>
              </a:rPr>
              <a:t>Source</a:t>
            </a:r>
            <a:endParaRPr lang="fr-FR" sz="1200" dirty="0">
              <a:solidFill>
                <a:srgbClr val="000099"/>
              </a:solidFill>
            </a:endParaRPr>
          </a:p>
        </p:txBody>
      </p:sp>
      <p:sp>
        <p:nvSpPr>
          <p:cNvPr id="5" name="Rectangle 4"/>
          <p:cNvSpPr/>
          <p:nvPr/>
        </p:nvSpPr>
        <p:spPr>
          <a:xfrm>
            <a:off x="3652100" y="1391512"/>
            <a:ext cx="648072" cy="1863819"/>
          </a:xfrm>
          <a:prstGeom prst="rect">
            <a:avLst/>
          </a:prstGeom>
          <a:solidFill>
            <a:schemeClr val="bg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4300867" y="1446742"/>
            <a:ext cx="1855309" cy="1816978"/>
          </a:xfrm>
          <a:prstGeom prst="rect">
            <a:avLst/>
          </a:prstGeom>
          <a:solidFill>
            <a:schemeClr val="bg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6139519" y="1438353"/>
            <a:ext cx="1855309" cy="1816978"/>
          </a:xfrm>
          <a:prstGeom prst="rect">
            <a:avLst/>
          </a:prstGeom>
          <a:solidFill>
            <a:schemeClr val="bg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4283968" y="3272109"/>
            <a:ext cx="1855309" cy="1816978"/>
          </a:xfrm>
          <a:prstGeom prst="rect">
            <a:avLst/>
          </a:prstGeom>
          <a:solidFill>
            <a:schemeClr val="bg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6147908" y="3268616"/>
            <a:ext cx="1855309" cy="1816978"/>
          </a:xfrm>
          <a:prstGeom prst="rect">
            <a:avLst/>
          </a:prstGeom>
          <a:solidFill>
            <a:schemeClr val="bg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p:cNvSpPr/>
          <p:nvPr/>
        </p:nvSpPr>
        <p:spPr>
          <a:xfrm>
            <a:off x="3661014" y="3272109"/>
            <a:ext cx="648072" cy="1863819"/>
          </a:xfrm>
          <a:prstGeom prst="rect">
            <a:avLst/>
          </a:prstGeom>
          <a:solidFill>
            <a:schemeClr val="bg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p:cNvSpPr txBox="1"/>
          <p:nvPr/>
        </p:nvSpPr>
        <p:spPr>
          <a:xfrm>
            <a:off x="357158" y="3552243"/>
            <a:ext cx="360040" cy="369332"/>
          </a:xfrm>
          <a:prstGeom prst="rect">
            <a:avLst/>
          </a:prstGeom>
          <a:noFill/>
        </p:spPr>
        <p:txBody>
          <a:bodyPr wrap="square" rtlCol="0">
            <a:spAutoFit/>
          </a:bodyPr>
          <a:lstStyle/>
          <a:p>
            <a:r>
              <a:rPr lang="fr-FR" b="1" dirty="0">
                <a:solidFill>
                  <a:srgbClr val="FF0000"/>
                </a:solidFill>
                <a:sym typeface="Wingdings" panose="05000000000000000000" pitchFamily="2" charset="2"/>
              </a:rPr>
              <a:t></a:t>
            </a:r>
            <a:endParaRPr lang="fr-FR" b="1" dirty="0">
              <a:solidFill>
                <a:srgbClr val="FF0000"/>
              </a:solidFill>
            </a:endParaRPr>
          </a:p>
        </p:txBody>
      </p:sp>
    </p:spTree>
    <p:extLst>
      <p:ext uri="{BB962C8B-B14F-4D97-AF65-F5344CB8AC3E}">
        <p14:creationId xmlns:p14="http://schemas.microsoft.com/office/powerpoint/2010/main" val="1507783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0" grpId="0" animBg="1"/>
      <p:bldP spid="11" grpId="0" animBg="1"/>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4C481E"/>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chemeClr val="bg1"/>
                </a:solidFill>
              </a:rPr>
              <a:t>Exemple de matrice</a:t>
            </a:r>
          </a:p>
        </p:txBody>
      </p:sp>
      <p:sp>
        <p:nvSpPr>
          <p:cNvPr id="4" name="Espace réservé du numéro de diapositive 3"/>
          <p:cNvSpPr>
            <a:spLocks noGrp="1"/>
          </p:cNvSpPr>
          <p:nvPr>
            <p:ph type="sldNum" sz="quarter" idx="10"/>
          </p:nvPr>
        </p:nvSpPr>
        <p:spPr/>
        <p:txBody>
          <a:bodyPr/>
          <a:lstStyle/>
          <a:p>
            <a:pPr>
              <a:defRPr/>
            </a:pPr>
            <a:fld id="{7F07B8DE-9430-46E8-A38B-5DA0DE501445}" type="slidenum">
              <a:rPr lang="fr-FR" smtClean="0"/>
              <a:pPr>
                <a:defRPr/>
              </a:pPr>
              <a:t>11</a:t>
            </a:fld>
            <a:endParaRPr lang="fr-FR" dirty="0"/>
          </a:p>
        </p:txBody>
      </p:sp>
      <p:sp>
        <p:nvSpPr>
          <p:cNvPr id="13" name="ZoneTexte 12"/>
          <p:cNvSpPr txBox="1"/>
          <p:nvPr/>
        </p:nvSpPr>
        <p:spPr>
          <a:xfrm>
            <a:off x="357158" y="3552243"/>
            <a:ext cx="360040" cy="369332"/>
          </a:xfrm>
          <a:prstGeom prst="rect">
            <a:avLst/>
          </a:prstGeom>
          <a:noFill/>
        </p:spPr>
        <p:txBody>
          <a:bodyPr wrap="square" rtlCol="0">
            <a:spAutoFit/>
          </a:bodyPr>
          <a:lstStyle/>
          <a:p>
            <a:r>
              <a:rPr lang="fr-FR" b="1" dirty="0">
                <a:solidFill>
                  <a:srgbClr val="FF0000"/>
                </a:solidFill>
                <a:sym typeface="Wingdings" panose="05000000000000000000" pitchFamily="2" charset="2"/>
              </a:rPr>
              <a:t></a:t>
            </a:r>
            <a:endParaRPr lang="fr-FR" b="1" dirty="0">
              <a:solidFill>
                <a:srgbClr val="FF0000"/>
              </a:solidFill>
            </a:endParaRPr>
          </a:p>
        </p:txBody>
      </p:sp>
      <p:sp>
        <p:nvSpPr>
          <p:cNvPr id="15" name="Text Box 179"/>
          <p:cNvSpPr txBox="1">
            <a:spLocks noChangeArrowheads="1"/>
          </p:cNvSpPr>
          <p:nvPr/>
        </p:nvSpPr>
        <p:spPr bwMode="auto">
          <a:xfrm>
            <a:off x="4499992" y="5403048"/>
            <a:ext cx="4068310" cy="276999"/>
          </a:xfrm>
          <a:prstGeom prst="rect">
            <a:avLst/>
          </a:prstGeom>
          <a:noFill/>
          <a:ln>
            <a:noFill/>
          </a:ln>
          <a:effectLst/>
        </p:spPr>
        <p:txBody>
          <a:bodyPr wrap="square">
            <a:spAutoFit/>
          </a:bodyPr>
          <a:lstStyle>
            <a:lvl1pPr eaLnBrk="0" hangingPunct="0">
              <a:defRPr sz="2200">
                <a:solidFill>
                  <a:schemeClr val="tx1"/>
                </a:solidFill>
                <a:latin typeface="Times New Roman" pitchFamily="18" charset="0"/>
              </a:defRPr>
            </a:lvl1pPr>
            <a:lvl2pPr marL="742950" indent="-285750" eaLnBrk="0" hangingPunct="0">
              <a:defRPr sz="2200">
                <a:solidFill>
                  <a:schemeClr val="tx1"/>
                </a:solidFill>
                <a:latin typeface="Times New Roman" pitchFamily="18" charset="0"/>
              </a:defRPr>
            </a:lvl2pPr>
            <a:lvl3pPr marL="1143000" indent="-228600" eaLnBrk="0" hangingPunct="0">
              <a:defRPr sz="2200">
                <a:solidFill>
                  <a:schemeClr val="tx1"/>
                </a:solidFill>
                <a:latin typeface="Times New Roman" pitchFamily="18" charset="0"/>
              </a:defRPr>
            </a:lvl3pPr>
            <a:lvl4pPr marL="1600200" indent="-228600" eaLnBrk="0" hangingPunct="0">
              <a:defRPr sz="2200">
                <a:solidFill>
                  <a:schemeClr val="tx1"/>
                </a:solidFill>
                <a:latin typeface="Times New Roman" pitchFamily="18" charset="0"/>
              </a:defRPr>
            </a:lvl4pPr>
            <a:lvl5pPr marL="2057400" indent="-228600" eaLnBrk="0" hangingPunct="0">
              <a:defRPr sz="2200">
                <a:solidFill>
                  <a:schemeClr val="tx1"/>
                </a:solidFill>
                <a:latin typeface="Times New Roman" pitchFamily="18" charset="0"/>
              </a:defRPr>
            </a:lvl5pPr>
            <a:lvl6pPr marL="2514600" indent="-228600" eaLnBrk="0" fontAlgn="base" hangingPunct="0">
              <a:spcBef>
                <a:spcPct val="0"/>
              </a:spcBef>
              <a:spcAft>
                <a:spcPct val="0"/>
              </a:spcAft>
              <a:defRPr sz="2200">
                <a:solidFill>
                  <a:schemeClr val="tx1"/>
                </a:solidFill>
                <a:latin typeface="Times New Roman" pitchFamily="18" charset="0"/>
              </a:defRPr>
            </a:lvl6pPr>
            <a:lvl7pPr marL="2971800" indent="-228600" eaLnBrk="0" fontAlgn="base" hangingPunct="0">
              <a:spcBef>
                <a:spcPct val="0"/>
              </a:spcBef>
              <a:spcAft>
                <a:spcPct val="0"/>
              </a:spcAft>
              <a:defRPr sz="2200">
                <a:solidFill>
                  <a:schemeClr val="tx1"/>
                </a:solidFill>
                <a:latin typeface="Times New Roman" pitchFamily="18" charset="0"/>
              </a:defRPr>
            </a:lvl7pPr>
            <a:lvl8pPr marL="3429000" indent="-228600" eaLnBrk="0" fontAlgn="base" hangingPunct="0">
              <a:spcBef>
                <a:spcPct val="0"/>
              </a:spcBef>
              <a:spcAft>
                <a:spcPct val="0"/>
              </a:spcAft>
              <a:defRPr sz="2200">
                <a:solidFill>
                  <a:schemeClr val="tx1"/>
                </a:solidFill>
                <a:latin typeface="Times New Roman" pitchFamily="18" charset="0"/>
              </a:defRPr>
            </a:lvl8pPr>
            <a:lvl9pPr marL="3886200" indent="-228600" eaLnBrk="0" fontAlgn="base" hangingPunct="0">
              <a:spcBef>
                <a:spcPct val="0"/>
              </a:spcBef>
              <a:spcAft>
                <a:spcPct val="0"/>
              </a:spcAft>
              <a:defRPr sz="2200">
                <a:solidFill>
                  <a:schemeClr val="tx1"/>
                </a:solidFill>
                <a:latin typeface="Times New Roman" pitchFamily="18" charset="0"/>
              </a:defRPr>
            </a:lvl9pPr>
          </a:lstStyle>
          <a:p>
            <a:pPr algn="r" eaLnBrk="1" hangingPunct="1">
              <a:spcBef>
                <a:spcPct val="50000"/>
              </a:spcBef>
            </a:pPr>
            <a:r>
              <a:rPr lang="fr-FR" sz="1200" dirty="0">
                <a:solidFill>
                  <a:srgbClr val="000099"/>
                </a:solidFill>
              </a:rPr>
              <a:t>Auteur Paul </a:t>
            </a:r>
            <a:r>
              <a:rPr lang="fr-FR" sz="1200" dirty="0" err="1">
                <a:solidFill>
                  <a:srgbClr val="000099"/>
                </a:solidFill>
              </a:rPr>
              <a:t>Stainthorp</a:t>
            </a:r>
            <a:r>
              <a:rPr lang="fr-FR" sz="1200" dirty="0">
                <a:solidFill>
                  <a:srgbClr val="000099"/>
                </a:solidFill>
              </a:rPr>
              <a:t> cc-by : </a:t>
            </a:r>
            <a:r>
              <a:rPr lang="fr-FR" sz="1200" dirty="0">
                <a:solidFill>
                  <a:srgbClr val="000099"/>
                </a:solidFill>
                <a:hlinkClick r:id="rId3"/>
              </a:rPr>
              <a:t>Source</a:t>
            </a:r>
            <a:endParaRPr lang="fr-FR" sz="1200" dirty="0">
              <a:solidFill>
                <a:srgbClr val="000099"/>
              </a:solidFill>
            </a:endParaRPr>
          </a:p>
        </p:txBody>
      </p:sp>
      <p:pic>
        <p:nvPicPr>
          <p:cNvPr id="7" name="Picture 2" descr="https://yy2.staticflickr.com/7029/6528264153_a77a0af9fb_z.jpg"/>
          <p:cNvPicPr>
            <a:picLocks noChangeAspect="1" noChangeArrowheads="1"/>
          </p:cNvPicPr>
          <p:nvPr/>
        </p:nvPicPr>
        <p:blipFill rotWithShape="1">
          <a:blip r:embed="rId4">
            <a:extLst>
              <a:ext uri="{28A0092B-C50C-407E-A947-70E740481C1C}">
                <a14:useLocalDpi xmlns:a14="http://schemas.microsoft.com/office/drawing/2010/main" val="0"/>
              </a:ext>
            </a:extLst>
          </a:blip>
          <a:srcRect l="9843" t="6508" r="9834" b="4760"/>
          <a:stretch/>
        </p:blipFill>
        <p:spPr bwMode="auto">
          <a:xfrm>
            <a:off x="2987824" y="845364"/>
            <a:ext cx="5880315" cy="4323761"/>
          </a:xfrm>
          <a:prstGeom prst="rect">
            <a:avLst/>
          </a:prstGeom>
          <a:noFill/>
          <a:effectLst>
            <a:softEdge rad="381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42397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File:PDCA Cycle FR.sv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94676" y="678216"/>
            <a:ext cx="6286256" cy="3539704"/>
          </a:xfrm>
          <a:prstGeom prst="rect">
            <a:avLst/>
          </a:prstGeom>
          <a:noFill/>
          <a:extLst>
            <a:ext uri="{909E8E84-426E-40DD-AFC4-6F175D3DCCD1}">
              <a14:hiddenFill xmlns:a14="http://schemas.microsoft.com/office/drawing/2010/main">
                <a:solidFill>
                  <a:srgbClr val="FFFFFF"/>
                </a:solidFill>
              </a14:hiddenFill>
            </a:ext>
          </a:extLst>
        </p:spPr>
      </p:pic>
      <p:sp>
        <p:nvSpPr>
          <p:cNvPr id="8194" name="Rectangle 2"/>
          <p:cNvSpPr>
            <a:spLocks noGrp="1" noChangeArrowheads="1"/>
          </p:cNvSpPr>
          <p:nvPr>
            <p:ph type="title"/>
          </p:nvPr>
        </p:nvSpPr>
        <p:spPr>
          <a:xfrm>
            <a:off x="2699792" y="21084"/>
            <a:ext cx="6313582" cy="685354"/>
          </a:xfrm>
          <a:prstGeom prst="rect">
            <a:avLst/>
          </a:prstGeom>
        </p:spPr>
        <p:txBody>
          <a:bodyPr/>
          <a:lstStyle/>
          <a:p>
            <a:pPr eaLnBrk="1" hangingPunct="1"/>
            <a:r>
              <a:rPr lang="fr-FR" sz="2800" b="1" dirty="0"/>
              <a:t>Cycle d’action : le </a:t>
            </a:r>
            <a:r>
              <a:rPr lang="fr-FR" sz="2800" b="1" dirty="0">
                <a:hlinkClick r:id="rId5"/>
              </a:rPr>
              <a:t>PDCA</a:t>
            </a:r>
            <a:endParaRPr lang="fr-FR" sz="2800" b="1" dirty="0"/>
          </a:p>
        </p:txBody>
      </p:sp>
      <p:sp>
        <p:nvSpPr>
          <p:cNvPr id="3" name="Espace réservé du contenu 2"/>
          <p:cNvSpPr>
            <a:spLocks noGrp="1"/>
          </p:cNvSpPr>
          <p:nvPr>
            <p:ph idx="1"/>
          </p:nvPr>
        </p:nvSpPr>
        <p:spPr>
          <a:xfrm>
            <a:off x="2843810" y="4392251"/>
            <a:ext cx="1800198" cy="1287795"/>
          </a:xfrm>
        </p:spPr>
        <p:txBody>
          <a:bodyPr>
            <a:normAutofit fontScale="55000" lnSpcReduction="20000"/>
          </a:bodyPr>
          <a:lstStyle/>
          <a:p>
            <a:pPr marL="0" indent="0">
              <a:spcBef>
                <a:spcPct val="50000"/>
              </a:spcBef>
              <a:buNone/>
              <a:defRPr/>
            </a:pPr>
            <a:r>
              <a:rPr lang="fr-FR" dirty="0">
                <a:cs typeface="Simplified Arabic Fixed" pitchFamily="49" charset="-78"/>
              </a:rPr>
              <a:t>Version anglaise :</a:t>
            </a:r>
          </a:p>
          <a:p>
            <a:pPr marL="685800" lvl="1">
              <a:spcBef>
                <a:spcPts val="0"/>
              </a:spcBef>
              <a:defRPr/>
            </a:pPr>
            <a:r>
              <a:rPr lang="fr-FR" b="1" dirty="0">
                <a:cs typeface="Simplified Arabic Fixed" pitchFamily="49" charset="-78"/>
              </a:rPr>
              <a:t>P</a:t>
            </a:r>
            <a:r>
              <a:rPr lang="fr-FR" dirty="0">
                <a:cs typeface="Simplified Arabic Fixed" pitchFamily="49" charset="-78"/>
              </a:rPr>
              <a:t>lan</a:t>
            </a:r>
          </a:p>
          <a:p>
            <a:pPr marL="685800" lvl="1">
              <a:spcBef>
                <a:spcPts val="0"/>
              </a:spcBef>
              <a:defRPr/>
            </a:pPr>
            <a:r>
              <a:rPr lang="fr-FR" b="1" dirty="0">
                <a:cs typeface="Simplified Arabic Fixed" pitchFamily="49" charset="-78"/>
              </a:rPr>
              <a:t>D</a:t>
            </a:r>
            <a:r>
              <a:rPr lang="fr-FR" dirty="0">
                <a:cs typeface="Simplified Arabic Fixed" pitchFamily="49" charset="-78"/>
              </a:rPr>
              <a:t>o</a:t>
            </a:r>
          </a:p>
          <a:p>
            <a:pPr marL="685800" lvl="1">
              <a:spcBef>
                <a:spcPts val="0"/>
              </a:spcBef>
              <a:defRPr/>
            </a:pPr>
            <a:r>
              <a:rPr lang="fr-FR" b="1" dirty="0">
                <a:cs typeface="Simplified Arabic Fixed" pitchFamily="49" charset="-78"/>
              </a:rPr>
              <a:t>C</a:t>
            </a:r>
            <a:r>
              <a:rPr lang="fr-FR" dirty="0">
                <a:cs typeface="Simplified Arabic Fixed" pitchFamily="49" charset="-78"/>
              </a:rPr>
              <a:t>heck</a:t>
            </a:r>
          </a:p>
          <a:p>
            <a:pPr marL="685800" lvl="1">
              <a:spcBef>
                <a:spcPts val="0"/>
              </a:spcBef>
              <a:defRPr/>
            </a:pPr>
            <a:r>
              <a:rPr lang="fr-FR" b="1" dirty="0" err="1">
                <a:cs typeface="Simplified Arabic Fixed" pitchFamily="49" charset="-78"/>
              </a:rPr>
              <a:t>A</a:t>
            </a:r>
            <a:r>
              <a:rPr lang="fr-FR" dirty="0" err="1">
                <a:cs typeface="Simplified Arabic Fixed" pitchFamily="49" charset="-78"/>
              </a:rPr>
              <a:t>ct</a:t>
            </a:r>
            <a:endParaRPr lang="fr-FR" dirty="0">
              <a:cs typeface="Simplified Arabic Fixed" pitchFamily="49" charset="-78"/>
            </a:endParaRPr>
          </a:p>
          <a:p>
            <a:endParaRPr lang="fr-FR" dirty="0"/>
          </a:p>
        </p:txBody>
      </p:sp>
      <p:sp>
        <p:nvSpPr>
          <p:cNvPr id="2" name="Espace réservé du numéro de diapositive 1"/>
          <p:cNvSpPr>
            <a:spLocks noGrp="1"/>
          </p:cNvSpPr>
          <p:nvPr>
            <p:ph type="sldNum" sz="quarter" idx="10"/>
          </p:nvPr>
        </p:nvSpPr>
        <p:spPr/>
        <p:txBody>
          <a:bodyPr/>
          <a:lstStyle/>
          <a:p>
            <a:pPr>
              <a:defRPr/>
            </a:pPr>
            <a:fld id="{7F07B8DE-9430-46E8-A38B-5DA0DE501445}" type="slidenum">
              <a:rPr lang="fr-FR" smtClean="0"/>
              <a:pPr>
                <a:defRPr/>
              </a:pPr>
              <a:t>12</a:t>
            </a:fld>
            <a:endParaRPr lang="fr-FR"/>
          </a:p>
        </p:txBody>
      </p:sp>
      <p:sp>
        <p:nvSpPr>
          <p:cNvPr id="8" name="Forme libre 7"/>
          <p:cNvSpPr/>
          <p:nvPr/>
        </p:nvSpPr>
        <p:spPr>
          <a:xfrm>
            <a:off x="5580112" y="503883"/>
            <a:ext cx="3400820" cy="1802190"/>
          </a:xfrm>
          <a:custGeom>
            <a:avLst/>
            <a:gdLst>
              <a:gd name="connsiteX0" fmla="*/ 0 w 2946400"/>
              <a:gd name="connsiteY0" fmla="*/ 449943 h 2162628"/>
              <a:gd name="connsiteX1" fmla="*/ 595086 w 2946400"/>
              <a:gd name="connsiteY1" fmla="*/ 682171 h 2162628"/>
              <a:gd name="connsiteX2" fmla="*/ 290286 w 2946400"/>
              <a:gd name="connsiteY2" fmla="*/ 1030514 h 2162628"/>
              <a:gd name="connsiteX3" fmla="*/ 667657 w 2946400"/>
              <a:gd name="connsiteY3" fmla="*/ 1262743 h 2162628"/>
              <a:gd name="connsiteX4" fmla="*/ 856343 w 2946400"/>
              <a:gd name="connsiteY4" fmla="*/ 1582057 h 2162628"/>
              <a:gd name="connsiteX5" fmla="*/ 1030514 w 2946400"/>
              <a:gd name="connsiteY5" fmla="*/ 1770743 h 2162628"/>
              <a:gd name="connsiteX6" fmla="*/ 1422400 w 2946400"/>
              <a:gd name="connsiteY6" fmla="*/ 1886857 h 2162628"/>
              <a:gd name="connsiteX7" fmla="*/ 1930400 w 2946400"/>
              <a:gd name="connsiteY7" fmla="*/ 2162628 h 2162628"/>
              <a:gd name="connsiteX8" fmla="*/ 2757714 w 2946400"/>
              <a:gd name="connsiteY8" fmla="*/ 1727200 h 2162628"/>
              <a:gd name="connsiteX9" fmla="*/ 2946400 w 2946400"/>
              <a:gd name="connsiteY9" fmla="*/ 1843314 h 2162628"/>
              <a:gd name="connsiteX10" fmla="*/ 2641600 w 2946400"/>
              <a:gd name="connsiteY10" fmla="*/ 638628 h 2162628"/>
              <a:gd name="connsiteX11" fmla="*/ 2046514 w 2946400"/>
              <a:gd name="connsiteY11" fmla="*/ 0 h 2162628"/>
              <a:gd name="connsiteX12" fmla="*/ 1001486 w 2946400"/>
              <a:gd name="connsiteY12" fmla="*/ 217714 h 2162628"/>
              <a:gd name="connsiteX13" fmla="*/ 101600 w 2946400"/>
              <a:gd name="connsiteY13" fmla="*/ 145143 h 2162628"/>
              <a:gd name="connsiteX14" fmla="*/ 0 w 2946400"/>
              <a:gd name="connsiteY14" fmla="*/ 449943 h 2162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46400" h="2162628">
                <a:moveTo>
                  <a:pt x="0" y="449943"/>
                </a:moveTo>
                <a:lnTo>
                  <a:pt x="595086" y="682171"/>
                </a:lnTo>
                <a:lnTo>
                  <a:pt x="290286" y="1030514"/>
                </a:lnTo>
                <a:lnTo>
                  <a:pt x="667657" y="1262743"/>
                </a:lnTo>
                <a:lnTo>
                  <a:pt x="856343" y="1582057"/>
                </a:lnTo>
                <a:lnTo>
                  <a:pt x="1030514" y="1770743"/>
                </a:lnTo>
                <a:lnTo>
                  <a:pt x="1422400" y="1886857"/>
                </a:lnTo>
                <a:lnTo>
                  <a:pt x="1930400" y="2162628"/>
                </a:lnTo>
                <a:lnTo>
                  <a:pt x="2757714" y="1727200"/>
                </a:lnTo>
                <a:lnTo>
                  <a:pt x="2946400" y="1843314"/>
                </a:lnTo>
                <a:lnTo>
                  <a:pt x="2641600" y="638628"/>
                </a:lnTo>
                <a:lnTo>
                  <a:pt x="2046514" y="0"/>
                </a:lnTo>
                <a:lnTo>
                  <a:pt x="1001486" y="217714"/>
                </a:lnTo>
                <a:lnTo>
                  <a:pt x="101600" y="145143"/>
                </a:lnTo>
                <a:lnTo>
                  <a:pt x="0" y="449943"/>
                </a:lnTo>
                <a:close/>
              </a:path>
            </a:pathLst>
          </a:custGeom>
          <a:solidFill>
            <a:schemeClr val="bg1">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orme libre 9"/>
          <p:cNvSpPr/>
          <p:nvPr/>
        </p:nvSpPr>
        <p:spPr>
          <a:xfrm>
            <a:off x="2702050" y="1915923"/>
            <a:ext cx="3413191" cy="2213428"/>
          </a:xfrm>
          <a:custGeom>
            <a:avLst/>
            <a:gdLst>
              <a:gd name="connsiteX0" fmla="*/ 2902857 w 3672114"/>
              <a:gd name="connsiteY0" fmla="*/ 1233714 h 2656114"/>
              <a:gd name="connsiteX1" fmla="*/ 2467429 w 3672114"/>
              <a:gd name="connsiteY1" fmla="*/ 1756228 h 2656114"/>
              <a:gd name="connsiteX2" fmla="*/ 3236686 w 3672114"/>
              <a:gd name="connsiteY2" fmla="*/ 2032000 h 2656114"/>
              <a:gd name="connsiteX3" fmla="*/ 3672114 w 3672114"/>
              <a:gd name="connsiteY3" fmla="*/ 2656114 h 2656114"/>
              <a:gd name="connsiteX4" fmla="*/ 1117600 w 3672114"/>
              <a:gd name="connsiteY4" fmla="*/ 2583542 h 2656114"/>
              <a:gd name="connsiteX5" fmla="*/ 87086 w 3672114"/>
              <a:gd name="connsiteY5" fmla="*/ 2191657 h 2656114"/>
              <a:gd name="connsiteX6" fmla="*/ 0 w 3672114"/>
              <a:gd name="connsiteY6" fmla="*/ 1190171 h 2656114"/>
              <a:gd name="connsiteX7" fmla="*/ 14514 w 3672114"/>
              <a:gd name="connsiteY7" fmla="*/ 537028 h 2656114"/>
              <a:gd name="connsiteX8" fmla="*/ 740229 w 3672114"/>
              <a:gd name="connsiteY8" fmla="*/ 188685 h 2656114"/>
              <a:gd name="connsiteX9" fmla="*/ 1335314 w 3672114"/>
              <a:gd name="connsiteY9" fmla="*/ 0 h 2656114"/>
              <a:gd name="connsiteX10" fmla="*/ 1712686 w 3672114"/>
              <a:gd name="connsiteY10" fmla="*/ 551542 h 2656114"/>
              <a:gd name="connsiteX11" fmla="*/ 2452914 w 3672114"/>
              <a:gd name="connsiteY11" fmla="*/ 1146628 h 2656114"/>
              <a:gd name="connsiteX12" fmla="*/ 2612572 w 3672114"/>
              <a:gd name="connsiteY12" fmla="*/ 1219200 h 2656114"/>
              <a:gd name="connsiteX13" fmla="*/ 2902857 w 3672114"/>
              <a:gd name="connsiteY13" fmla="*/ 1233714 h 2656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72114" h="2656114">
                <a:moveTo>
                  <a:pt x="2902857" y="1233714"/>
                </a:moveTo>
                <a:lnTo>
                  <a:pt x="2467429" y="1756228"/>
                </a:lnTo>
                <a:lnTo>
                  <a:pt x="3236686" y="2032000"/>
                </a:lnTo>
                <a:lnTo>
                  <a:pt x="3672114" y="2656114"/>
                </a:lnTo>
                <a:lnTo>
                  <a:pt x="1117600" y="2583542"/>
                </a:lnTo>
                <a:lnTo>
                  <a:pt x="87086" y="2191657"/>
                </a:lnTo>
                <a:lnTo>
                  <a:pt x="0" y="1190171"/>
                </a:lnTo>
                <a:lnTo>
                  <a:pt x="14514" y="537028"/>
                </a:lnTo>
                <a:lnTo>
                  <a:pt x="740229" y="188685"/>
                </a:lnTo>
                <a:lnTo>
                  <a:pt x="1335314" y="0"/>
                </a:lnTo>
                <a:lnTo>
                  <a:pt x="1712686" y="551542"/>
                </a:lnTo>
                <a:lnTo>
                  <a:pt x="2452914" y="1146628"/>
                </a:lnTo>
                <a:lnTo>
                  <a:pt x="2612572" y="1219200"/>
                </a:lnTo>
                <a:lnTo>
                  <a:pt x="2902857" y="1233714"/>
                </a:lnTo>
                <a:close/>
              </a:path>
            </a:pathLst>
          </a:custGeom>
          <a:solidFill>
            <a:schemeClr val="bg1">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orme libre 11"/>
          <p:cNvSpPr/>
          <p:nvPr/>
        </p:nvSpPr>
        <p:spPr>
          <a:xfrm>
            <a:off x="4880799" y="1930311"/>
            <a:ext cx="3733800" cy="2119730"/>
          </a:xfrm>
          <a:custGeom>
            <a:avLst/>
            <a:gdLst>
              <a:gd name="connsiteX0" fmla="*/ 419100 w 3733800"/>
              <a:gd name="connsiteY0" fmla="*/ 1225550 h 2444750"/>
              <a:gd name="connsiteX1" fmla="*/ 0 w 3733800"/>
              <a:gd name="connsiteY1" fmla="*/ 1739900 h 2444750"/>
              <a:gd name="connsiteX2" fmla="*/ 793750 w 3733800"/>
              <a:gd name="connsiteY2" fmla="*/ 2032000 h 2444750"/>
              <a:gd name="connsiteX3" fmla="*/ 1022350 w 3733800"/>
              <a:gd name="connsiteY3" fmla="*/ 2444750 h 2444750"/>
              <a:gd name="connsiteX4" fmla="*/ 3028950 w 3733800"/>
              <a:gd name="connsiteY4" fmla="*/ 2209800 h 2444750"/>
              <a:gd name="connsiteX5" fmla="*/ 3733800 w 3733800"/>
              <a:gd name="connsiteY5" fmla="*/ 177800 h 2444750"/>
              <a:gd name="connsiteX6" fmla="*/ 3651250 w 3733800"/>
              <a:gd name="connsiteY6" fmla="*/ 50800 h 2444750"/>
              <a:gd name="connsiteX7" fmla="*/ 3524250 w 3733800"/>
              <a:gd name="connsiteY7" fmla="*/ 0 h 2444750"/>
              <a:gd name="connsiteX8" fmla="*/ 2730500 w 3733800"/>
              <a:gd name="connsiteY8" fmla="*/ 419100 h 2444750"/>
              <a:gd name="connsiteX9" fmla="*/ 2095500 w 3733800"/>
              <a:gd name="connsiteY9" fmla="*/ 95250 h 2444750"/>
              <a:gd name="connsiteX10" fmla="*/ 1720850 w 3733800"/>
              <a:gd name="connsiteY10" fmla="*/ 749300 h 2444750"/>
              <a:gd name="connsiteX11" fmla="*/ 1689100 w 3733800"/>
              <a:gd name="connsiteY11" fmla="*/ 736600 h 2444750"/>
              <a:gd name="connsiteX12" fmla="*/ 1606550 w 3733800"/>
              <a:gd name="connsiteY12" fmla="*/ 717550 h 2444750"/>
              <a:gd name="connsiteX13" fmla="*/ 1524000 w 3733800"/>
              <a:gd name="connsiteY13" fmla="*/ 704850 h 2444750"/>
              <a:gd name="connsiteX14" fmla="*/ 1435100 w 3733800"/>
              <a:gd name="connsiteY14" fmla="*/ 730250 h 2444750"/>
              <a:gd name="connsiteX15" fmla="*/ 1352550 w 3733800"/>
              <a:gd name="connsiteY15" fmla="*/ 749300 h 2444750"/>
              <a:gd name="connsiteX16" fmla="*/ 1295400 w 3733800"/>
              <a:gd name="connsiteY16" fmla="*/ 787400 h 2444750"/>
              <a:gd name="connsiteX17" fmla="*/ 1231900 w 3733800"/>
              <a:gd name="connsiteY17" fmla="*/ 876300 h 2444750"/>
              <a:gd name="connsiteX18" fmla="*/ 1200150 w 3733800"/>
              <a:gd name="connsiteY18" fmla="*/ 920750 h 2444750"/>
              <a:gd name="connsiteX19" fmla="*/ 1187450 w 3733800"/>
              <a:gd name="connsiteY19" fmla="*/ 1003300 h 2444750"/>
              <a:gd name="connsiteX20" fmla="*/ 1174750 w 3733800"/>
              <a:gd name="connsiteY20" fmla="*/ 1035050 h 2444750"/>
              <a:gd name="connsiteX21" fmla="*/ 958850 w 3733800"/>
              <a:gd name="connsiteY21" fmla="*/ 1123950 h 2444750"/>
              <a:gd name="connsiteX22" fmla="*/ 463550 w 3733800"/>
              <a:gd name="connsiteY22" fmla="*/ 1250950 h 2444750"/>
              <a:gd name="connsiteX23" fmla="*/ 419100 w 3733800"/>
              <a:gd name="connsiteY23" fmla="*/ 1225550 h 2444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733800" h="2444750">
                <a:moveTo>
                  <a:pt x="419100" y="1225550"/>
                </a:moveTo>
                <a:lnTo>
                  <a:pt x="0" y="1739900"/>
                </a:lnTo>
                <a:lnTo>
                  <a:pt x="793750" y="2032000"/>
                </a:lnTo>
                <a:lnTo>
                  <a:pt x="1022350" y="2444750"/>
                </a:lnTo>
                <a:lnTo>
                  <a:pt x="3028950" y="2209800"/>
                </a:lnTo>
                <a:lnTo>
                  <a:pt x="3733800" y="177800"/>
                </a:lnTo>
                <a:lnTo>
                  <a:pt x="3651250" y="50800"/>
                </a:lnTo>
                <a:lnTo>
                  <a:pt x="3524250" y="0"/>
                </a:lnTo>
                <a:lnTo>
                  <a:pt x="2730500" y="419100"/>
                </a:lnTo>
                <a:lnTo>
                  <a:pt x="2095500" y="95250"/>
                </a:lnTo>
                <a:lnTo>
                  <a:pt x="1720850" y="749300"/>
                </a:lnTo>
                <a:lnTo>
                  <a:pt x="1689100" y="736600"/>
                </a:lnTo>
                <a:lnTo>
                  <a:pt x="1606550" y="717550"/>
                </a:lnTo>
                <a:lnTo>
                  <a:pt x="1524000" y="704850"/>
                </a:lnTo>
                <a:lnTo>
                  <a:pt x="1435100" y="730250"/>
                </a:lnTo>
                <a:lnTo>
                  <a:pt x="1352550" y="749300"/>
                </a:lnTo>
                <a:lnTo>
                  <a:pt x="1295400" y="787400"/>
                </a:lnTo>
                <a:lnTo>
                  <a:pt x="1231900" y="876300"/>
                </a:lnTo>
                <a:lnTo>
                  <a:pt x="1200150" y="920750"/>
                </a:lnTo>
                <a:lnTo>
                  <a:pt x="1187450" y="1003300"/>
                </a:lnTo>
                <a:lnTo>
                  <a:pt x="1174750" y="1035050"/>
                </a:lnTo>
                <a:lnTo>
                  <a:pt x="958850" y="1123950"/>
                </a:lnTo>
                <a:lnTo>
                  <a:pt x="463550" y="1250950"/>
                </a:lnTo>
                <a:lnTo>
                  <a:pt x="419100" y="1225550"/>
                </a:lnTo>
                <a:close/>
              </a:path>
            </a:pathLst>
          </a:custGeom>
          <a:solidFill>
            <a:schemeClr val="bg1">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orme libre 12"/>
          <p:cNvSpPr/>
          <p:nvPr/>
        </p:nvSpPr>
        <p:spPr>
          <a:xfrm>
            <a:off x="3047032" y="676749"/>
            <a:ext cx="3381375" cy="1889125"/>
          </a:xfrm>
          <a:custGeom>
            <a:avLst/>
            <a:gdLst>
              <a:gd name="connsiteX0" fmla="*/ 0 w 3381375"/>
              <a:gd name="connsiteY0" fmla="*/ 1785938 h 2243138"/>
              <a:gd name="connsiteX1" fmla="*/ 757238 w 3381375"/>
              <a:gd name="connsiteY1" fmla="*/ 1524000 h 2243138"/>
              <a:gd name="connsiteX2" fmla="*/ 1176338 w 3381375"/>
              <a:gd name="connsiteY2" fmla="*/ 2062163 h 2243138"/>
              <a:gd name="connsiteX3" fmla="*/ 1457325 w 3381375"/>
              <a:gd name="connsiteY3" fmla="*/ 2243138 h 2243138"/>
              <a:gd name="connsiteX4" fmla="*/ 1604963 w 3381375"/>
              <a:gd name="connsiteY4" fmla="*/ 1804988 h 2243138"/>
              <a:gd name="connsiteX5" fmla="*/ 1604963 w 3381375"/>
              <a:gd name="connsiteY5" fmla="*/ 1633538 h 2243138"/>
              <a:gd name="connsiteX6" fmla="*/ 1676400 w 3381375"/>
              <a:gd name="connsiteY6" fmla="*/ 1433513 h 2243138"/>
              <a:gd name="connsiteX7" fmla="*/ 1743075 w 3381375"/>
              <a:gd name="connsiteY7" fmla="*/ 1266825 h 2243138"/>
              <a:gd name="connsiteX8" fmla="*/ 1862138 w 3381375"/>
              <a:gd name="connsiteY8" fmla="*/ 1104900 h 2243138"/>
              <a:gd name="connsiteX9" fmla="*/ 2047875 w 3381375"/>
              <a:gd name="connsiteY9" fmla="*/ 947738 h 2243138"/>
              <a:gd name="connsiteX10" fmla="*/ 2228850 w 3381375"/>
              <a:gd name="connsiteY10" fmla="*/ 842963 h 2243138"/>
              <a:gd name="connsiteX11" fmla="*/ 2505075 w 3381375"/>
              <a:gd name="connsiteY11" fmla="*/ 762000 h 2243138"/>
              <a:gd name="connsiteX12" fmla="*/ 2838450 w 3381375"/>
              <a:gd name="connsiteY12" fmla="*/ 766763 h 2243138"/>
              <a:gd name="connsiteX13" fmla="*/ 3105150 w 3381375"/>
              <a:gd name="connsiteY13" fmla="*/ 847725 h 2243138"/>
              <a:gd name="connsiteX14" fmla="*/ 3381375 w 3381375"/>
              <a:gd name="connsiteY14" fmla="*/ 466725 h 2243138"/>
              <a:gd name="connsiteX15" fmla="*/ 1981200 w 3381375"/>
              <a:gd name="connsiteY15" fmla="*/ 0 h 2243138"/>
              <a:gd name="connsiteX16" fmla="*/ 571500 w 3381375"/>
              <a:gd name="connsiteY16" fmla="*/ 152400 h 2243138"/>
              <a:gd name="connsiteX17" fmla="*/ 0 w 3381375"/>
              <a:gd name="connsiteY17" fmla="*/ 1785938 h 2243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381375" h="2243138">
                <a:moveTo>
                  <a:pt x="0" y="1785938"/>
                </a:moveTo>
                <a:lnTo>
                  <a:pt x="757238" y="1524000"/>
                </a:lnTo>
                <a:lnTo>
                  <a:pt x="1176338" y="2062163"/>
                </a:lnTo>
                <a:lnTo>
                  <a:pt x="1457325" y="2243138"/>
                </a:lnTo>
                <a:lnTo>
                  <a:pt x="1604963" y="1804988"/>
                </a:lnTo>
                <a:lnTo>
                  <a:pt x="1604963" y="1633538"/>
                </a:lnTo>
                <a:lnTo>
                  <a:pt x="1676400" y="1433513"/>
                </a:lnTo>
                <a:lnTo>
                  <a:pt x="1743075" y="1266825"/>
                </a:lnTo>
                <a:lnTo>
                  <a:pt x="1862138" y="1104900"/>
                </a:lnTo>
                <a:lnTo>
                  <a:pt x="2047875" y="947738"/>
                </a:lnTo>
                <a:lnTo>
                  <a:pt x="2228850" y="842963"/>
                </a:lnTo>
                <a:lnTo>
                  <a:pt x="2505075" y="762000"/>
                </a:lnTo>
                <a:lnTo>
                  <a:pt x="2838450" y="766763"/>
                </a:lnTo>
                <a:lnTo>
                  <a:pt x="3105150" y="847725"/>
                </a:lnTo>
                <a:lnTo>
                  <a:pt x="3381375" y="466725"/>
                </a:lnTo>
                <a:lnTo>
                  <a:pt x="1981200" y="0"/>
                </a:lnTo>
                <a:lnTo>
                  <a:pt x="571500" y="152400"/>
                </a:lnTo>
                <a:lnTo>
                  <a:pt x="0" y="1785938"/>
                </a:lnTo>
                <a:close/>
              </a:path>
            </a:pathLst>
          </a:custGeom>
          <a:solidFill>
            <a:schemeClr val="bg1">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orme libre 14"/>
          <p:cNvSpPr/>
          <p:nvPr/>
        </p:nvSpPr>
        <p:spPr>
          <a:xfrm>
            <a:off x="6091026" y="1584561"/>
            <a:ext cx="497334" cy="380173"/>
          </a:xfrm>
          <a:custGeom>
            <a:avLst/>
            <a:gdLst>
              <a:gd name="connsiteX0" fmla="*/ 0 w 366713"/>
              <a:gd name="connsiteY0" fmla="*/ 0 h 328612"/>
              <a:gd name="connsiteX1" fmla="*/ 228600 w 366713"/>
              <a:gd name="connsiteY1" fmla="*/ 176212 h 328612"/>
              <a:gd name="connsiteX2" fmla="*/ 366713 w 366713"/>
              <a:gd name="connsiteY2" fmla="*/ 328612 h 328612"/>
              <a:gd name="connsiteX3" fmla="*/ 242888 w 366713"/>
              <a:gd name="connsiteY3" fmla="*/ 157162 h 328612"/>
              <a:gd name="connsiteX4" fmla="*/ 0 w 366713"/>
              <a:gd name="connsiteY4" fmla="*/ 0 h 328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713" h="328612">
                <a:moveTo>
                  <a:pt x="0" y="0"/>
                </a:moveTo>
                <a:lnTo>
                  <a:pt x="228600" y="176212"/>
                </a:lnTo>
                <a:lnTo>
                  <a:pt x="366713" y="328612"/>
                </a:lnTo>
                <a:lnTo>
                  <a:pt x="242888" y="157162"/>
                </a:lnTo>
                <a:lnTo>
                  <a:pt x="0" y="0"/>
                </a:lnTo>
                <a:close/>
              </a:path>
            </a:pathLst>
          </a:custGeom>
          <a:solidFill>
            <a:schemeClr val="bg1">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198" name="Text Box 179"/>
          <p:cNvSpPr txBox="1">
            <a:spLocks noChangeArrowheads="1"/>
          </p:cNvSpPr>
          <p:nvPr/>
        </p:nvSpPr>
        <p:spPr bwMode="auto">
          <a:xfrm>
            <a:off x="4427984" y="5476210"/>
            <a:ext cx="4140318" cy="261610"/>
          </a:xfrm>
          <a:prstGeom prst="rect">
            <a:avLst/>
          </a:prstGeom>
          <a:solidFill>
            <a:schemeClr val="bg1"/>
          </a:solidFill>
          <a:ln>
            <a:noFill/>
          </a:ln>
          <a:effectLst/>
        </p:spPr>
        <p:txBody>
          <a:bodyPr wrap="square">
            <a:spAutoFit/>
          </a:bodyPr>
          <a:lstStyle>
            <a:lvl1pPr eaLnBrk="0" hangingPunct="0">
              <a:defRPr sz="2200">
                <a:solidFill>
                  <a:schemeClr val="tx1"/>
                </a:solidFill>
                <a:latin typeface="Times New Roman" pitchFamily="18" charset="0"/>
              </a:defRPr>
            </a:lvl1pPr>
            <a:lvl2pPr marL="742950" indent="-285750" eaLnBrk="0" hangingPunct="0">
              <a:defRPr sz="2200">
                <a:solidFill>
                  <a:schemeClr val="tx1"/>
                </a:solidFill>
                <a:latin typeface="Times New Roman" pitchFamily="18" charset="0"/>
              </a:defRPr>
            </a:lvl2pPr>
            <a:lvl3pPr marL="1143000" indent="-228600" eaLnBrk="0" hangingPunct="0">
              <a:defRPr sz="2200">
                <a:solidFill>
                  <a:schemeClr val="tx1"/>
                </a:solidFill>
                <a:latin typeface="Times New Roman" pitchFamily="18" charset="0"/>
              </a:defRPr>
            </a:lvl3pPr>
            <a:lvl4pPr marL="1600200" indent="-228600" eaLnBrk="0" hangingPunct="0">
              <a:defRPr sz="2200">
                <a:solidFill>
                  <a:schemeClr val="tx1"/>
                </a:solidFill>
                <a:latin typeface="Times New Roman" pitchFamily="18" charset="0"/>
              </a:defRPr>
            </a:lvl4pPr>
            <a:lvl5pPr marL="2057400" indent="-228600" eaLnBrk="0" hangingPunct="0">
              <a:defRPr sz="2200">
                <a:solidFill>
                  <a:schemeClr val="tx1"/>
                </a:solidFill>
                <a:latin typeface="Times New Roman" pitchFamily="18" charset="0"/>
              </a:defRPr>
            </a:lvl5pPr>
            <a:lvl6pPr marL="2514600" indent="-228600" eaLnBrk="0" fontAlgn="base" hangingPunct="0">
              <a:spcBef>
                <a:spcPct val="0"/>
              </a:spcBef>
              <a:spcAft>
                <a:spcPct val="0"/>
              </a:spcAft>
              <a:defRPr sz="2200">
                <a:solidFill>
                  <a:schemeClr val="tx1"/>
                </a:solidFill>
                <a:latin typeface="Times New Roman" pitchFamily="18" charset="0"/>
              </a:defRPr>
            </a:lvl6pPr>
            <a:lvl7pPr marL="2971800" indent="-228600" eaLnBrk="0" fontAlgn="base" hangingPunct="0">
              <a:spcBef>
                <a:spcPct val="0"/>
              </a:spcBef>
              <a:spcAft>
                <a:spcPct val="0"/>
              </a:spcAft>
              <a:defRPr sz="2200">
                <a:solidFill>
                  <a:schemeClr val="tx1"/>
                </a:solidFill>
                <a:latin typeface="Times New Roman" pitchFamily="18" charset="0"/>
              </a:defRPr>
            </a:lvl7pPr>
            <a:lvl8pPr marL="3429000" indent="-228600" eaLnBrk="0" fontAlgn="base" hangingPunct="0">
              <a:spcBef>
                <a:spcPct val="0"/>
              </a:spcBef>
              <a:spcAft>
                <a:spcPct val="0"/>
              </a:spcAft>
              <a:defRPr sz="2200">
                <a:solidFill>
                  <a:schemeClr val="tx1"/>
                </a:solidFill>
                <a:latin typeface="Times New Roman" pitchFamily="18" charset="0"/>
              </a:defRPr>
            </a:lvl8pPr>
            <a:lvl9pPr marL="3886200" indent="-228600" eaLnBrk="0" fontAlgn="base" hangingPunct="0">
              <a:spcBef>
                <a:spcPct val="0"/>
              </a:spcBef>
              <a:spcAft>
                <a:spcPct val="0"/>
              </a:spcAft>
              <a:defRPr sz="2200">
                <a:solidFill>
                  <a:schemeClr val="tx1"/>
                </a:solidFill>
                <a:latin typeface="Times New Roman" pitchFamily="18" charset="0"/>
              </a:defRPr>
            </a:lvl9pPr>
          </a:lstStyle>
          <a:p>
            <a:pPr algn="r" eaLnBrk="1" hangingPunct="1">
              <a:spcBef>
                <a:spcPct val="50000"/>
              </a:spcBef>
            </a:pPr>
            <a:r>
              <a:rPr lang="fr-FR" sz="1100" dirty="0">
                <a:solidFill>
                  <a:srgbClr val="000099"/>
                </a:solidFill>
              </a:rPr>
              <a:t>Wikimédia Commons cc-by : </a:t>
            </a:r>
            <a:r>
              <a:rPr lang="fr-FR" sz="1100" dirty="0">
                <a:solidFill>
                  <a:srgbClr val="000099"/>
                </a:solidFill>
                <a:hlinkClick r:id="rId6"/>
              </a:rPr>
              <a:t>Source</a:t>
            </a:r>
            <a:endParaRPr lang="fr-FR" sz="1100" dirty="0">
              <a:solidFill>
                <a:srgbClr val="000099"/>
              </a:solidFill>
            </a:endParaRPr>
          </a:p>
        </p:txBody>
      </p:sp>
      <p:sp>
        <p:nvSpPr>
          <p:cNvPr id="14" name="ZoneTexte 13"/>
          <p:cNvSpPr txBox="1"/>
          <p:nvPr/>
        </p:nvSpPr>
        <p:spPr>
          <a:xfrm>
            <a:off x="357158" y="3916928"/>
            <a:ext cx="360040" cy="369332"/>
          </a:xfrm>
          <a:prstGeom prst="rect">
            <a:avLst/>
          </a:prstGeom>
          <a:noFill/>
        </p:spPr>
        <p:txBody>
          <a:bodyPr wrap="square" rtlCol="0">
            <a:spAutoFit/>
          </a:bodyPr>
          <a:lstStyle/>
          <a:p>
            <a:r>
              <a:rPr lang="fr-FR" b="1" dirty="0">
                <a:solidFill>
                  <a:srgbClr val="FF0000"/>
                </a:solidFill>
                <a:sym typeface="Wingdings" panose="05000000000000000000" pitchFamily="2" charset="2"/>
              </a:rPr>
              <a:t></a:t>
            </a:r>
            <a:endParaRPr lang="fr-FR" b="1" dirty="0">
              <a:solidFill>
                <a:srgbClr val="FF0000"/>
              </a:solidFill>
            </a:endParaRPr>
          </a:p>
        </p:txBody>
      </p:sp>
      <p:grpSp>
        <p:nvGrpSpPr>
          <p:cNvPr id="6" name="Groupe 5"/>
          <p:cNvGrpSpPr/>
          <p:nvPr/>
        </p:nvGrpSpPr>
        <p:grpSpPr>
          <a:xfrm>
            <a:off x="4211960" y="4721873"/>
            <a:ext cx="2693791" cy="461665"/>
            <a:chOff x="4211960" y="4721873"/>
            <a:chExt cx="2693791" cy="461665"/>
          </a:xfrm>
        </p:grpSpPr>
        <p:sp>
          <p:nvSpPr>
            <p:cNvPr id="16" name="Text Box 6"/>
            <p:cNvSpPr txBox="1">
              <a:spLocks noChangeArrowheads="1"/>
            </p:cNvSpPr>
            <p:nvPr/>
          </p:nvSpPr>
          <p:spPr bwMode="auto">
            <a:xfrm>
              <a:off x="4942791" y="4721873"/>
              <a:ext cx="1962960" cy="46166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200">
                  <a:solidFill>
                    <a:schemeClr val="tx1"/>
                  </a:solidFill>
                  <a:latin typeface="Times New Roman" pitchFamily="18" charset="0"/>
                </a:defRPr>
              </a:lvl1pPr>
              <a:lvl2pPr marL="742950" indent="-285750" eaLnBrk="0" hangingPunct="0">
                <a:defRPr sz="2200">
                  <a:solidFill>
                    <a:schemeClr val="tx1"/>
                  </a:solidFill>
                  <a:latin typeface="Times New Roman" pitchFamily="18" charset="0"/>
                </a:defRPr>
              </a:lvl2pPr>
              <a:lvl3pPr marL="1143000" indent="-228600" eaLnBrk="0" hangingPunct="0">
                <a:defRPr sz="2200">
                  <a:solidFill>
                    <a:schemeClr val="tx1"/>
                  </a:solidFill>
                  <a:latin typeface="Times New Roman" pitchFamily="18" charset="0"/>
                </a:defRPr>
              </a:lvl3pPr>
              <a:lvl4pPr marL="1600200" indent="-228600" eaLnBrk="0" hangingPunct="0">
                <a:defRPr sz="2200">
                  <a:solidFill>
                    <a:schemeClr val="tx1"/>
                  </a:solidFill>
                  <a:latin typeface="Times New Roman" pitchFamily="18" charset="0"/>
                </a:defRPr>
              </a:lvl4pPr>
              <a:lvl5pPr marL="2057400" indent="-228600" eaLnBrk="0" hangingPunct="0">
                <a:defRPr sz="2200">
                  <a:solidFill>
                    <a:schemeClr val="tx1"/>
                  </a:solidFill>
                  <a:latin typeface="Times New Roman" pitchFamily="18" charset="0"/>
                </a:defRPr>
              </a:lvl5pPr>
              <a:lvl6pPr marL="2514600" indent="-228600" eaLnBrk="0" fontAlgn="base" hangingPunct="0">
                <a:spcBef>
                  <a:spcPct val="0"/>
                </a:spcBef>
                <a:spcAft>
                  <a:spcPct val="0"/>
                </a:spcAft>
                <a:defRPr sz="2200">
                  <a:solidFill>
                    <a:schemeClr val="tx1"/>
                  </a:solidFill>
                  <a:latin typeface="Times New Roman" pitchFamily="18" charset="0"/>
                </a:defRPr>
              </a:lvl6pPr>
              <a:lvl7pPr marL="2971800" indent="-228600" eaLnBrk="0" fontAlgn="base" hangingPunct="0">
                <a:spcBef>
                  <a:spcPct val="0"/>
                </a:spcBef>
                <a:spcAft>
                  <a:spcPct val="0"/>
                </a:spcAft>
                <a:defRPr sz="2200">
                  <a:solidFill>
                    <a:schemeClr val="tx1"/>
                  </a:solidFill>
                  <a:latin typeface="Times New Roman" pitchFamily="18" charset="0"/>
                </a:defRPr>
              </a:lvl7pPr>
              <a:lvl8pPr marL="3429000" indent="-228600" eaLnBrk="0" fontAlgn="base" hangingPunct="0">
                <a:spcBef>
                  <a:spcPct val="0"/>
                </a:spcBef>
                <a:spcAft>
                  <a:spcPct val="0"/>
                </a:spcAft>
                <a:defRPr sz="2200">
                  <a:solidFill>
                    <a:schemeClr val="tx1"/>
                  </a:solidFill>
                  <a:latin typeface="Times New Roman" pitchFamily="18" charset="0"/>
                </a:defRPr>
              </a:lvl8pPr>
              <a:lvl9pPr marL="3886200" indent="-228600" eaLnBrk="0" fontAlgn="base" hangingPunct="0">
                <a:spcBef>
                  <a:spcPct val="0"/>
                </a:spcBef>
                <a:spcAft>
                  <a:spcPct val="0"/>
                </a:spcAft>
                <a:defRPr sz="2200">
                  <a:solidFill>
                    <a:schemeClr val="tx1"/>
                  </a:solidFill>
                  <a:latin typeface="Times New Roman" pitchFamily="18" charset="0"/>
                </a:defRPr>
              </a:lvl9pPr>
            </a:lstStyle>
            <a:p>
              <a:pPr>
                <a:spcBef>
                  <a:spcPct val="50000"/>
                </a:spcBef>
              </a:pPr>
              <a:r>
                <a:rPr lang="fr-FR" sz="1200" dirty="0"/>
                <a:t>Voir</a:t>
              </a:r>
              <a:r>
                <a:rPr lang="fr-FR" sz="1200" dirty="0">
                  <a:solidFill>
                    <a:srgbClr val="000099"/>
                  </a:solidFill>
                </a:rPr>
                <a:t> </a:t>
              </a:r>
              <a:r>
                <a:rPr lang="fr-FR" sz="1200" dirty="0">
                  <a:solidFill>
                    <a:srgbClr val="800000"/>
                  </a:solidFill>
                  <a:hlinkClick r:id="rId7"/>
                </a:rPr>
                <a:t>module « Evaluation de projet et étude d’impact »</a:t>
              </a:r>
              <a:endParaRPr lang="fr-FR" sz="1200" dirty="0">
                <a:solidFill>
                  <a:srgbClr val="800000"/>
                </a:solidFill>
              </a:endParaRPr>
            </a:p>
          </p:txBody>
        </p:sp>
        <p:cxnSp>
          <p:nvCxnSpPr>
            <p:cNvPr id="5" name="Connecteur droit avec flèche 4"/>
            <p:cNvCxnSpPr/>
            <p:nvPr/>
          </p:nvCxnSpPr>
          <p:spPr>
            <a:xfrm flipV="1">
              <a:off x="4211960" y="4945732"/>
              <a:ext cx="648072" cy="15031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9746590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2" grpId="0" animBg="1"/>
      <p:bldP spid="13" grpId="0" animBg="1"/>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p:cNvSpPr>
            <a:spLocks noGrp="1" noChangeArrowheads="1"/>
          </p:cNvSpPr>
          <p:nvPr>
            <p:ph type="title"/>
          </p:nvPr>
        </p:nvSpPr>
        <p:spPr>
          <a:prstGeom prst="rect">
            <a:avLst/>
          </a:prstGeom>
        </p:spPr>
        <p:txBody>
          <a:bodyPr/>
          <a:lstStyle/>
          <a:p>
            <a:r>
              <a:rPr lang="fr-FR" sz="2800" b="1" dirty="0"/>
              <a:t>Le triangle Qualité – Coût - Délai</a:t>
            </a:r>
          </a:p>
        </p:txBody>
      </p:sp>
      <p:sp>
        <p:nvSpPr>
          <p:cNvPr id="134151" name="Text Box 7"/>
          <p:cNvSpPr txBox="1">
            <a:spLocks noChangeArrowheads="1"/>
          </p:cNvSpPr>
          <p:nvPr/>
        </p:nvSpPr>
        <p:spPr bwMode="auto">
          <a:xfrm>
            <a:off x="2915816" y="4762807"/>
            <a:ext cx="2880320" cy="830997"/>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bg1"/>
                </a:solidFill>
                <a:latin typeface="Times New Roman" pitchFamily="18" charset="0"/>
                <a:cs typeface="Lucida Sans Unicode" pitchFamily="34" charset="0"/>
              </a:defRPr>
            </a:lvl1pPr>
            <a:lvl2pPr marL="742950" indent="-285750">
              <a:defRPr sz="2400">
                <a:solidFill>
                  <a:schemeClr val="bg1"/>
                </a:solidFill>
                <a:latin typeface="Times New Roman" pitchFamily="18" charset="0"/>
                <a:cs typeface="Lucida Sans Unicode" pitchFamily="34" charset="0"/>
              </a:defRPr>
            </a:lvl2pPr>
            <a:lvl3pPr marL="1143000" indent="-228600">
              <a:defRPr sz="2400">
                <a:solidFill>
                  <a:schemeClr val="bg1"/>
                </a:solidFill>
                <a:latin typeface="Times New Roman" pitchFamily="18" charset="0"/>
                <a:cs typeface="Lucida Sans Unicode" pitchFamily="34" charset="0"/>
              </a:defRPr>
            </a:lvl3pPr>
            <a:lvl4pPr marL="1600200" indent="-228600">
              <a:defRPr sz="2400">
                <a:solidFill>
                  <a:schemeClr val="bg1"/>
                </a:solidFill>
                <a:latin typeface="Times New Roman" pitchFamily="18" charset="0"/>
                <a:cs typeface="Lucida Sans Unicode" pitchFamily="34" charset="0"/>
              </a:defRPr>
            </a:lvl4pPr>
            <a:lvl5pPr marL="2057400" indent="-228600">
              <a:defRPr sz="2400">
                <a:solidFill>
                  <a:schemeClr val="bg1"/>
                </a:solidFill>
                <a:latin typeface="Times New Roman" pitchFamily="18" charset="0"/>
                <a:cs typeface="Lucida Sans Unicode" pitchFamily="34" charset="0"/>
              </a:defRPr>
            </a:lvl5pPr>
            <a:lvl6pPr marL="2514600" indent="-228600" defTabSz="449263" eaLnBrk="0" fontAlgn="base" hangingPunct="0">
              <a:lnSpc>
                <a:spcPct val="86000"/>
              </a:lnSpc>
              <a:spcBef>
                <a:spcPct val="0"/>
              </a:spcBef>
              <a:spcAft>
                <a:spcPct val="0"/>
              </a:spcAft>
              <a:buClr>
                <a:srgbClr val="000099"/>
              </a:buClr>
              <a:buSzPct val="100000"/>
              <a:buFont typeface="Times New Roman" pitchFamily="18" charset="0"/>
              <a:defRPr sz="2400">
                <a:solidFill>
                  <a:schemeClr val="bg1"/>
                </a:solidFill>
                <a:latin typeface="Times New Roman" pitchFamily="18" charset="0"/>
                <a:cs typeface="Lucida Sans Unicode" pitchFamily="34" charset="0"/>
              </a:defRPr>
            </a:lvl6pPr>
            <a:lvl7pPr marL="2971800" indent="-228600" defTabSz="449263" eaLnBrk="0" fontAlgn="base" hangingPunct="0">
              <a:lnSpc>
                <a:spcPct val="86000"/>
              </a:lnSpc>
              <a:spcBef>
                <a:spcPct val="0"/>
              </a:spcBef>
              <a:spcAft>
                <a:spcPct val="0"/>
              </a:spcAft>
              <a:buClr>
                <a:srgbClr val="000099"/>
              </a:buClr>
              <a:buSzPct val="100000"/>
              <a:buFont typeface="Times New Roman" pitchFamily="18" charset="0"/>
              <a:defRPr sz="2400">
                <a:solidFill>
                  <a:schemeClr val="bg1"/>
                </a:solidFill>
                <a:latin typeface="Times New Roman" pitchFamily="18" charset="0"/>
                <a:cs typeface="Lucida Sans Unicode" pitchFamily="34" charset="0"/>
              </a:defRPr>
            </a:lvl7pPr>
            <a:lvl8pPr marL="3429000" indent="-228600" defTabSz="449263" eaLnBrk="0" fontAlgn="base" hangingPunct="0">
              <a:lnSpc>
                <a:spcPct val="86000"/>
              </a:lnSpc>
              <a:spcBef>
                <a:spcPct val="0"/>
              </a:spcBef>
              <a:spcAft>
                <a:spcPct val="0"/>
              </a:spcAft>
              <a:buClr>
                <a:srgbClr val="000099"/>
              </a:buClr>
              <a:buSzPct val="100000"/>
              <a:buFont typeface="Times New Roman" pitchFamily="18" charset="0"/>
              <a:defRPr sz="2400">
                <a:solidFill>
                  <a:schemeClr val="bg1"/>
                </a:solidFill>
                <a:latin typeface="Times New Roman" pitchFamily="18" charset="0"/>
                <a:cs typeface="Lucida Sans Unicode" pitchFamily="34" charset="0"/>
              </a:defRPr>
            </a:lvl8pPr>
            <a:lvl9pPr marL="3886200" indent="-228600" defTabSz="449263" eaLnBrk="0" fontAlgn="base" hangingPunct="0">
              <a:lnSpc>
                <a:spcPct val="86000"/>
              </a:lnSpc>
              <a:spcBef>
                <a:spcPct val="0"/>
              </a:spcBef>
              <a:spcAft>
                <a:spcPct val="0"/>
              </a:spcAft>
              <a:buClr>
                <a:srgbClr val="000099"/>
              </a:buClr>
              <a:buSzPct val="100000"/>
              <a:buFont typeface="Times New Roman" pitchFamily="18" charset="0"/>
              <a:defRPr sz="2400">
                <a:solidFill>
                  <a:schemeClr val="bg1"/>
                </a:solidFill>
                <a:latin typeface="Times New Roman" pitchFamily="18" charset="0"/>
                <a:cs typeface="Lucida Sans Unicode" pitchFamily="34" charset="0"/>
              </a:defRPr>
            </a:lvl9pPr>
          </a:lstStyle>
          <a:p>
            <a:pPr defTabSz="449263" eaLnBrk="0" hangingPunct="0">
              <a:spcBef>
                <a:spcPct val="30000"/>
              </a:spcBef>
              <a:buClr>
                <a:srgbClr val="000000"/>
              </a:buClr>
              <a:buSzPct val="100000"/>
            </a:pPr>
            <a:r>
              <a:rPr lang="fr-FR" sz="1600" b="1" dirty="0">
                <a:solidFill>
                  <a:schemeClr val="tx2">
                    <a:lumMod val="75000"/>
                  </a:schemeClr>
                </a:solidFill>
                <a:latin typeface="+mn-lt"/>
              </a:rPr>
              <a:t>Qualité</a:t>
            </a:r>
            <a:r>
              <a:rPr lang="fr-FR" sz="1600" dirty="0">
                <a:solidFill>
                  <a:schemeClr val="tx2">
                    <a:lumMod val="75000"/>
                  </a:schemeClr>
                </a:solidFill>
                <a:latin typeface="+mn-lt"/>
              </a:rPr>
              <a:t>: spécifications techniques : fonctions, fiabilité, ergonomie…</a:t>
            </a:r>
          </a:p>
        </p:txBody>
      </p:sp>
      <p:sp>
        <p:nvSpPr>
          <p:cNvPr id="134152" name="Text Box 8"/>
          <p:cNvSpPr txBox="1">
            <a:spLocks noChangeArrowheads="1"/>
          </p:cNvSpPr>
          <p:nvPr/>
        </p:nvSpPr>
        <p:spPr bwMode="auto">
          <a:xfrm>
            <a:off x="7001472" y="1419758"/>
            <a:ext cx="2035025" cy="107721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bg1"/>
                </a:solidFill>
                <a:latin typeface="Times New Roman" pitchFamily="18" charset="0"/>
                <a:cs typeface="Lucida Sans Unicode" pitchFamily="34" charset="0"/>
              </a:defRPr>
            </a:lvl1pPr>
            <a:lvl2pPr marL="742950" indent="-285750">
              <a:defRPr sz="2400">
                <a:solidFill>
                  <a:schemeClr val="bg1"/>
                </a:solidFill>
                <a:latin typeface="Times New Roman" pitchFamily="18" charset="0"/>
                <a:cs typeface="Lucida Sans Unicode" pitchFamily="34" charset="0"/>
              </a:defRPr>
            </a:lvl2pPr>
            <a:lvl3pPr marL="1143000" indent="-228600">
              <a:defRPr sz="2400">
                <a:solidFill>
                  <a:schemeClr val="bg1"/>
                </a:solidFill>
                <a:latin typeface="Times New Roman" pitchFamily="18" charset="0"/>
                <a:cs typeface="Lucida Sans Unicode" pitchFamily="34" charset="0"/>
              </a:defRPr>
            </a:lvl3pPr>
            <a:lvl4pPr marL="1600200" indent="-228600">
              <a:defRPr sz="2400">
                <a:solidFill>
                  <a:schemeClr val="bg1"/>
                </a:solidFill>
                <a:latin typeface="Times New Roman" pitchFamily="18" charset="0"/>
                <a:cs typeface="Lucida Sans Unicode" pitchFamily="34" charset="0"/>
              </a:defRPr>
            </a:lvl4pPr>
            <a:lvl5pPr marL="2057400" indent="-228600">
              <a:defRPr sz="2400">
                <a:solidFill>
                  <a:schemeClr val="bg1"/>
                </a:solidFill>
                <a:latin typeface="Times New Roman" pitchFamily="18" charset="0"/>
                <a:cs typeface="Lucida Sans Unicode" pitchFamily="34" charset="0"/>
              </a:defRPr>
            </a:lvl5pPr>
            <a:lvl6pPr marL="2514600" indent="-228600" defTabSz="449263" eaLnBrk="0" fontAlgn="base" hangingPunct="0">
              <a:lnSpc>
                <a:spcPct val="86000"/>
              </a:lnSpc>
              <a:spcBef>
                <a:spcPct val="0"/>
              </a:spcBef>
              <a:spcAft>
                <a:spcPct val="0"/>
              </a:spcAft>
              <a:buClr>
                <a:srgbClr val="000099"/>
              </a:buClr>
              <a:buSzPct val="100000"/>
              <a:buFont typeface="Times New Roman" pitchFamily="18" charset="0"/>
              <a:defRPr sz="2400">
                <a:solidFill>
                  <a:schemeClr val="bg1"/>
                </a:solidFill>
                <a:latin typeface="Times New Roman" pitchFamily="18" charset="0"/>
                <a:cs typeface="Lucida Sans Unicode" pitchFamily="34" charset="0"/>
              </a:defRPr>
            </a:lvl6pPr>
            <a:lvl7pPr marL="2971800" indent="-228600" defTabSz="449263" eaLnBrk="0" fontAlgn="base" hangingPunct="0">
              <a:lnSpc>
                <a:spcPct val="86000"/>
              </a:lnSpc>
              <a:spcBef>
                <a:spcPct val="0"/>
              </a:spcBef>
              <a:spcAft>
                <a:spcPct val="0"/>
              </a:spcAft>
              <a:buClr>
                <a:srgbClr val="000099"/>
              </a:buClr>
              <a:buSzPct val="100000"/>
              <a:buFont typeface="Times New Roman" pitchFamily="18" charset="0"/>
              <a:defRPr sz="2400">
                <a:solidFill>
                  <a:schemeClr val="bg1"/>
                </a:solidFill>
                <a:latin typeface="Times New Roman" pitchFamily="18" charset="0"/>
                <a:cs typeface="Lucida Sans Unicode" pitchFamily="34" charset="0"/>
              </a:defRPr>
            </a:lvl7pPr>
            <a:lvl8pPr marL="3429000" indent="-228600" defTabSz="449263" eaLnBrk="0" fontAlgn="base" hangingPunct="0">
              <a:lnSpc>
                <a:spcPct val="86000"/>
              </a:lnSpc>
              <a:spcBef>
                <a:spcPct val="0"/>
              </a:spcBef>
              <a:spcAft>
                <a:spcPct val="0"/>
              </a:spcAft>
              <a:buClr>
                <a:srgbClr val="000099"/>
              </a:buClr>
              <a:buSzPct val="100000"/>
              <a:buFont typeface="Times New Roman" pitchFamily="18" charset="0"/>
              <a:defRPr sz="2400">
                <a:solidFill>
                  <a:schemeClr val="bg1"/>
                </a:solidFill>
                <a:latin typeface="Times New Roman" pitchFamily="18" charset="0"/>
                <a:cs typeface="Lucida Sans Unicode" pitchFamily="34" charset="0"/>
              </a:defRPr>
            </a:lvl8pPr>
            <a:lvl9pPr marL="3886200" indent="-228600" defTabSz="449263" eaLnBrk="0" fontAlgn="base" hangingPunct="0">
              <a:lnSpc>
                <a:spcPct val="86000"/>
              </a:lnSpc>
              <a:spcBef>
                <a:spcPct val="0"/>
              </a:spcBef>
              <a:spcAft>
                <a:spcPct val="0"/>
              </a:spcAft>
              <a:buClr>
                <a:srgbClr val="000099"/>
              </a:buClr>
              <a:buSzPct val="100000"/>
              <a:buFont typeface="Times New Roman" pitchFamily="18" charset="0"/>
              <a:defRPr sz="2400">
                <a:solidFill>
                  <a:schemeClr val="bg1"/>
                </a:solidFill>
                <a:latin typeface="Times New Roman" pitchFamily="18" charset="0"/>
                <a:cs typeface="Lucida Sans Unicode" pitchFamily="34" charset="0"/>
              </a:defRPr>
            </a:lvl9pPr>
          </a:lstStyle>
          <a:p>
            <a:pPr defTabSz="449263" eaLnBrk="0" hangingPunct="0">
              <a:spcBef>
                <a:spcPct val="30000"/>
              </a:spcBef>
              <a:buClr>
                <a:srgbClr val="000000"/>
              </a:buClr>
              <a:buSzPct val="100000"/>
            </a:pPr>
            <a:r>
              <a:rPr lang="fr-FR" sz="1600" b="1" dirty="0">
                <a:solidFill>
                  <a:schemeClr val="tx2">
                    <a:lumMod val="75000"/>
                  </a:schemeClr>
                </a:solidFill>
                <a:latin typeface="+mj-lt"/>
              </a:rPr>
              <a:t>Délais </a:t>
            </a:r>
            <a:r>
              <a:rPr lang="fr-FR" sz="1600" dirty="0">
                <a:solidFill>
                  <a:schemeClr val="tx2">
                    <a:lumMod val="75000"/>
                  </a:schemeClr>
                </a:solidFill>
                <a:latin typeface="+mj-lt"/>
              </a:rPr>
              <a:t>: un projet est limité dans le temps : pénalités de retard, date de fin imposée…</a:t>
            </a:r>
          </a:p>
        </p:txBody>
      </p:sp>
      <p:sp>
        <p:nvSpPr>
          <p:cNvPr id="134154" name="Oval 10"/>
          <p:cNvSpPr>
            <a:spLocks noChangeArrowheads="1"/>
          </p:cNvSpPr>
          <p:nvPr/>
        </p:nvSpPr>
        <p:spPr bwMode="auto">
          <a:xfrm>
            <a:off x="8027988" y="5377657"/>
            <a:ext cx="144462" cy="119063"/>
          </a:xfrm>
          <a:prstGeom prst="ellipse">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449263" eaLnBrk="0" hangingPunct="0">
              <a:lnSpc>
                <a:spcPct val="86000"/>
              </a:lnSpc>
              <a:buClr>
                <a:srgbClr val="000099"/>
              </a:buClr>
              <a:buSzPct val="100000"/>
              <a:buFont typeface="Times New Roman" pitchFamily="18" charset="0"/>
              <a:buNone/>
            </a:pPr>
            <a:endParaRPr lang="fr-FR" sz="2400">
              <a:solidFill>
                <a:srgbClr val="FFFFFF"/>
              </a:solidFill>
            </a:endParaRPr>
          </a:p>
        </p:txBody>
      </p:sp>
      <p:sp>
        <p:nvSpPr>
          <p:cNvPr id="134156" name="Text Box 12"/>
          <p:cNvSpPr txBox="1">
            <a:spLocks noChangeArrowheads="1"/>
          </p:cNvSpPr>
          <p:nvPr/>
        </p:nvSpPr>
        <p:spPr bwMode="auto">
          <a:xfrm>
            <a:off x="2643174" y="1428740"/>
            <a:ext cx="2185958" cy="107721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bg1"/>
                </a:solidFill>
                <a:latin typeface="Times New Roman" pitchFamily="18" charset="0"/>
                <a:cs typeface="Lucida Sans Unicode" pitchFamily="34" charset="0"/>
              </a:defRPr>
            </a:lvl1pPr>
            <a:lvl2pPr marL="742950" indent="-285750">
              <a:defRPr sz="2400">
                <a:solidFill>
                  <a:schemeClr val="bg1"/>
                </a:solidFill>
                <a:latin typeface="Times New Roman" pitchFamily="18" charset="0"/>
                <a:cs typeface="Lucida Sans Unicode" pitchFamily="34" charset="0"/>
              </a:defRPr>
            </a:lvl2pPr>
            <a:lvl3pPr marL="1143000" indent="-228600">
              <a:defRPr sz="2400">
                <a:solidFill>
                  <a:schemeClr val="bg1"/>
                </a:solidFill>
                <a:latin typeface="Times New Roman" pitchFamily="18" charset="0"/>
                <a:cs typeface="Lucida Sans Unicode" pitchFamily="34" charset="0"/>
              </a:defRPr>
            </a:lvl3pPr>
            <a:lvl4pPr marL="1600200" indent="-228600">
              <a:defRPr sz="2400">
                <a:solidFill>
                  <a:schemeClr val="bg1"/>
                </a:solidFill>
                <a:latin typeface="Times New Roman" pitchFamily="18" charset="0"/>
                <a:cs typeface="Lucida Sans Unicode" pitchFamily="34" charset="0"/>
              </a:defRPr>
            </a:lvl4pPr>
            <a:lvl5pPr marL="2057400" indent="-228600">
              <a:defRPr sz="2400">
                <a:solidFill>
                  <a:schemeClr val="bg1"/>
                </a:solidFill>
                <a:latin typeface="Times New Roman" pitchFamily="18" charset="0"/>
                <a:cs typeface="Lucida Sans Unicode" pitchFamily="34" charset="0"/>
              </a:defRPr>
            </a:lvl5pPr>
            <a:lvl6pPr marL="2514600" indent="-228600" defTabSz="449263" eaLnBrk="0" fontAlgn="base" hangingPunct="0">
              <a:lnSpc>
                <a:spcPct val="86000"/>
              </a:lnSpc>
              <a:spcBef>
                <a:spcPct val="0"/>
              </a:spcBef>
              <a:spcAft>
                <a:spcPct val="0"/>
              </a:spcAft>
              <a:buClr>
                <a:srgbClr val="000099"/>
              </a:buClr>
              <a:buSzPct val="100000"/>
              <a:buFont typeface="Times New Roman" pitchFamily="18" charset="0"/>
              <a:defRPr sz="2400">
                <a:solidFill>
                  <a:schemeClr val="bg1"/>
                </a:solidFill>
                <a:latin typeface="Times New Roman" pitchFamily="18" charset="0"/>
                <a:cs typeface="Lucida Sans Unicode" pitchFamily="34" charset="0"/>
              </a:defRPr>
            </a:lvl6pPr>
            <a:lvl7pPr marL="2971800" indent="-228600" defTabSz="449263" eaLnBrk="0" fontAlgn="base" hangingPunct="0">
              <a:lnSpc>
                <a:spcPct val="86000"/>
              </a:lnSpc>
              <a:spcBef>
                <a:spcPct val="0"/>
              </a:spcBef>
              <a:spcAft>
                <a:spcPct val="0"/>
              </a:spcAft>
              <a:buClr>
                <a:srgbClr val="000099"/>
              </a:buClr>
              <a:buSzPct val="100000"/>
              <a:buFont typeface="Times New Roman" pitchFamily="18" charset="0"/>
              <a:defRPr sz="2400">
                <a:solidFill>
                  <a:schemeClr val="bg1"/>
                </a:solidFill>
                <a:latin typeface="Times New Roman" pitchFamily="18" charset="0"/>
                <a:cs typeface="Lucida Sans Unicode" pitchFamily="34" charset="0"/>
              </a:defRPr>
            </a:lvl7pPr>
            <a:lvl8pPr marL="3429000" indent="-228600" defTabSz="449263" eaLnBrk="0" fontAlgn="base" hangingPunct="0">
              <a:lnSpc>
                <a:spcPct val="86000"/>
              </a:lnSpc>
              <a:spcBef>
                <a:spcPct val="0"/>
              </a:spcBef>
              <a:spcAft>
                <a:spcPct val="0"/>
              </a:spcAft>
              <a:buClr>
                <a:srgbClr val="000099"/>
              </a:buClr>
              <a:buSzPct val="100000"/>
              <a:buFont typeface="Times New Roman" pitchFamily="18" charset="0"/>
              <a:defRPr sz="2400">
                <a:solidFill>
                  <a:schemeClr val="bg1"/>
                </a:solidFill>
                <a:latin typeface="Times New Roman" pitchFamily="18" charset="0"/>
                <a:cs typeface="Lucida Sans Unicode" pitchFamily="34" charset="0"/>
              </a:defRPr>
            </a:lvl8pPr>
            <a:lvl9pPr marL="3886200" indent="-228600" defTabSz="449263" eaLnBrk="0" fontAlgn="base" hangingPunct="0">
              <a:lnSpc>
                <a:spcPct val="86000"/>
              </a:lnSpc>
              <a:spcBef>
                <a:spcPct val="0"/>
              </a:spcBef>
              <a:spcAft>
                <a:spcPct val="0"/>
              </a:spcAft>
              <a:buClr>
                <a:srgbClr val="000099"/>
              </a:buClr>
              <a:buSzPct val="100000"/>
              <a:buFont typeface="Times New Roman" pitchFamily="18" charset="0"/>
              <a:defRPr sz="2400">
                <a:solidFill>
                  <a:schemeClr val="bg1"/>
                </a:solidFill>
                <a:latin typeface="Times New Roman" pitchFamily="18" charset="0"/>
                <a:cs typeface="Lucida Sans Unicode" pitchFamily="34" charset="0"/>
              </a:defRPr>
            </a:lvl9pPr>
          </a:lstStyle>
          <a:p>
            <a:pPr defTabSz="449263" eaLnBrk="0" hangingPunct="0">
              <a:spcBef>
                <a:spcPct val="30000"/>
              </a:spcBef>
              <a:buClr>
                <a:srgbClr val="000000"/>
              </a:buClr>
              <a:buSzPct val="100000"/>
            </a:pPr>
            <a:r>
              <a:rPr lang="fr-FR" sz="1600" b="1" dirty="0">
                <a:solidFill>
                  <a:schemeClr val="tx2">
                    <a:lumMod val="75000"/>
                  </a:schemeClr>
                </a:solidFill>
                <a:latin typeface="+mn-lt"/>
              </a:rPr>
              <a:t>Budget</a:t>
            </a:r>
            <a:r>
              <a:rPr lang="fr-FR" sz="1600" dirty="0">
                <a:solidFill>
                  <a:schemeClr val="tx2">
                    <a:lumMod val="75000"/>
                  </a:schemeClr>
                </a:solidFill>
                <a:latin typeface="+mn-lt"/>
              </a:rPr>
              <a:t> : salaires, achats, machines, prototype, prestations externes…</a:t>
            </a:r>
          </a:p>
        </p:txBody>
      </p:sp>
      <p:grpSp>
        <p:nvGrpSpPr>
          <p:cNvPr id="13" name="Groupe 12"/>
          <p:cNvGrpSpPr/>
          <p:nvPr/>
        </p:nvGrpSpPr>
        <p:grpSpPr>
          <a:xfrm>
            <a:off x="3275857" y="997294"/>
            <a:ext cx="4608511" cy="4062065"/>
            <a:chOff x="3203848" y="1196752"/>
            <a:chExt cx="5138333" cy="4874478"/>
          </a:xfrm>
        </p:grpSpPr>
        <p:sp>
          <p:nvSpPr>
            <p:cNvPr id="9" name="Triangle isocèle 8"/>
            <p:cNvSpPr/>
            <p:nvPr/>
          </p:nvSpPr>
          <p:spPr>
            <a:xfrm>
              <a:off x="3347864" y="1196752"/>
              <a:ext cx="4761169" cy="4104456"/>
            </a:xfrm>
            <a:prstGeom prst="triangle">
              <a:avLst/>
            </a:prstGeom>
            <a:ln>
              <a:solidFill>
                <a:schemeClr val="tx1">
                  <a:lumMod val="95000"/>
                  <a:lumOff val="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0" name="ZoneTexte 9"/>
            <p:cNvSpPr txBox="1"/>
            <p:nvPr/>
          </p:nvSpPr>
          <p:spPr>
            <a:xfrm>
              <a:off x="3203848" y="3068960"/>
              <a:ext cx="740652" cy="553998"/>
            </a:xfrm>
            <a:prstGeom prst="rect">
              <a:avLst/>
            </a:prstGeom>
            <a:noFill/>
          </p:spPr>
          <p:txBody>
            <a:bodyPr wrap="none" rtlCol="0">
              <a:spAutoFit/>
            </a:bodyPr>
            <a:lstStyle/>
            <a:p>
              <a:r>
                <a:rPr lang="fr-FR" sz="2400" b="1" dirty="0" err="1"/>
                <a:t>Cost</a:t>
              </a:r>
              <a:endParaRPr lang="fr-FR" sz="2400" b="1" dirty="0"/>
            </a:p>
          </p:txBody>
        </p:sp>
        <p:sp>
          <p:nvSpPr>
            <p:cNvPr id="11" name="ZoneTexte 10"/>
            <p:cNvSpPr txBox="1"/>
            <p:nvPr/>
          </p:nvSpPr>
          <p:spPr>
            <a:xfrm>
              <a:off x="7524328" y="2996952"/>
              <a:ext cx="817853" cy="553998"/>
            </a:xfrm>
            <a:prstGeom prst="rect">
              <a:avLst/>
            </a:prstGeom>
            <a:noFill/>
          </p:spPr>
          <p:txBody>
            <a:bodyPr wrap="none" rtlCol="0">
              <a:spAutoFit/>
            </a:bodyPr>
            <a:lstStyle/>
            <a:p>
              <a:r>
                <a:rPr lang="fr-FR" sz="2400" b="1" dirty="0"/>
                <a:t>Time</a:t>
              </a:r>
            </a:p>
          </p:txBody>
        </p:sp>
        <p:sp>
          <p:nvSpPr>
            <p:cNvPr id="12" name="ZoneTexte 11"/>
            <p:cNvSpPr txBox="1"/>
            <p:nvPr/>
          </p:nvSpPr>
          <p:spPr>
            <a:xfrm>
              <a:off x="5220072" y="5517232"/>
              <a:ext cx="943015" cy="553998"/>
            </a:xfrm>
            <a:prstGeom prst="rect">
              <a:avLst/>
            </a:prstGeom>
            <a:noFill/>
          </p:spPr>
          <p:txBody>
            <a:bodyPr wrap="none" rtlCol="0">
              <a:spAutoFit/>
            </a:bodyPr>
            <a:lstStyle/>
            <a:p>
              <a:r>
                <a:rPr lang="fr-FR" sz="2400" b="1" dirty="0"/>
                <a:t>Scope</a:t>
              </a:r>
            </a:p>
          </p:txBody>
        </p:sp>
      </p:grpSp>
      <p:sp>
        <p:nvSpPr>
          <p:cNvPr id="2" name="Espace réservé du numéro de diapositive 1"/>
          <p:cNvSpPr>
            <a:spLocks noGrp="1"/>
          </p:cNvSpPr>
          <p:nvPr>
            <p:ph type="sldNum" sz="quarter" idx="10"/>
          </p:nvPr>
        </p:nvSpPr>
        <p:spPr/>
        <p:txBody>
          <a:bodyPr/>
          <a:lstStyle/>
          <a:p>
            <a:pPr>
              <a:defRPr/>
            </a:pPr>
            <a:fld id="{7F07B8DE-9430-46E8-A38B-5DA0DE501445}" type="slidenum">
              <a:rPr lang="fr-FR" smtClean="0"/>
              <a:pPr>
                <a:defRPr/>
              </a:pPr>
              <a:t>13</a:t>
            </a:fld>
            <a:endParaRPr lang="fr-FR"/>
          </a:p>
        </p:txBody>
      </p:sp>
      <p:sp>
        <p:nvSpPr>
          <p:cNvPr id="14" name="ZoneTexte 13"/>
          <p:cNvSpPr txBox="1"/>
          <p:nvPr/>
        </p:nvSpPr>
        <p:spPr>
          <a:xfrm>
            <a:off x="357158" y="4288368"/>
            <a:ext cx="360040" cy="369332"/>
          </a:xfrm>
          <a:prstGeom prst="rect">
            <a:avLst/>
          </a:prstGeom>
          <a:noFill/>
        </p:spPr>
        <p:txBody>
          <a:bodyPr wrap="square" rtlCol="0">
            <a:spAutoFit/>
          </a:bodyPr>
          <a:lstStyle/>
          <a:p>
            <a:r>
              <a:rPr lang="fr-FR" b="1" dirty="0">
                <a:solidFill>
                  <a:srgbClr val="FF0000"/>
                </a:solidFill>
                <a:sym typeface="Wingdings" panose="05000000000000000000" pitchFamily="2" charset="2"/>
              </a:rPr>
              <a:t></a:t>
            </a:r>
            <a:endParaRPr lang="fr-FR" b="1" dirty="0">
              <a:solidFill>
                <a:srgbClr val="FF0000"/>
              </a:solidFill>
            </a:endParaRPr>
          </a:p>
        </p:txBody>
      </p:sp>
    </p:spTree>
    <p:extLst>
      <p:ext uri="{BB962C8B-B14F-4D97-AF65-F5344CB8AC3E}">
        <p14:creationId xmlns:p14="http://schemas.microsoft.com/office/powerpoint/2010/main" val="244064956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out)">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34151"/>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34152"/>
                                        </p:tgtEl>
                                        <p:attrNameLst>
                                          <p:attrName>style.visibility</p:attrName>
                                        </p:attrNameLst>
                                      </p:cBhvr>
                                      <p:to>
                                        <p:strVal val="visible"/>
                                      </p:to>
                                    </p:set>
                                  </p:childTnLst>
                                </p:cTn>
                              </p:par>
                              <p:par>
                                <p:cTn id="16" presetID="1" presetClass="exit" presetSubtype="0" fill="hold" grpId="1" nodeType="withEffect">
                                  <p:stCondLst>
                                    <p:cond delay="0"/>
                                  </p:stCondLst>
                                  <p:childTnLst>
                                    <p:set>
                                      <p:cBhvr>
                                        <p:cTn id="17" dur="1" fill="hold">
                                          <p:stCondLst>
                                            <p:cond delay="0"/>
                                          </p:stCondLst>
                                        </p:cTn>
                                        <p:tgtEl>
                                          <p:spTgt spid="134151"/>
                                        </p:tgtEl>
                                        <p:attrNameLst>
                                          <p:attrName>style.visibility</p:attrName>
                                        </p:attrNameLst>
                                      </p:cBhvr>
                                      <p:to>
                                        <p:strVal val="hidden"/>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34156"/>
                                        </p:tgtEl>
                                        <p:attrNameLst>
                                          <p:attrName>style.visibility</p:attrName>
                                        </p:attrNameLst>
                                      </p:cBhvr>
                                      <p:to>
                                        <p:strVal val="visible"/>
                                      </p:to>
                                    </p:set>
                                  </p:childTnLst>
                                </p:cTn>
                              </p:par>
                              <p:par>
                                <p:cTn id="22" presetID="1" presetClass="exit" presetSubtype="0" fill="hold" grpId="1" nodeType="withEffect">
                                  <p:stCondLst>
                                    <p:cond delay="0"/>
                                  </p:stCondLst>
                                  <p:childTnLst>
                                    <p:set>
                                      <p:cBhvr>
                                        <p:cTn id="23" dur="1" fill="hold">
                                          <p:stCondLst>
                                            <p:cond delay="0"/>
                                          </p:stCondLst>
                                        </p:cTn>
                                        <p:tgtEl>
                                          <p:spTgt spid="134152"/>
                                        </p:tgtEl>
                                        <p:attrNameLst>
                                          <p:attrName>style.visibility</p:attrName>
                                        </p:attrNameLst>
                                      </p:cBhvr>
                                      <p:to>
                                        <p:strVal val="hidden"/>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nodePh="1">
                                  <p:stCondLst>
                                    <p:cond delay="0"/>
                                  </p:stCondLst>
                                  <p:endCondLst>
                                    <p:cond evt="begin" delay="0">
                                      <p:tn val="26"/>
                                    </p:cond>
                                  </p:endCondLst>
                                  <p:childTnLst>
                                    <p:set>
                                      <p:cBhvr>
                                        <p:cTn id="27" dur="1" fill="hold">
                                          <p:stCondLst>
                                            <p:cond delay="0"/>
                                          </p:stCondLst>
                                        </p:cTn>
                                        <p:tgtEl>
                                          <p:spTgt spid="1341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51" grpId="0"/>
      <p:bldP spid="134151" grpId="1"/>
      <p:bldP spid="134152" grpId="0"/>
      <p:bldP spid="134152" grpId="1"/>
      <p:bldP spid="134154" grpId="0" animBg="1"/>
      <p:bldP spid="13415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 name="Groupe 40"/>
          <p:cNvGrpSpPr/>
          <p:nvPr/>
        </p:nvGrpSpPr>
        <p:grpSpPr>
          <a:xfrm>
            <a:off x="3347865" y="997294"/>
            <a:ext cx="4761169" cy="4062065"/>
            <a:chOff x="3347864" y="1196752"/>
            <a:chExt cx="4761169" cy="4874478"/>
          </a:xfrm>
        </p:grpSpPr>
        <p:sp>
          <p:nvSpPr>
            <p:cNvPr id="42" name="Triangle isocèle 41"/>
            <p:cNvSpPr/>
            <p:nvPr/>
          </p:nvSpPr>
          <p:spPr>
            <a:xfrm>
              <a:off x="3347864" y="1196752"/>
              <a:ext cx="4761169" cy="4104456"/>
            </a:xfrm>
            <a:prstGeom prst="triangle">
              <a:avLst/>
            </a:prstGeom>
            <a:ln>
              <a:solidFill>
                <a:schemeClr val="tx1">
                  <a:lumMod val="95000"/>
                  <a:lumOff val="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43" name="ZoneTexte 42"/>
            <p:cNvSpPr txBox="1"/>
            <p:nvPr/>
          </p:nvSpPr>
          <p:spPr>
            <a:xfrm>
              <a:off x="3419872" y="2852936"/>
              <a:ext cx="740652" cy="553998"/>
            </a:xfrm>
            <a:prstGeom prst="rect">
              <a:avLst/>
            </a:prstGeom>
            <a:noFill/>
          </p:spPr>
          <p:txBody>
            <a:bodyPr wrap="none" rtlCol="0">
              <a:spAutoFit/>
            </a:bodyPr>
            <a:lstStyle/>
            <a:p>
              <a:r>
                <a:rPr lang="fr-FR" sz="2400" b="1" dirty="0" err="1"/>
                <a:t>Cost</a:t>
              </a:r>
              <a:endParaRPr lang="fr-FR" sz="2400" b="1" dirty="0"/>
            </a:p>
          </p:txBody>
        </p:sp>
        <p:sp>
          <p:nvSpPr>
            <p:cNvPr id="44" name="ZoneTexte 43"/>
            <p:cNvSpPr txBox="1"/>
            <p:nvPr/>
          </p:nvSpPr>
          <p:spPr>
            <a:xfrm>
              <a:off x="7164288" y="2780928"/>
              <a:ext cx="817853" cy="553998"/>
            </a:xfrm>
            <a:prstGeom prst="rect">
              <a:avLst/>
            </a:prstGeom>
            <a:noFill/>
          </p:spPr>
          <p:txBody>
            <a:bodyPr wrap="none" rtlCol="0">
              <a:spAutoFit/>
            </a:bodyPr>
            <a:lstStyle/>
            <a:p>
              <a:r>
                <a:rPr lang="fr-FR" sz="2400" b="1" dirty="0"/>
                <a:t>Time</a:t>
              </a:r>
            </a:p>
          </p:txBody>
        </p:sp>
        <p:sp>
          <p:nvSpPr>
            <p:cNvPr id="45" name="ZoneTexte 44"/>
            <p:cNvSpPr txBox="1"/>
            <p:nvPr/>
          </p:nvSpPr>
          <p:spPr>
            <a:xfrm>
              <a:off x="5220072" y="5517232"/>
              <a:ext cx="943015" cy="553998"/>
            </a:xfrm>
            <a:prstGeom prst="rect">
              <a:avLst/>
            </a:prstGeom>
            <a:noFill/>
          </p:spPr>
          <p:txBody>
            <a:bodyPr wrap="none" rtlCol="0">
              <a:spAutoFit/>
            </a:bodyPr>
            <a:lstStyle/>
            <a:p>
              <a:r>
                <a:rPr lang="fr-FR" sz="2400" b="1" dirty="0"/>
                <a:t>Scope</a:t>
              </a:r>
            </a:p>
          </p:txBody>
        </p:sp>
      </p:grpSp>
      <p:sp>
        <p:nvSpPr>
          <p:cNvPr id="7170" name="Rectangle 2"/>
          <p:cNvSpPr>
            <a:spLocks noGrp="1" noChangeArrowheads="1"/>
          </p:cNvSpPr>
          <p:nvPr>
            <p:ph type="title"/>
          </p:nvPr>
        </p:nvSpPr>
        <p:spPr>
          <a:prstGeom prst="rect">
            <a:avLst/>
          </a:prstGeom>
        </p:spPr>
        <p:txBody>
          <a:bodyPr/>
          <a:lstStyle/>
          <a:p>
            <a:r>
              <a:rPr lang="fr-FR" sz="2800" b="1" dirty="0"/>
              <a:t>En pratique…</a:t>
            </a:r>
            <a:endParaRPr lang="fr-FR" sz="2800" b="1" dirty="0">
              <a:solidFill>
                <a:srgbClr val="006666"/>
              </a:solidFill>
            </a:endParaRPr>
          </a:p>
        </p:txBody>
      </p:sp>
      <p:sp>
        <p:nvSpPr>
          <p:cNvPr id="7173" name="Oval 7"/>
          <p:cNvSpPr>
            <a:spLocks noChangeArrowheads="1"/>
          </p:cNvSpPr>
          <p:nvPr/>
        </p:nvSpPr>
        <p:spPr bwMode="auto">
          <a:xfrm>
            <a:off x="8027988" y="5377657"/>
            <a:ext cx="144462" cy="119063"/>
          </a:xfrm>
          <a:prstGeom prst="ellipse">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449263" eaLnBrk="0" hangingPunct="0">
              <a:lnSpc>
                <a:spcPct val="86000"/>
              </a:lnSpc>
              <a:buClr>
                <a:srgbClr val="000099"/>
              </a:buClr>
              <a:buSzPct val="100000"/>
              <a:buFont typeface="Times New Roman" pitchFamily="18" charset="0"/>
              <a:buNone/>
            </a:pPr>
            <a:endParaRPr lang="fr-FR" sz="2400">
              <a:solidFill>
                <a:srgbClr val="FFFFFF"/>
              </a:solidFill>
            </a:endParaRPr>
          </a:p>
        </p:txBody>
      </p:sp>
      <p:sp>
        <p:nvSpPr>
          <p:cNvPr id="7191" name="Text Box 10"/>
          <p:cNvSpPr txBox="1">
            <a:spLocks noChangeArrowheads="1"/>
          </p:cNvSpPr>
          <p:nvPr/>
        </p:nvSpPr>
        <p:spPr bwMode="auto">
          <a:xfrm>
            <a:off x="3203173" y="4477174"/>
            <a:ext cx="503238" cy="25115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bg1"/>
                </a:solidFill>
                <a:latin typeface="Times New Roman" pitchFamily="18" charset="0"/>
                <a:cs typeface="Lucida Sans Unicode" pitchFamily="34" charset="0"/>
              </a:defRPr>
            </a:lvl1pPr>
            <a:lvl2pPr marL="742950" indent="-285750">
              <a:defRPr sz="2400">
                <a:solidFill>
                  <a:schemeClr val="bg1"/>
                </a:solidFill>
                <a:latin typeface="Times New Roman" pitchFamily="18" charset="0"/>
                <a:cs typeface="Lucida Sans Unicode" pitchFamily="34" charset="0"/>
              </a:defRPr>
            </a:lvl2pPr>
            <a:lvl3pPr marL="1143000" indent="-228600">
              <a:defRPr sz="2400">
                <a:solidFill>
                  <a:schemeClr val="bg1"/>
                </a:solidFill>
                <a:latin typeface="Times New Roman" pitchFamily="18" charset="0"/>
                <a:cs typeface="Lucida Sans Unicode" pitchFamily="34" charset="0"/>
              </a:defRPr>
            </a:lvl3pPr>
            <a:lvl4pPr marL="1600200" indent="-228600">
              <a:defRPr sz="2400">
                <a:solidFill>
                  <a:schemeClr val="bg1"/>
                </a:solidFill>
                <a:latin typeface="Times New Roman" pitchFamily="18" charset="0"/>
                <a:cs typeface="Lucida Sans Unicode" pitchFamily="34" charset="0"/>
              </a:defRPr>
            </a:lvl4pPr>
            <a:lvl5pPr marL="2057400" indent="-228600">
              <a:defRPr sz="2400">
                <a:solidFill>
                  <a:schemeClr val="bg1"/>
                </a:solidFill>
                <a:latin typeface="Times New Roman" pitchFamily="18" charset="0"/>
                <a:cs typeface="Lucida Sans Unicode" pitchFamily="34" charset="0"/>
              </a:defRPr>
            </a:lvl5pPr>
            <a:lvl6pPr marL="2514600" indent="-228600" defTabSz="449263" eaLnBrk="0" fontAlgn="base" hangingPunct="0">
              <a:lnSpc>
                <a:spcPct val="86000"/>
              </a:lnSpc>
              <a:spcBef>
                <a:spcPct val="0"/>
              </a:spcBef>
              <a:spcAft>
                <a:spcPct val="0"/>
              </a:spcAft>
              <a:buClr>
                <a:srgbClr val="000099"/>
              </a:buClr>
              <a:buSzPct val="100000"/>
              <a:buFont typeface="Times New Roman" pitchFamily="18" charset="0"/>
              <a:defRPr sz="2400">
                <a:solidFill>
                  <a:schemeClr val="bg1"/>
                </a:solidFill>
                <a:latin typeface="Times New Roman" pitchFamily="18" charset="0"/>
                <a:cs typeface="Lucida Sans Unicode" pitchFamily="34" charset="0"/>
              </a:defRPr>
            </a:lvl6pPr>
            <a:lvl7pPr marL="2971800" indent="-228600" defTabSz="449263" eaLnBrk="0" fontAlgn="base" hangingPunct="0">
              <a:lnSpc>
                <a:spcPct val="86000"/>
              </a:lnSpc>
              <a:spcBef>
                <a:spcPct val="0"/>
              </a:spcBef>
              <a:spcAft>
                <a:spcPct val="0"/>
              </a:spcAft>
              <a:buClr>
                <a:srgbClr val="000099"/>
              </a:buClr>
              <a:buSzPct val="100000"/>
              <a:buFont typeface="Times New Roman" pitchFamily="18" charset="0"/>
              <a:defRPr sz="2400">
                <a:solidFill>
                  <a:schemeClr val="bg1"/>
                </a:solidFill>
                <a:latin typeface="Times New Roman" pitchFamily="18" charset="0"/>
                <a:cs typeface="Lucida Sans Unicode" pitchFamily="34" charset="0"/>
              </a:defRPr>
            </a:lvl7pPr>
            <a:lvl8pPr marL="3429000" indent="-228600" defTabSz="449263" eaLnBrk="0" fontAlgn="base" hangingPunct="0">
              <a:lnSpc>
                <a:spcPct val="86000"/>
              </a:lnSpc>
              <a:spcBef>
                <a:spcPct val="0"/>
              </a:spcBef>
              <a:spcAft>
                <a:spcPct val="0"/>
              </a:spcAft>
              <a:buClr>
                <a:srgbClr val="000099"/>
              </a:buClr>
              <a:buSzPct val="100000"/>
              <a:buFont typeface="Times New Roman" pitchFamily="18" charset="0"/>
              <a:defRPr sz="2400">
                <a:solidFill>
                  <a:schemeClr val="bg1"/>
                </a:solidFill>
                <a:latin typeface="Times New Roman" pitchFamily="18" charset="0"/>
                <a:cs typeface="Lucida Sans Unicode" pitchFamily="34" charset="0"/>
              </a:defRPr>
            </a:lvl8pPr>
            <a:lvl9pPr marL="3886200" indent="-228600" defTabSz="449263" eaLnBrk="0" fontAlgn="base" hangingPunct="0">
              <a:lnSpc>
                <a:spcPct val="86000"/>
              </a:lnSpc>
              <a:spcBef>
                <a:spcPct val="0"/>
              </a:spcBef>
              <a:spcAft>
                <a:spcPct val="0"/>
              </a:spcAft>
              <a:buClr>
                <a:srgbClr val="000099"/>
              </a:buClr>
              <a:buSzPct val="100000"/>
              <a:buFont typeface="Times New Roman" pitchFamily="18" charset="0"/>
              <a:defRPr sz="2400">
                <a:solidFill>
                  <a:schemeClr val="bg1"/>
                </a:solidFill>
                <a:latin typeface="Times New Roman" pitchFamily="18" charset="0"/>
                <a:cs typeface="Lucida Sans Unicode" pitchFamily="34" charset="0"/>
              </a:defRPr>
            </a:lvl9pPr>
          </a:lstStyle>
          <a:p>
            <a:pPr algn="r" defTabSz="449263" eaLnBrk="0" hangingPunct="0">
              <a:lnSpc>
                <a:spcPct val="86000"/>
              </a:lnSpc>
              <a:spcBef>
                <a:spcPct val="50000"/>
              </a:spcBef>
              <a:buClr>
                <a:srgbClr val="000099"/>
              </a:buClr>
              <a:buSzPct val="100000"/>
              <a:buFont typeface="Times New Roman" pitchFamily="18" charset="0"/>
              <a:buNone/>
            </a:pPr>
            <a:r>
              <a:rPr lang="fr-FR" sz="1200" b="1" dirty="0">
                <a:solidFill>
                  <a:schemeClr val="tx2">
                    <a:lumMod val="75000"/>
                  </a:schemeClr>
                </a:solidFill>
              </a:rPr>
              <a:t>0%</a:t>
            </a:r>
          </a:p>
        </p:txBody>
      </p:sp>
      <p:sp>
        <p:nvSpPr>
          <p:cNvPr id="7192" name="Text Box 11"/>
          <p:cNvSpPr txBox="1">
            <a:spLocks noChangeArrowheads="1"/>
          </p:cNvSpPr>
          <p:nvPr/>
        </p:nvSpPr>
        <p:spPr bwMode="auto">
          <a:xfrm>
            <a:off x="7524348" y="4477174"/>
            <a:ext cx="647700" cy="25115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bg1"/>
                </a:solidFill>
                <a:latin typeface="Times New Roman" pitchFamily="18" charset="0"/>
                <a:cs typeface="Lucida Sans Unicode" pitchFamily="34" charset="0"/>
              </a:defRPr>
            </a:lvl1pPr>
            <a:lvl2pPr marL="742950" indent="-285750">
              <a:defRPr sz="2400">
                <a:solidFill>
                  <a:schemeClr val="bg1"/>
                </a:solidFill>
                <a:latin typeface="Times New Roman" pitchFamily="18" charset="0"/>
                <a:cs typeface="Lucida Sans Unicode" pitchFamily="34" charset="0"/>
              </a:defRPr>
            </a:lvl2pPr>
            <a:lvl3pPr marL="1143000" indent="-228600">
              <a:defRPr sz="2400">
                <a:solidFill>
                  <a:schemeClr val="bg1"/>
                </a:solidFill>
                <a:latin typeface="Times New Roman" pitchFamily="18" charset="0"/>
                <a:cs typeface="Lucida Sans Unicode" pitchFamily="34" charset="0"/>
              </a:defRPr>
            </a:lvl3pPr>
            <a:lvl4pPr marL="1600200" indent="-228600">
              <a:defRPr sz="2400">
                <a:solidFill>
                  <a:schemeClr val="bg1"/>
                </a:solidFill>
                <a:latin typeface="Times New Roman" pitchFamily="18" charset="0"/>
                <a:cs typeface="Lucida Sans Unicode" pitchFamily="34" charset="0"/>
              </a:defRPr>
            </a:lvl4pPr>
            <a:lvl5pPr marL="2057400" indent="-228600">
              <a:defRPr sz="2400">
                <a:solidFill>
                  <a:schemeClr val="bg1"/>
                </a:solidFill>
                <a:latin typeface="Times New Roman" pitchFamily="18" charset="0"/>
                <a:cs typeface="Lucida Sans Unicode" pitchFamily="34" charset="0"/>
              </a:defRPr>
            </a:lvl5pPr>
            <a:lvl6pPr marL="2514600" indent="-228600" defTabSz="449263" eaLnBrk="0" fontAlgn="base" hangingPunct="0">
              <a:lnSpc>
                <a:spcPct val="86000"/>
              </a:lnSpc>
              <a:spcBef>
                <a:spcPct val="0"/>
              </a:spcBef>
              <a:spcAft>
                <a:spcPct val="0"/>
              </a:spcAft>
              <a:buClr>
                <a:srgbClr val="000099"/>
              </a:buClr>
              <a:buSzPct val="100000"/>
              <a:buFont typeface="Times New Roman" pitchFamily="18" charset="0"/>
              <a:defRPr sz="2400">
                <a:solidFill>
                  <a:schemeClr val="bg1"/>
                </a:solidFill>
                <a:latin typeface="Times New Roman" pitchFamily="18" charset="0"/>
                <a:cs typeface="Lucida Sans Unicode" pitchFamily="34" charset="0"/>
              </a:defRPr>
            </a:lvl6pPr>
            <a:lvl7pPr marL="2971800" indent="-228600" defTabSz="449263" eaLnBrk="0" fontAlgn="base" hangingPunct="0">
              <a:lnSpc>
                <a:spcPct val="86000"/>
              </a:lnSpc>
              <a:spcBef>
                <a:spcPct val="0"/>
              </a:spcBef>
              <a:spcAft>
                <a:spcPct val="0"/>
              </a:spcAft>
              <a:buClr>
                <a:srgbClr val="000099"/>
              </a:buClr>
              <a:buSzPct val="100000"/>
              <a:buFont typeface="Times New Roman" pitchFamily="18" charset="0"/>
              <a:defRPr sz="2400">
                <a:solidFill>
                  <a:schemeClr val="bg1"/>
                </a:solidFill>
                <a:latin typeface="Times New Roman" pitchFamily="18" charset="0"/>
                <a:cs typeface="Lucida Sans Unicode" pitchFamily="34" charset="0"/>
              </a:defRPr>
            </a:lvl7pPr>
            <a:lvl8pPr marL="3429000" indent="-228600" defTabSz="449263" eaLnBrk="0" fontAlgn="base" hangingPunct="0">
              <a:lnSpc>
                <a:spcPct val="86000"/>
              </a:lnSpc>
              <a:spcBef>
                <a:spcPct val="0"/>
              </a:spcBef>
              <a:spcAft>
                <a:spcPct val="0"/>
              </a:spcAft>
              <a:buClr>
                <a:srgbClr val="000099"/>
              </a:buClr>
              <a:buSzPct val="100000"/>
              <a:buFont typeface="Times New Roman" pitchFamily="18" charset="0"/>
              <a:defRPr sz="2400">
                <a:solidFill>
                  <a:schemeClr val="bg1"/>
                </a:solidFill>
                <a:latin typeface="Times New Roman" pitchFamily="18" charset="0"/>
                <a:cs typeface="Lucida Sans Unicode" pitchFamily="34" charset="0"/>
              </a:defRPr>
            </a:lvl8pPr>
            <a:lvl9pPr marL="3886200" indent="-228600" defTabSz="449263" eaLnBrk="0" fontAlgn="base" hangingPunct="0">
              <a:lnSpc>
                <a:spcPct val="86000"/>
              </a:lnSpc>
              <a:spcBef>
                <a:spcPct val="0"/>
              </a:spcBef>
              <a:spcAft>
                <a:spcPct val="0"/>
              </a:spcAft>
              <a:buClr>
                <a:srgbClr val="000099"/>
              </a:buClr>
              <a:buSzPct val="100000"/>
              <a:buFont typeface="Times New Roman" pitchFamily="18" charset="0"/>
              <a:defRPr sz="2400">
                <a:solidFill>
                  <a:schemeClr val="bg1"/>
                </a:solidFill>
                <a:latin typeface="Times New Roman" pitchFamily="18" charset="0"/>
                <a:cs typeface="Lucida Sans Unicode" pitchFamily="34" charset="0"/>
              </a:defRPr>
            </a:lvl9pPr>
          </a:lstStyle>
          <a:p>
            <a:pPr algn="r" defTabSz="449263" eaLnBrk="0" hangingPunct="0">
              <a:lnSpc>
                <a:spcPct val="86000"/>
              </a:lnSpc>
              <a:spcBef>
                <a:spcPct val="50000"/>
              </a:spcBef>
              <a:buClr>
                <a:srgbClr val="000099"/>
              </a:buClr>
              <a:buSzPct val="100000"/>
              <a:buFont typeface="Times New Roman" pitchFamily="18" charset="0"/>
              <a:buNone/>
            </a:pPr>
            <a:r>
              <a:rPr lang="fr-FR" sz="1200" b="1" dirty="0">
                <a:solidFill>
                  <a:schemeClr val="tx2">
                    <a:lumMod val="75000"/>
                  </a:schemeClr>
                </a:solidFill>
              </a:rPr>
              <a:t>100%</a:t>
            </a:r>
          </a:p>
        </p:txBody>
      </p:sp>
      <p:grpSp>
        <p:nvGrpSpPr>
          <p:cNvPr id="30" name="Groupe 29"/>
          <p:cNvGrpSpPr/>
          <p:nvPr/>
        </p:nvGrpSpPr>
        <p:grpSpPr>
          <a:xfrm>
            <a:off x="3982637" y="4319747"/>
            <a:ext cx="2879725" cy="179917"/>
            <a:chOff x="3982636" y="5183696"/>
            <a:chExt cx="2879725" cy="215900"/>
          </a:xfrm>
        </p:grpSpPr>
        <p:sp>
          <p:nvSpPr>
            <p:cNvPr id="7193" name="AutoShape 14"/>
            <p:cNvSpPr>
              <a:spLocks noChangeArrowheads="1"/>
            </p:cNvSpPr>
            <p:nvPr/>
          </p:nvSpPr>
          <p:spPr bwMode="auto">
            <a:xfrm rot="13356844">
              <a:off x="3982636" y="5183696"/>
              <a:ext cx="215900" cy="215900"/>
            </a:xfrm>
            <a:prstGeom prst="rtTriangle">
              <a:avLst/>
            </a:prstGeom>
            <a:solidFill>
              <a:schemeClr val="tx2">
                <a:lumMod val="75000"/>
              </a:schemeClr>
            </a:solidFill>
            <a:ln w="9525">
              <a:solidFill>
                <a:schemeClr val="tx1">
                  <a:lumMod val="95000"/>
                  <a:lumOff val="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449263" eaLnBrk="0" hangingPunct="0">
                <a:lnSpc>
                  <a:spcPct val="86000"/>
                </a:lnSpc>
                <a:buClr>
                  <a:srgbClr val="000099"/>
                </a:buClr>
                <a:buSzPct val="100000"/>
                <a:buFont typeface="Times New Roman" pitchFamily="18" charset="0"/>
                <a:buNone/>
              </a:pPr>
              <a:endParaRPr lang="fr-FR" sz="2400">
                <a:solidFill>
                  <a:schemeClr val="tx2">
                    <a:lumMod val="75000"/>
                  </a:schemeClr>
                </a:solidFill>
              </a:endParaRPr>
            </a:p>
          </p:txBody>
        </p:sp>
        <p:sp>
          <p:nvSpPr>
            <p:cNvPr id="7194" name="AutoShape 15"/>
            <p:cNvSpPr>
              <a:spLocks noChangeArrowheads="1"/>
            </p:cNvSpPr>
            <p:nvPr/>
          </p:nvSpPr>
          <p:spPr bwMode="auto">
            <a:xfrm rot="13356844">
              <a:off x="5278036" y="5183696"/>
              <a:ext cx="215900" cy="215900"/>
            </a:xfrm>
            <a:prstGeom prst="rtTriangle">
              <a:avLst/>
            </a:prstGeom>
            <a:solidFill>
              <a:schemeClr val="tx2">
                <a:lumMod val="75000"/>
              </a:schemeClr>
            </a:solidFill>
            <a:ln w="9525">
              <a:solidFill>
                <a:schemeClr val="tx1">
                  <a:lumMod val="95000"/>
                  <a:lumOff val="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449263" eaLnBrk="0" hangingPunct="0">
                <a:lnSpc>
                  <a:spcPct val="86000"/>
                </a:lnSpc>
                <a:buClr>
                  <a:srgbClr val="000099"/>
                </a:buClr>
                <a:buSzPct val="100000"/>
                <a:buFont typeface="Times New Roman" pitchFamily="18" charset="0"/>
                <a:buNone/>
              </a:pPr>
              <a:endParaRPr lang="fr-FR" sz="2400">
                <a:solidFill>
                  <a:schemeClr val="tx2">
                    <a:lumMod val="75000"/>
                  </a:schemeClr>
                </a:solidFill>
              </a:endParaRPr>
            </a:p>
          </p:txBody>
        </p:sp>
        <p:sp>
          <p:nvSpPr>
            <p:cNvPr id="7195" name="AutoShape 16"/>
            <p:cNvSpPr>
              <a:spLocks noChangeArrowheads="1"/>
            </p:cNvSpPr>
            <p:nvPr/>
          </p:nvSpPr>
          <p:spPr bwMode="auto">
            <a:xfrm rot="13356844">
              <a:off x="6646461" y="5183696"/>
              <a:ext cx="215900" cy="215900"/>
            </a:xfrm>
            <a:prstGeom prst="rtTriangle">
              <a:avLst/>
            </a:prstGeom>
            <a:solidFill>
              <a:schemeClr val="tx2">
                <a:lumMod val="75000"/>
              </a:schemeClr>
            </a:solidFill>
            <a:ln w="9525">
              <a:solidFill>
                <a:schemeClr val="tx1">
                  <a:lumMod val="95000"/>
                  <a:lumOff val="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449263" eaLnBrk="0" hangingPunct="0">
                <a:lnSpc>
                  <a:spcPct val="86000"/>
                </a:lnSpc>
                <a:buClr>
                  <a:srgbClr val="000099"/>
                </a:buClr>
                <a:buSzPct val="100000"/>
                <a:buFont typeface="Times New Roman" pitchFamily="18" charset="0"/>
                <a:buNone/>
              </a:pPr>
              <a:endParaRPr lang="fr-FR" sz="2400">
                <a:solidFill>
                  <a:schemeClr val="tx2">
                    <a:lumMod val="75000"/>
                  </a:schemeClr>
                </a:solidFill>
              </a:endParaRPr>
            </a:p>
          </p:txBody>
        </p:sp>
      </p:grpSp>
      <p:grpSp>
        <p:nvGrpSpPr>
          <p:cNvPr id="4" name="Group 25"/>
          <p:cNvGrpSpPr>
            <a:grpSpLocks/>
          </p:cNvGrpSpPr>
          <p:nvPr/>
        </p:nvGrpSpPr>
        <p:grpSpPr bwMode="auto">
          <a:xfrm rot="21410089">
            <a:off x="6128292" y="1436169"/>
            <a:ext cx="1703828" cy="2659051"/>
            <a:chOff x="3125" y="1390"/>
            <a:chExt cx="1047" cy="1903"/>
          </a:xfrm>
        </p:grpSpPr>
        <p:sp>
          <p:nvSpPr>
            <p:cNvPr id="7187" name="AutoShape 17"/>
            <p:cNvSpPr>
              <a:spLocks noChangeArrowheads="1"/>
            </p:cNvSpPr>
            <p:nvPr/>
          </p:nvSpPr>
          <p:spPr bwMode="auto">
            <a:xfrm rot="6149239">
              <a:off x="3578" y="2297"/>
              <a:ext cx="136" cy="136"/>
            </a:xfrm>
            <a:prstGeom prst="rtTriangle">
              <a:avLst/>
            </a:prstGeom>
            <a:solidFill>
              <a:srgbClr val="008080"/>
            </a:solidFill>
            <a:ln w="9525">
              <a:solidFill>
                <a:srgbClr val="0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449263" eaLnBrk="0" hangingPunct="0">
                <a:lnSpc>
                  <a:spcPct val="86000"/>
                </a:lnSpc>
                <a:buClr>
                  <a:srgbClr val="000099"/>
                </a:buClr>
                <a:buSzPct val="100000"/>
                <a:buFont typeface="Times New Roman" pitchFamily="18" charset="0"/>
                <a:buNone/>
              </a:pPr>
              <a:endParaRPr lang="fr-FR" sz="2400">
                <a:solidFill>
                  <a:srgbClr val="FFFFFF"/>
                </a:solidFill>
              </a:endParaRPr>
            </a:p>
          </p:txBody>
        </p:sp>
        <p:sp>
          <p:nvSpPr>
            <p:cNvPr id="7188" name="AutoShape 18"/>
            <p:cNvSpPr>
              <a:spLocks noChangeArrowheads="1"/>
            </p:cNvSpPr>
            <p:nvPr/>
          </p:nvSpPr>
          <p:spPr bwMode="auto">
            <a:xfrm rot="6149239">
              <a:off x="4036" y="3157"/>
              <a:ext cx="136" cy="136"/>
            </a:xfrm>
            <a:prstGeom prst="rtTriangle">
              <a:avLst/>
            </a:prstGeom>
            <a:solidFill>
              <a:srgbClr val="008080"/>
            </a:solidFill>
            <a:ln w="9525">
              <a:solidFill>
                <a:srgbClr val="0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449263" eaLnBrk="0" hangingPunct="0">
                <a:lnSpc>
                  <a:spcPct val="86000"/>
                </a:lnSpc>
                <a:buClr>
                  <a:srgbClr val="000099"/>
                </a:buClr>
                <a:buSzPct val="100000"/>
                <a:buFont typeface="Times New Roman" pitchFamily="18" charset="0"/>
                <a:buNone/>
              </a:pPr>
              <a:endParaRPr lang="fr-FR" sz="2400">
                <a:solidFill>
                  <a:srgbClr val="FFFFFF"/>
                </a:solidFill>
              </a:endParaRPr>
            </a:p>
          </p:txBody>
        </p:sp>
        <p:sp>
          <p:nvSpPr>
            <p:cNvPr id="7189" name="AutoShape 19"/>
            <p:cNvSpPr>
              <a:spLocks noChangeArrowheads="1"/>
            </p:cNvSpPr>
            <p:nvPr/>
          </p:nvSpPr>
          <p:spPr bwMode="auto">
            <a:xfrm rot="6149239">
              <a:off x="3125" y="1390"/>
              <a:ext cx="136" cy="136"/>
            </a:xfrm>
            <a:prstGeom prst="rtTriangle">
              <a:avLst/>
            </a:prstGeom>
            <a:solidFill>
              <a:srgbClr val="008080"/>
            </a:solidFill>
            <a:ln w="9525">
              <a:solidFill>
                <a:srgbClr val="0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449263" eaLnBrk="0" hangingPunct="0">
                <a:lnSpc>
                  <a:spcPct val="86000"/>
                </a:lnSpc>
                <a:buClr>
                  <a:srgbClr val="000099"/>
                </a:buClr>
                <a:buSzPct val="100000"/>
                <a:buFont typeface="Times New Roman" pitchFamily="18" charset="0"/>
                <a:buNone/>
              </a:pPr>
              <a:endParaRPr lang="fr-FR" sz="2400">
                <a:solidFill>
                  <a:srgbClr val="FFFFFF"/>
                </a:solidFill>
              </a:endParaRPr>
            </a:p>
          </p:txBody>
        </p:sp>
      </p:grpSp>
      <p:grpSp>
        <p:nvGrpSpPr>
          <p:cNvPr id="5" name="Group 26"/>
          <p:cNvGrpSpPr>
            <a:grpSpLocks/>
          </p:cNvGrpSpPr>
          <p:nvPr/>
        </p:nvGrpSpPr>
        <p:grpSpPr bwMode="auto">
          <a:xfrm>
            <a:off x="3707905" y="1238292"/>
            <a:ext cx="1900928" cy="2639322"/>
            <a:chOff x="1610" y="1253"/>
            <a:chExt cx="1059" cy="1859"/>
          </a:xfrm>
          <a:solidFill>
            <a:schemeClr val="tx1"/>
          </a:solidFill>
        </p:grpSpPr>
        <p:sp>
          <p:nvSpPr>
            <p:cNvPr id="7184" name="AutoShape 21"/>
            <p:cNvSpPr>
              <a:spLocks noChangeArrowheads="1"/>
            </p:cNvSpPr>
            <p:nvPr/>
          </p:nvSpPr>
          <p:spPr bwMode="auto">
            <a:xfrm rot="-882786">
              <a:off x="1610" y="2976"/>
              <a:ext cx="136" cy="136"/>
            </a:xfrm>
            <a:prstGeom prst="rtTriangle">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449263" eaLnBrk="0" hangingPunct="0">
                <a:lnSpc>
                  <a:spcPct val="86000"/>
                </a:lnSpc>
                <a:buClr>
                  <a:srgbClr val="000099"/>
                </a:buClr>
                <a:buSzPct val="100000"/>
                <a:buFont typeface="Times New Roman" pitchFamily="18" charset="0"/>
                <a:buNone/>
              </a:pPr>
              <a:endParaRPr lang="fr-FR" sz="2400">
                <a:solidFill>
                  <a:srgbClr val="FFFFFF"/>
                </a:solidFill>
              </a:endParaRPr>
            </a:p>
          </p:txBody>
        </p:sp>
        <p:sp>
          <p:nvSpPr>
            <p:cNvPr id="7185" name="AutoShape 22"/>
            <p:cNvSpPr>
              <a:spLocks noChangeArrowheads="1"/>
            </p:cNvSpPr>
            <p:nvPr/>
          </p:nvSpPr>
          <p:spPr bwMode="auto">
            <a:xfrm rot="20717214">
              <a:off x="2533" y="1253"/>
              <a:ext cx="136" cy="136"/>
            </a:xfrm>
            <a:prstGeom prst="rtTriangle">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449263" eaLnBrk="0" hangingPunct="0">
                <a:lnSpc>
                  <a:spcPct val="86000"/>
                </a:lnSpc>
                <a:buClr>
                  <a:srgbClr val="000099"/>
                </a:buClr>
                <a:buSzPct val="100000"/>
                <a:buFont typeface="Times New Roman" pitchFamily="18" charset="0"/>
                <a:buNone/>
              </a:pPr>
              <a:endParaRPr lang="fr-FR" sz="2400">
                <a:solidFill>
                  <a:srgbClr val="FFFFFF"/>
                </a:solidFill>
              </a:endParaRPr>
            </a:p>
          </p:txBody>
        </p:sp>
        <p:sp>
          <p:nvSpPr>
            <p:cNvPr id="7186" name="AutoShape 23"/>
            <p:cNvSpPr>
              <a:spLocks noChangeArrowheads="1"/>
            </p:cNvSpPr>
            <p:nvPr/>
          </p:nvSpPr>
          <p:spPr bwMode="auto">
            <a:xfrm rot="-882786">
              <a:off x="2064" y="2115"/>
              <a:ext cx="136" cy="136"/>
            </a:xfrm>
            <a:prstGeom prst="rtTriangle">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449263" eaLnBrk="0" hangingPunct="0">
                <a:lnSpc>
                  <a:spcPct val="86000"/>
                </a:lnSpc>
                <a:buClr>
                  <a:srgbClr val="000099"/>
                </a:buClr>
                <a:buSzPct val="100000"/>
                <a:buFont typeface="Times New Roman" pitchFamily="18" charset="0"/>
                <a:buNone/>
              </a:pPr>
              <a:endParaRPr lang="fr-FR" sz="2400">
                <a:solidFill>
                  <a:srgbClr val="FFFFFF"/>
                </a:solidFill>
              </a:endParaRPr>
            </a:p>
          </p:txBody>
        </p:sp>
      </p:grpSp>
      <p:sp>
        <p:nvSpPr>
          <p:cNvPr id="180255" name="Text Box 31"/>
          <p:cNvSpPr txBox="1">
            <a:spLocks noChangeArrowheads="1"/>
          </p:cNvSpPr>
          <p:nvPr/>
        </p:nvSpPr>
        <p:spPr bwMode="auto">
          <a:xfrm>
            <a:off x="6876256" y="678718"/>
            <a:ext cx="2411412" cy="3693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bg1"/>
                </a:solidFill>
                <a:latin typeface="Times New Roman" pitchFamily="18" charset="0"/>
                <a:cs typeface="Lucida Sans Unicode" pitchFamily="34" charset="0"/>
              </a:defRPr>
            </a:lvl1pPr>
            <a:lvl2pPr marL="742950" indent="-285750">
              <a:defRPr sz="2400">
                <a:solidFill>
                  <a:schemeClr val="bg1"/>
                </a:solidFill>
                <a:latin typeface="Times New Roman" pitchFamily="18" charset="0"/>
                <a:cs typeface="Lucida Sans Unicode" pitchFamily="34" charset="0"/>
              </a:defRPr>
            </a:lvl2pPr>
            <a:lvl3pPr marL="1143000" indent="-228600">
              <a:defRPr sz="2400">
                <a:solidFill>
                  <a:schemeClr val="bg1"/>
                </a:solidFill>
                <a:latin typeface="Times New Roman" pitchFamily="18" charset="0"/>
                <a:cs typeface="Lucida Sans Unicode" pitchFamily="34" charset="0"/>
              </a:defRPr>
            </a:lvl3pPr>
            <a:lvl4pPr marL="1600200" indent="-228600">
              <a:defRPr sz="2400">
                <a:solidFill>
                  <a:schemeClr val="bg1"/>
                </a:solidFill>
                <a:latin typeface="Times New Roman" pitchFamily="18" charset="0"/>
                <a:cs typeface="Lucida Sans Unicode" pitchFamily="34" charset="0"/>
              </a:defRPr>
            </a:lvl4pPr>
            <a:lvl5pPr marL="2057400" indent="-228600">
              <a:defRPr sz="2400">
                <a:solidFill>
                  <a:schemeClr val="bg1"/>
                </a:solidFill>
                <a:latin typeface="Times New Roman" pitchFamily="18" charset="0"/>
                <a:cs typeface="Lucida Sans Unicode" pitchFamily="34" charset="0"/>
              </a:defRPr>
            </a:lvl5pPr>
            <a:lvl6pPr marL="2514600" indent="-228600" defTabSz="449263" eaLnBrk="0" fontAlgn="base" hangingPunct="0">
              <a:lnSpc>
                <a:spcPct val="86000"/>
              </a:lnSpc>
              <a:spcBef>
                <a:spcPct val="0"/>
              </a:spcBef>
              <a:spcAft>
                <a:spcPct val="0"/>
              </a:spcAft>
              <a:buClr>
                <a:srgbClr val="000099"/>
              </a:buClr>
              <a:buSzPct val="100000"/>
              <a:buFont typeface="Times New Roman" pitchFamily="18" charset="0"/>
              <a:defRPr sz="2400">
                <a:solidFill>
                  <a:schemeClr val="bg1"/>
                </a:solidFill>
                <a:latin typeface="Times New Roman" pitchFamily="18" charset="0"/>
                <a:cs typeface="Lucida Sans Unicode" pitchFamily="34" charset="0"/>
              </a:defRPr>
            </a:lvl6pPr>
            <a:lvl7pPr marL="2971800" indent="-228600" defTabSz="449263" eaLnBrk="0" fontAlgn="base" hangingPunct="0">
              <a:lnSpc>
                <a:spcPct val="86000"/>
              </a:lnSpc>
              <a:spcBef>
                <a:spcPct val="0"/>
              </a:spcBef>
              <a:spcAft>
                <a:spcPct val="0"/>
              </a:spcAft>
              <a:buClr>
                <a:srgbClr val="000099"/>
              </a:buClr>
              <a:buSzPct val="100000"/>
              <a:buFont typeface="Times New Roman" pitchFamily="18" charset="0"/>
              <a:defRPr sz="2400">
                <a:solidFill>
                  <a:schemeClr val="bg1"/>
                </a:solidFill>
                <a:latin typeface="Times New Roman" pitchFamily="18" charset="0"/>
                <a:cs typeface="Lucida Sans Unicode" pitchFamily="34" charset="0"/>
              </a:defRPr>
            </a:lvl7pPr>
            <a:lvl8pPr marL="3429000" indent="-228600" defTabSz="449263" eaLnBrk="0" fontAlgn="base" hangingPunct="0">
              <a:lnSpc>
                <a:spcPct val="86000"/>
              </a:lnSpc>
              <a:spcBef>
                <a:spcPct val="0"/>
              </a:spcBef>
              <a:spcAft>
                <a:spcPct val="0"/>
              </a:spcAft>
              <a:buClr>
                <a:srgbClr val="000099"/>
              </a:buClr>
              <a:buSzPct val="100000"/>
              <a:buFont typeface="Times New Roman" pitchFamily="18" charset="0"/>
              <a:defRPr sz="2400">
                <a:solidFill>
                  <a:schemeClr val="bg1"/>
                </a:solidFill>
                <a:latin typeface="Times New Roman" pitchFamily="18" charset="0"/>
                <a:cs typeface="Lucida Sans Unicode" pitchFamily="34" charset="0"/>
              </a:defRPr>
            </a:lvl8pPr>
            <a:lvl9pPr marL="3886200" indent="-228600" defTabSz="449263" eaLnBrk="0" fontAlgn="base" hangingPunct="0">
              <a:lnSpc>
                <a:spcPct val="86000"/>
              </a:lnSpc>
              <a:spcBef>
                <a:spcPct val="0"/>
              </a:spcBef>
              <a:spcAft>
                <a:spcPct val="0"/>
              </a:spcAft>
              <a:buClr>
                <a:srgbClr val="000099"/>
              </a:buClr>
              <a:buSzPct val="100000"/>
              <a:buFont typeface="Times New Roman" pitchFamily="18" charset="0"/>
              <a:defRPr sz="2400">
                <a:solidFill>
                  <a:schemeClr val="bg1"/>
                </a:solidFill>
                <a:latin typeface="Times New Roman" pitchFamily="18" charset="0"/>
                <a:cs typeface="Lucida Sans Unicode" pitchFamily="34" charset="0"/>
              </a:defRPr>
            </a:lvl9pPr>
          </a:lstStyle>
          <a:p>
            <a:pPr defTabSz="449263" eaLnBrk="0" hangingPunct="0">
              <a:spcBef>
                <a:spcPct val="30000"/>
              </a:spcBef>
              <a:buClr>
                <a:srgbClr val="000000"/>
              </a:buClr>
              <a:buSzPct val="100000"/>
            </a:pPr>
            <a:r>
              <a:rPr lang="fr-FR" sz="1800" i="1" dirty="0">
                <a:solidFill>
                  <a:srgbClr val="FF0000"/>
                </a:solidFill>
              </a:rPr>
              <a:t>.</a:t>
            </a:r>
            <a:endParaRPr lang="fr-FR" sz="1800" i="1" dirty="0">
              <a:solidFill>
                <a:srgbClr val="663300"/>
              </a:solidFill>
            </a:endParaRPr>
          </a:p>
        </p:txBody>
      </p:sp>
      <p:sp>
        <p:nvSpPr>
          <p:cNvPr id="26" name="Text Box 10"/>
          <p:cNvSpPr txBox="1">
            <a:spLocks noChangeArrowheads="1"/>
          </p:cNvSpPr>
          <p:nvPr/>
        </p:nvSpPr>
        <p:spPr bwMode="auto">
          <a:xfrm>
            <a:off x="7884368" y="3997627"/>
            <a:ext cx="1368152" cy="25115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bg1"/>
                </a:solidFill>
                <a:latin typeface="Times New Roman" pitchFamily="18" charset="0"/>
                <a:cs typeface="Lucida Sans Unicode" pitchFamily="34" charset="0"/>
              </a:defRPr>
            </a:lvl1pPr>
            <a:lvl2pPr marL="742950" indent="-285750">
              <a:defRPr sz="2400">
                <a:solidFill>
                  <a:schemeClr val="bg1"/>
                </a:solidFill>
                <a:latin typeface="Times New Roman" pitchFamily="18" charset="0"/>
                <a:cs typeface="Lucida Sans Unicode" pitchFamily="34" charset="0"/>
              </a:defRPr>
            </a:lvl2pPr>
            <a:lvl3pPr marL="1143000" indent="-228600">
              <a:defRPr sz="2400">
                <a:solidFill>
                  <a:schemeClr val="bg1"/>
                </a:solidFill>
                <a:latin typeface="Times New Roman" pitchFamily="18" charset="0"/>
                <a:cs typeface="Lucida Sans Unicode" pitchFamily="34" charset="0"/>
              </a:defRPr>
            </a:lvl3pPr>
            <a:lvl4pPr marL="1600200" indent="-228600">
              <a:defRPr sz="2400">
                <a:solidFill>
                  <a:schemeClr val="bg1"/>
                </a:solidFill>
                <a:latin typeface="Times New Roman" pitchFamily="18" charset="0"/>
                <a:cs typeface="Lucida Sans Unicode" pitchFamily="34" charset="0"/>
              </a:defRPr>
            </a:lvl4pPr>
            <a:lvl5pPr marL="2057400" indent="-228600">
              <a:defRPr sz="2400">
                <a:solidFill>
                  <a:schemeClr val="bg1"/>
                </a:solidFill>
                <a:latin typeface="Times New Roman" pitchFamily="18" charset="0"/>
                <a:cs typeface="Lucida Sans Unicode" pitchFamily="34" charset="0"/>
              </a:defRPr>
            </a:lvl5pPr>
            <a:lvl6pPr marL="2514600" indent="-228600" defTabSz="449263" eaLnBrk="0" fontAlgn="base" hangingPunct="0">
              <a:lnSpc>
                <a:spcPct val="86000"/>
              </a:lnSpc>
              <a:spcBef>
                <a:spcPct val="0"/>
              </a:spcBef>
              <a:spcAft>
                <a:spcPct val="0"/>
              </a:spcAft>
              <a:buClr>
                <a:srgbClr val="000099"/>
              </a:buClr>
              <a:buSzPct val="100000"/>
              <a:buFont typeface="Times New Roman" pitchFamily="18" charset="0"/>
              <a:defRPr sz="2400">
                <a:solidFill>
                  <a:schemeClr val="bg1"/>
                </a:solidFill>
                <a:latin typeface="Times New Roman" pitchFamily="18" charset="0"/>
                <a:cs typeface="Lucida Sans Unicode" pitchFamily="34" charset="0"/>
              </a:defRPr>
            </a:lvl6pPr>
            <a:lvl7pPr marL="2971800" indent="-228600" defTabSz="449263" eaLnBrk="0" fontAlgn="base" hangingPunct="0">
              <a:lnSpc>
                <a:spcPct val="86000"/>
              </a:lnSpc>
              <a:spcBef>
                <a:spcPct val="0"/>
              </a:spcBef>
              <a:spcAft>
                <a:spcPct val="0"/>
              </a:spcAft>
              <a:buClr>
                <a:srgbClr val="000099"/>
              </a:buClr>
              <a:buSzPct val="100000"/>
              <a:buFont typeface="Times New Roman" pitchFamily="18" charset="0"/>
              <a:defRPr sz="2400">
                <a:solidFill>
                  <a:schemeClr val="bg1"/>
                </a:solidFill>
                <a:latin typeface="Times New Roman" pitchFamily="18" charset="0"/>
                <a:cs typeface="Lucida Sans Unicode" pitchFamily="34" charset="0"/>
              </a:defRPr>
            </a:lvl7pPr>
            <a:lvl8pPr marL="3429000" indent="-228600" defTabSz="449263" eaLnBrk="0" fontAlgn="base" hangingPunct="0">
              <a:lnSpc>
                <a:spcPct val="86000"/>
              </a:lnSpc>
              <a:spcBef>
                <a:spcPct val="0"/>
              </a:spcBef>
              <a:spcAft>
                <a:spcPct val="0"/>
              </a:spcAft>
              <a:buClr>
                <a:srgbClr val="000099"/>
              </a:buClr>
              <a:buSzPct val="100000"/>
              <a:buFont typeface="Times New Roman" pitchFamily="18" charset="0"/>
              <a:defRPr sz="2400">
                <a:solidFill>
                  <a:schemeClr val="bg1"/>
                </a:solidFill>
                <a:latin typeface="Times New Roman" pitchFamily="18" charset="0"/>
                <a:cs typeface="Lucida Sans Unicode" pitchFamily="34" charset="0"/>
              </a:defRPr>
            </a:lvl8pPr>
            <a:lvl9pPr marL="3886200" indent="-228600" defTabSz="449263" eaLnBrk="0" fontAlgn="base" hangingPunct="0">
              <a:lnSpc>
                <a:spcPct val="86000"/>
              </a:lnSpc>
              <a:spcBef>
                <a:spcPct val="0"/>
              </a:spcBef>
              <a:spcAft>
                <a:spcPct val="0"/>
              </a:spcAft>
              <a:buClr>
                <a:srgbClr val="000099"/>
              </a:buClr>
              <a:buSzPct val="100000"/>
              <a:buFont typeface="Times New Roman" pitchFamily="18" charset="0"/>
              <a:defRPr sz="2400">
                <a:solidFill>
                  <a:schemeClr val="bg1"/>
                </a:solidFill>
                <a:latin typeface="Times New Roman" pitchFamily="18" charset="0"/>
                <a:cs typeface="Lucida Sans Unicode" pitchFamily="34" charset="0"/>
              </a:defRPr>
            </a:lvl9pPr>
          </a:lstStyle>
          <a:p>
            <a:pPr defTabSz="449263" eaLnBrk="0" hangingPunct="0">
              <a:lnSpc>
                <a:spcPct val="86000"/>
              </a:lnSpc>
              <a:spcBef>
                <a:spcPct val="50000"/>
              </a:spcBef>
              <a:buClr>
                <a:srgbClr val="000099"/>
              </a:buClr>
              <a:buSzPct val="100000"/>
              <a:buFont typeface="Times New Roman" pitchFamily="18" charset="0"/>
              <a:buNone/>
            </a:pPr>
            <a:r>
              <a:rPr lang="fr-FR" sz="1200" b="1" dirty="0">
                <a:solidFill>
                  <a:schemeClr val="tx2">
                    <a:lumMod val="75000"/>
                  </a:schemeClr>
                </a:solidFill>
              </a:rPr>
              <a:t>Délais plus longs</a:t>
            </a:r>
          </a:p>
        </p:txBody>
      </p:sp>
      <p:sp>
        <p:nvSpPr>
          <p:cNvPr id="27" name="Text Box 11"/>
          <p:cNvSpPr txBox="1">
            <a:spLocks noChangeArrowheads="1"/>
          </p:cNvSpPr>
          <p:nvPr/>
        </p:nvSpPr>
        <p:spPr bwMode="auto">
          <a:xfrm>
            <a:off x="5796136" y="969616"/>
            <a:ext cx="1440160" cy="25115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bg1"/>
                </a:solidFill>
                <a:latin typeface="Times New Roman" pitchFamily="18" charset="0"/>
                <a:cs typeface="Lucida Sans Unicode" pitchFamily="34" charset="0"/>
              </a:defRPr>
            </a:lvl1pPr>
            <a:lvl2pPr marL="742950" indent="-285750">
              <a:defRPr sz="2400">
                <a:solidFill>
                  <a:schemeClr val="bg1"/>
                </a:solidFill>
                <a:latin typeface="Times New Roman" pitchFamily="18" charset="0"/>
                <a:cs typeface="Lucida Sans Unicode" pitchFamily="34" charset="0"/>
              </a:defRPr>
            </a:lvl2pPr>
            <a:lvl3pPr marL="1143000" indent="-228600">
              <a:defRPr sz="2400">
                <a:solidFill>
                  <a:schemeClr val="bg1"/>
                </a:solidFill>
                <a:latin typeface="Times New Roman" pitchFamily="18" charset="0"/>
                <a:cs typeface="Lucida Sans Unicode" pitchFamily="34" charset="0"/>
              </a:defRPr>
            </a:lvl3pPr>
            <a:lvl4pPr marL="1600200" indent="-228600">
              <a:defRPr sz="2400">
                <a:solidFill>
                  <a:schemeClr val="bg1"/>
                </a:solidFill>
                <a:latin typeface="Times New Roman" pitchFamily="18" charset="0"/>
                <a:cs typeface="Lucida Sans Unicode" pitchFamily="34" charset="0"/>
              </a:defRPr>
            </a:lvl4pPr>
            <a:lvl5pPr marL="2057400" indent="-228600">
              <a:defRPr sz="2400">
                <a:solidFill>
                  <a:schemeClr val="bg1"/>
                </a:solidFill>
                <a:latin typeface="Times New Roman" pitchFamily="18" charset="0"/>
                <a:cs typeface="Lucida Sans Unicode" pitchFamily="34" charset="0"/>
              </a:defRPr>
            </a:lvl5pPr>
            <a:lvl6pPr marL="2514600" indent="-228600" defTabSz="449263" eaLnBrk="0" fontAlgn="base" hangingPunct="0">
              <a:lnSpc>
                <a:spcPct val="86000"/>
              </a:lnSpc>
              <a:spcBef>
                <a:spcPct val="0"/>
              </a:spcBef>
              <a:spcAft>
                <a:spcPct val="0"/>
              </a:spcAft>
              <a:buClr>
                <a:srgbClr val="000099"/>
              </a:buClr>
              <a:buSzPct val="100000"/>
              <a:buFont typeface="Times New Roman" pitchFamily="18" charset="0"/>
              <a:defRPr sz="2400">
                <a:solidFill>
                  <a:schemeClr val="bg1"/>
                </a:solidFill>
                <a:latin typeface="Times New Roman" pitchFamily="18" charset="0"/>
                <a:cs typeface="Lucida Sans Unicode" pitchFamily="34" charset="0"/>
              </a:defRPr>
            </a:lvl6pPr>
            <a:lvl7pPr marL="2971800" indent="-228600" defTabSz="449263" eaLnBrk="0" fontAlgn="base" hangingPunct="0">
              <a:lnSpc>
                <a:spcPct val="86000"/>
              </a:lnSpc>
              <a:spcBef>
                <a:spcPct val="0"/>
              </a:spcBef>
              <a:spcAft>
                <a:spcPct val="0"/>
              </a:spcAft>
              <a:buClr>
                <a:srgbClr val="000099"/>
              </a:buClr>
              <a:buSzPct val="100000"/>
              <a:buFont typeface="Times New Roman" pitchFamily="18" charset="0"/>
              <a:defRPr sz="2400">
                <a:solidFill>
                  <a:schemeClr val="bg1"/>
                </a:solidFill>
                <a:latin typeface="Times New Roman" pitchFamily="18" charset="0"/>
                <a:cs typeface="Lucida Sans Unicode" pitchFamily="34" charset="0"/>
              </a:defRPr>
            </a:lvl7pPr>
            <a:lvl8pPr marL="3429000" indent="-228600" defTabSz="449263" eaLnBrk="0" fontAlgn="base" hangingPunct="0">
              <a:lnSpc>
                <a:spcPct val="86000"/>
              </a:lnSpc>
              <a:spcBef>
                <a:spcPct val="0"/>
              </a:spcBef>
              <a:spcAft>
                <a:spcPct val="0"/>
              </a:spcAft>
              <a:buClr>
                <a:srgbClr val="000099"/>
              </a:buClr>
              <a:buSzPct val="100000"/>
              <a:buFont typeface="Times New Roman" pitchFamily="18" charset="0"/>
              <a:defRPr sz="2400">
                <a:solidFill>
                  <a:schemeClr val="bg1"/>
                </a:solidFill>
                <a:latin typeface="Times New Roman" pitchFamily="18" charset="0"/>
                <a:cs typeface="Lucida Sans Unicode" pitchFamily="34" charset="0"/>
              </a:defRPr>
            </a:lvl8pPr>
            <a:lvl9pPr marL="3886200" indent="-228600" defTabSz="449263" eaLnBrk="0" fontAlgn="base" hangingPunct="0">
              <a:lnSpc>
                <a:spcPct val="86000"/>
              </a:lnSpc>
              <a:spcBef>
                <a:spcPct val="0"/>
              </a:spcBef>
              <a:spcAft>
                <a:spcPct val="0"/>
              </a:spcAft>
              <a:buClr>
                <a:srgbClr val="000099"/>
              </a:buClr>
              <a:buSzPct val="100000"/>
              <a:buFont typeface="Times New Roman" pitchFamily="18" charset="0"/>
              <a:defRPr sz="2400">
                <a:solidFill>
                  <a:schemeClr val="bg1"/>
                </a:solidFill>
                <a:latin typeface="Times New Roman" pitchFamily="18" charset="0"/>
                <a:cs typeface="Lucida Sans Unicode" pitchFamily="34" charset="0"/>
              </a:defRPr>
            </a:lvl9pPr>
          </a:lstStyle>
          <a:p>
            <a:pPr defTabSz="449263" eaLnBrk="0" hangingPunct="0">
              <a:lnSpc>
                <a:spcPct val="86000"/>
              </a:lnSpc>
              <a:spcBef>
                <a:spcPct val="50000"/>
              </a:spcBef>
              <a:buClr>
                <a:srgbClr val="000099"/>
              </a:buClr>
              <a:buSzPct val="100000"/>
              <a:buFont typeface="Times New Roman" pitchFamily="18" charset="0"/>
              <a:buNone/>
            </a:pPr>
            <a:r>
              <a:rPr lang="fr-FR" sz="1200" b="1" dirty="0">
                <a:solidFill>
                  <a:schemeClr val="tx2">
                    <a:lumMod val="75000"/>
                  </a:schemeClr>
                </a:solidFill>
              </a:rPr>
              <a:t>Délais plus courts</a:t>
            </a:r>
          </a:p>
        </p:txBody>
      </p:sp>
      <p:sp>
        <p:nvSpPr>
          <p:cNvPr id="28" name="Text Box 10"/>
          <p:cNvSpPr txBox="1">
            <a:spLocks noChangeArrowheads="1"/>
          </p:cNvSpPr>
          <p:nvPr/>
        </p:nvSpPr>
        <p:spPr bwMode="auto">
          <a:xfrm>
            <a:off x="5076876" y="937287"/>
            <a:ext cx="503237" cy="25115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bg1"/>
                </a:solidFill>
                <a:latin typeface="Times New Roman" pitchFamily="18" charset="0"/>
                <a:cs typeface="Lucida Sans Unicode" pitchFamily="34" charset="0"/>
              </a:defRPr>
            </a:lvl1pPr>
            <a:lvl2pPr marL="742950" indent="-285750">
              <a:defRPr sz="2400">
                <a:solidFill>
                  <a:schemeClr val="bg1"/>
                </a:solidFill>
                <a:latin typeface="Times New Roman" pitchFamily="18" charset="0"/>
                <a:cs typeface="Lucida Sans Unicode" pitchFamily="34" charset="0"/>
              </a:defRPr>
            </a:lvl2pPr>
            <a:lvl3pPr marL="1143000" indent="-228600">
              <a:defRPr sz="2400">
                <a:solidFill>
                  <a:schemeClr val="bg1"/>
                </a:solidFill>
                <a:latin typeface="Times New Roman" pitchFamily="18" charset="0"/>
                <a:cs typeface="Lucida Sans Unicode" pitchFamily="34" charset="0"/>
              </a:defRPr>
            </a:lvl3pPr>
            <a:lvl4pPr marL="1600200" indent="-228600">
              <a:defRPr sz="2400">
                <a:solidFill>
                  <a:schemeClr val="bg1"/>
                </a:solidFill>
                <a:latin typeface="Times New Roman" pitchFamily="18" charset="0"/>
                <a:cs typeface="Lucida Sans Unicode" pitchFamily="34" charset="0"/>
              </a:defRPr>
            </a:lvl4pPr>
            <a:lvl5pPr marL="2057400" indent="-228600">
              <a:defRPr sz="2400">
                <a:solidFill>
                  <a:schemeClr val="bg1"/>
                </a:solidFill>
                <a:latin typeface="Times New Roman" pitchFamily="18" charset="0"/>
                <a:cs typeface="Lucida Sans Unicode" pitchFamily="34" charset="0"/>
              </a:defRPr>
            </a:lvl5pPr>
            <a:lvl6pPr marL="2514600" indent="-228600" defTabSz="449263" eaLnBrk="0" fontAlgn="base" hangingPunct="0">
              <a:lnSpc>
                <a:spcPct val="86000"/>
              </a:lnSpc>
              <a:spcBef>
                <a:spcPct val="0"/>
              </a:spcBef>
              <a:spcAft>
                <a:spcPct val="0"/>
              </a:spcAft>
              <a:buClr>
                <a:srgbClr val="000099"/>
              </a:buClr>
              <a:buSzPct val="100000"/>
              <a:buFont typeface="Times New Roman" pitchFamily="18" charset="0"/>
              <a:defRPr sz="2400">
                <a:solidFill>
                  <a:schemeClr val="bg1"/>
                </a:solidFill>
                <a:latin typeface="Times New Roman" pitchFamily="18" charset="0"/>
                <a:cs typeface="Lucida Sans Unicode" pitchFamily="34" charset="0"/>
              </a:defRPr>
            </a:lvl6pPr>
            <a:lvl7pPr marL="2971800" indent="-228600" defTabSz="449263" eaLnBrk="0" fontAlgn="base" hangingPunct="0">
              <a:lnSpc>
                <a:spcPct val="86000"/>
              </a:lnSpc>
              <a:spcBef>
                <a:spcPct val="0"/>
              </a:spcBef>
              <a:spcAft>
                <a:spcPct val="0"/>
              </a:spcAft>
              <a:buClr>
                <a:srgbClr val="000099"/>
              </a:buClr>
              <a:buSzPct val="100000"/>
              <a:buFont typeface="Times New Roman" pitchFamily="18" charset="0"/>
              <a:defRPr sz="2400">
                <a:solidFill>
                  <a:schemeClr val="bg1"/>
                </a:solidFill>
                <a:latin typeface="Times New Roman" pitchFamily="18" charset="0"/>
                <a:cs typeface="Lucida Sans Unicode" pitchFamily="34" charset="0"/>
              </a:defRPr>
            </a:lvl7pPr>
            <a:lvl8pPr marL="3429000" indent="-228600" defTabSz="449263" eaLnBrk="0" fontAlgn="base" hangingPunct="0">
              <a:lnSpc>
                <a:spcPct val="86000"/>
              </a:lnSpc>
              <a:spcBef>
                <a:spcPct val="0"/>
              </a:spcBef>
              <a:spcAft>
                <a:spcPct val="0"/>
              </a:spcAft>
              <a:buClr>
                <a:srgbClr val="000099"/>
              </a:buClr>
              <a:buSzPct val="100000"/>
              <a:buFont typeface="Times New Roman" pitchFamily="18" charset="0"/>
              <a:defRPr sz="2400">
                <a:solidFill>
                  <a:schemeClr val="bg1"/>
                </a:solidFill>
                <a:latin typeface="Times New Roman" pitchFamily="18" charset="0"/>
                <a:cs typeface="Lucida Sans Unicode" pitchFamily="34" charset="0"/>
              </a:defRPr>
            </a:lvl8pPr>
            <a:lvl9pPr marL="3886200" indent="-228600" defTabSz="449263" eaLnBrk="0" fontAlgn="base" hangingPunct="0">
              <a:lnSpc>
                <a:spcPct val="86000"/>
              </a:lnSpc>
              <a:spcBef>
                <a:spcPct val="0"/>
              </a:spcBef>
              <a:spcAft>
                <a:spcPct val="0"/>
              </a:spcAft>
              <a:buClr>
                <a:srgbClr val="000099"/>
              </a:buClr>
              <a:buSzPct val="100000"/>
              <a:buFont typeface="Times New Roman" pitchFamily="18" charset="0"/>
              <a:defRPr sz="2400">
                <a:solidFill>
                  <a:schemeClr val="bg1"/>
                </a:solidFill>
                <a:latin typeface="Times New Roman" pitchFamily="18" charset="0"/>
                <a:cs typeface="Lucida Sans Unicode" pitchFamily="34" charset="0"/>
              </a:defRPr>
            </a:lvl9pPr>
          </a:lstStyle>
          <a:p>
            <a:pPr algn="r" defTabSz="449263" eaLnBrk="0" hangingPunct="0">
              <a:lnSpc>
                <a:spcPct val="86000"/>
              </a:lnSpc>
              <a:spcBef>
                <a:spcPct val="50000"/>
              </a:spcBef>
              <a:buClr>
                <a:srgbClr val="000099"/>
              </a:buClr>
              <a:buSzPct val="100000"/>
              <a:buFont typeface="Times New Roman" pitchFamily="18" charset="0"/>
              <a:buNone/>
            </a:pPr>
            <a:r>
              <a:rPr lang="fr-FR" sz="1200" b="1" dirty="0">
                <a:solidFill>
                  <a:schemeClr val="tx2">
                    <a:lumMod val="75000"/>
                  </a:schemeClr>
                </a:solidFill>
              </a:rPr>
              <a:t>0%</a:t>
            </a:r>
          </a:p>
        </p:txBody>
      </p:sp>
      <p:sp>
        <p:nvSpPr>
          <p:cNvPr id="29" name="Text Box 11"/>
          <p:cNvSpPr txBox="1">
            <a:spLocks noChangeArrowheads="1"/>
          </p:cNvSpPr>
          <p:nvPr/>
        </p:nvSpPr>
        <p:spPr bwMode="auto">
          <a:xfrm>
            <a:off x="2771800" y="4089962"/>
            <a:ext cx="647700" cy="25115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bg1"/>
                </a:solidFill>
                <a:latin typeface="Times New Roman" pitchFamily="18" charset="0"/>
                <a:cs typeface="Lucida Sans Unicode" pitchFamily="34" charset="0"/>
              </a:defRPr>
            </a:lvl1pPr>
            <a:lvl2pPr marL="742950" indent="-285750">
              <a:defRPr sz="2400">
                <a:solidFill>
                  <a:schemeClr val="bg1"/>
                </a:solidFill>
                <a:latin typeface="Times New Roman" pitchFamily="18" charset="0"/>
                <a:cs typeface="Lucida Sans Unicode" pitchFamily="34" charset="0"/>
              </a:defRPr>
            </a:lvl2pPr>
            <a:lvl3pPr marL="1143000" indent="-228600">
              <a:defRPr sz="2400">
                <a:solidFill>
                  <a:schemeClr val="bg1"/>
                </a:solidFill>
                <a:latin typeface="Times New Roman" pitchFamily="18" charset="0"/>
                <a:cs typeface="Lucida Sans Unicode" pitchFamily="34" charset="0"/>
              </a:defRPr>
            </a:lvl3pPr>
            <a:lvl4pPr marL="1600200" indent="-228600">
              <a:defRPr sz="2400">
                <a:solidFill>
                  <a:schemeClr val="bg1"/>
                </a:solidFill>
                <a:latin typeface="Times New Roman" pitchFamily="18" charset="0"/>
                <a:cs typeface="Lucida Sans Unicode" pitchFamily="34" charset="0"/>
              </a:defRPr>
            </a:lvl4pPr>
            <a:lvl5pPr marL="2057400" indent="-228600">
              <a:defRPr sz="2400">
                <a:solidFill>
                  <a:schemeClr val="bg1"/>
                </a:solidFill>
                <a:latin typeface="Times New Roman" pitchFamily="18" charset="0"/>
                <a:cs typeface="Lucida Sans Unicode" pitchFamily="34" charset="0"/>
              </a:defRPr>
            </a:lvl5pPr>
            <a:lvl6pPr marL="2514600" indent="-228600" defTabSz="449263" eaLnBrk="0" fontAlgn="base" hangingPunct="0">
              <a:lnSpc>
                <a:spcPct val="86000"/>
              </a:lnSpc>
              <a:spcBef>
                <a:spcPct val="0"/>
              </a:spcBef>
              <a:spcAft>
                <a:spcPct val="0"/>
              </a:spcAft>
              <a:buClr>
                <a:srgbClr val="000099"/>
              </a:buClr>
              <a:buSzPct val="100000"/>
              <a:buFont typeface="Times New Roman" pitchFamily="18" charset="0"/>
              <a:defRPr sz="2400">
                <a:solidFill>
                  <a:schemeClr val="bg1"/>
                </a:solidFill>
                <a:latin typeface="Times New Roman" pitchFamily="18" charset="0"/>
                <a:cs typeface="Lucida Sans Unicode" pitchFamily="34" charset="0"/>
              </a:defRPr>
            </a:lvl6pPr>
            <a:lvl7pPr marL="2971800" indent="-228600" defTabSz="449263" eaLnBrk="0" fontAlgn="base" hangingPunct="0">
              <a:lnSpc>
                <a:spcPct val="86000"/>
              </a:lnSpc>
              <a:spcBef>
                <a:spcPct val="0"/>
              </a:spcBef>
              <a:spcAft>
                <a:spcPct val="0"/>
              </a:spcAft>
              <a:buClr>
                <a:srgbClr val="000099"/>
              </a:buClr>
              <a:buSzPct val="100000"/>
              <a:buFont typeface="Times New Roman" pitchFamily="18" charset="0"/>
              <a:defRPr sz="2400">
                <a:solidFill>
                  <a:schemeClr val="bg1"/>
                </a:solidFill>
                <a:latin typeface="Times New Roman" pitchFamily="18" charset="0"/>
                <a:cs typeface="Lucida Sans Unicode" pitchFamily="34" charset="0"/>
              </a:defRPr>
            </a:lvl7pPr>
            <a:lvl8pPr marL="3429000" indent="-228600" defTabSz="449263" eaLnBrk="0" fontAlgn="base" hangingPunct="0">
              <a:lnSpc>
                <a:spcPct val="86000"/>
              </a:lnSpc>
              <a:spcBef>
                <a:spcPct val="0"/>
              </a:spcBef>
              <a:spcAft>
                <a:spcPct val="0"/>
              </a:spcAft>
              <a:buClr>
                <a:srgbClr val="000099"/>
              </a:buClr>
              <a:buSzPct val="100000"/>
              <a:buFont typeface="Times New Roman" pitchFamily="18" charset="0"/>
              <a:defRPr sz="2400">
                <a:solidFill>
                  <a:schemeClr val="bg1"/>
                </a:solidFill>
                <a:latin typeface="Times New Roman" pitchFamily="18" charset="0"/>
                <a:cs typeface="Lucida Sans Unicode" pitchFamily="34" charset="0"/>
              </a:defRPr>
            </a:lvl8pPr>
            <a:lvl9pPr marL="3886200" indent="-228600" defTabSz="449263" eaLnBrk="0" fontAlgn="base" hangingPunct="0">
              <a:lnSpc>
                <a:spcPct val="86000"/>
              </a:lnSpc>
              <a:spcBef>
                <a:spcPct val="0"/>
              </a:spcBef>
              <a:spcAft>
                <a:spcPct val="0"/>
              </a:spcAft>
              <a:buClr>
                <a:srgbClr val="000099"/>
              </a:buClr>
              <a:buSzPct val="100000"/>
              <a:buFont typeface="Times New Roman" pitchFamily="18" charset="0"/>
              <a:defRPr sz="2400">
                <a:solidFill>
                  <a:schemeClr val="bg1"/>
                </a:solidFill>
                <a:latin typeface="Times New Roman" pitchFamily="18" charset="0"/>
                <a:cs typeface="Lucida Sans Unicode" pitchFamily="34" charset="0"/>
              </a:defRPr>
            </a:lvl9pPr>
          </a:lstStyle>
          <a:p>
            <a:pPr algn="r" defTabSz="449263" eaLnBrk="0" hangingPunct="0">
              <a:lnSpc>
                <a:spcPct val="86000"/>
              </a:lnSpc>
              <a:spcBef>
                <a:spcPct val="50000"/>
              </a:spcBef>
              <a:buClr>
                <a:srgbClr val="000099"/>
              </a:buClr>
              <a:buSzPct val="100000"/>
              <a:buFont typeface="Times New Roman" pitchFamily="18" charset="0"/>
              <a:buNone/>
            </a:pPr>
            <a:r>
              <a:rPr lang="fr-FR" sz="1200" b="1" dirty="0">
                <a:solidFill>
                  <a:schemeClr val="tx2">
                    <a:lumMod val="75000"/>
                  </a:schemeClr>
                </a:solidFill>
              </a:rPr>
              <a:t>100%</a:t>
            </a:r>
          </a:p>
        </p:txBody>
      </p:sp>
      <p:sp>
        <p:nvSpPr>
          <p:cNvPr id="31" name="Ellipse 30"/>
          <p:cNvSpPr/>
          <p:nvPr/>
        </p:nvSpPr>
        <p:spPr>
          <a:xfrm>
            <a:off x="5508104" y="2677480"/>
            <a:ext cx="144016" cy="120013"/>
          </a:xfrm>
          <a:prstGeom prst="ellipse">
            <a:avLst/>
          </a:prstGeom>
          <a:solidFill>
            <a:srgbClr val="C0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9" name="Groupe 48"/>
          <p:cNvGrpSpPr/>
          <p:nvPr/>
        </p:nvGrpSpPr>
        <p:grpSpPr>
          <a:xfrm>
            <a:off x="4860032" y="2257433"/>
            <a:ext cx="1728192" cy="2160240"/>
            <a:chOff x="4860032" y="2708920"/>
            <a:chExt cx="1728192" cy="2592288"/>
          </a:xfrm>
        </p:grpSpPr>
        <p:cxnSp>
          <p:nvCxnSpPr>
            <p:cNvPr id="33" name="Connecteur droit 32"/>
            <p:cNvCxnSpPr>
              <a:stCxn id="31" idx="4"/>
            </p:cNvCxnSpPr>
            <p:nvPr/>
          </p:nvCxnSpPr>
          <p:spPr>
            <a:xfrm>
              <a:off x="5580112" y="3356992"/>
              <a:ext cx="0" cy="1944216"/>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4" name="Connecteur droit 33"/>
            <p:cNvCxnSpPr>
              <a:stCxn id="31" idx="7"/>
            </p:cNvCxnSpPr>
            <p:nvPr/>
          </p:nvCxnSpPr>
          <p:spPr>
            <a:xfrm flipV="1">
              <a:off x="5631029" y="2708920"/>
              <a:ext cx="957195" cy="525147"/>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8" name="Connecteur droit 37"/>
            <p:cNvCxnSpPr>
              <a:stCxn id="31" idx="1"/>
            </p:cNvCxnSpPr>
            <p:nvPr/>
          </p:nvCxnSpPr>
          <p:spPr>
            <a:xfrm flipH="1" flipV="1">
              <a:off x="4860032" y="2852936"/>
              <a:ext cx="669163" cy="381131"/>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grpSp>
      <p:sp>
        <p:nvSpPr>
          <p:cNvPr id="51" name="Ellipse 50"/>
          <p:cNvSpPr/>
          <p:nvPr/>
        </p:nvSpPr>
        <p:spPr>
          <a:xfrm>
            <a:off x="5228456" y="2324427"/>
            <a:ext cx="144016" cy="120013"/>
          </a:xfrm>
          <a:prstGeom prst="ellipse">
            <a:avLst/>
          </a:prstGeom>
          <a:solidFill>
            <a:srgbClr val="C0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2" name="Groupe 51"/>
          <p:cNvGrpSpPr/>
          <p:nvPr/>
        </p:nvGrpSpPr>
        <p:grpSpPr>
          <a:xfrm>
            <a:off x="4932040" y="1897393"/>
            <a:ext cx="1368152" cy="2520280"/>
            <a:chOff x="4788024" y="2132856"/>
            <a:chExt cx="1368152" cy="3024336"/>
          </a:xfrm>
        </p:grpSpPr>
        <p:cxnSp>
          <p:nvCxnSpPr>
            <p:cNvPr id="53" name="Connecteur droit 52"/>
            <p:cNvCxnSpPr>
              <a:stCxn id="51" idx="4"/>
            </p:cNvCxnSpPr>
            <p:nvPr/>
          </p:nvCxnSpPr>
          <p:spPr>
            <a:xfrm flipH="1">
              <a:off x="5148064" y="2789312"/>
              <a:ext cx="8384" cy="236788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4" name="Connecteur droit 53"/>
            <p:cNvCxnSpPr>
              <a:stCxn id="51" idx="7"/>
            </p:cNvCxnSpPr>
            <p:nvPr/>
          </p:nvCxnSpPr>
          <p:spPr>
            <a:xfrm flipV="1">
              <a:off x="5198981" y="2132856"/>
              <a:ext cx="957195" cy="525147"/>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5" name="Connecteur droit 54"/>
            <p:cNvCxnSpPr>
              <a:stCxn id="51" idx="1"/>
            </p:cNvCxnSpPr>
            <p:nvPr/>
          </p:nvCxnSpPr>
          <p:spPr>
            <a:xfrm flipH="1" flipV="1">
              <a:off x="4788024" y="2492896"/>
              <a:ext cx="317507" cy="173491"/>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grpSp>
      <p:cxnSp>
        <p:nvCxnSpPr>
          <p:cNvPr id="59" name="Connecteur droit avec flèche 58"/>
          <p:cNvCxnSpPr/>
          <p:nvPr/>
        </p:nvCxnSpPr>
        <p:spPr>
          <a:xfrm flipH="1" flipV="1">
            <a:off x="5724128" y="2170962"/>
            <a:ext cx="228732" cy="370630"/>
          </a:xfrm>
          <a:prstGeom prst="straightConnector1">
            <a:avLst/>
          </a:prstGeom>
          <a:ln w="38100">
            <a:solidFill>
              <a:srgbClr val="00B050"/>
            </a:solidFill>
            <a:tailEnd type="arrow"/>
          </a:ln>
        </p:spPr>
        <p:style>
          <a:lnRef idx="1">
            <a:schemeClr val="accent2"/>
          </a:lnRef>
          <a:fillRef idx="0">
            <a:schemeClr val="accent2"/>
          </a:fillRef>
          <a:effectRef idx="0">
            <a:schemeClr val="accent2"/>
          </a:effectRef>
          <a:fontRef idx="minor">
            <a:schemeClr val="tx1"/>
          </a:fontRef>
        </p:style>
      </p:cxnSp>
      <p:cxnSp>
        <p:nvCxnSpPr>
          <p:cNvPr id="62" name="Connecteur droit avec flèche 61"/>
          <p:cNvCxnSpPr/>
          <p:nvPr/>
        </p:nvCxnSpPr>
        <p:spPr>
          <a:xfrm flipV="1">
            <a:off x="5004048" y="2257433"/>
            <a:ext cx="144016" cy="182017"/>
          </a:xfrm>
          <a:prstGeom prst="straightConnector1">
            <a:avLst/>
          </a:prstGeom>
          <a:ln w="38100">
            <a:tailEnd type="arrow"/>
          </a:ln>
        </p:spPr>
        <p:style>
          <a:lnRef idx="1">
            <a:schemeClr val="accent2"/>
          </a:lnRef>
          <a:fillRef idx="0">
            <a:schemeClr val="accent2"/>
          </a:fillRef>
          <a:effectRef idx="0">
            <a:schemeClr val="accent2"/>
          </a:effectRef>
          <a:fontRef idx="minor">
            <a:schemeClr val="tx1"/>
          </a:fontRef>
        </p:style>
      </p:cxnSp>
      <p:cxnSp>
        <p:nvCxnSpPr>
          <p:cNvPr id="64" name="Connecteur droit avec flèche 63"/>
          <p:cNvCxnSpPr/>
          <p:nvPr/>
        </p:nvCxnSpPr>
        <p:spPr>
          <a:xfrm flipH="1">
            <a:off x="5300464" y="3217540"/>
            <a:ext cx="292356" cy="0"/>
          </a:xfrm>
          <a:prstGeom prst="straightConnector1">
            <a:avLst/>
          </a:prstGeom>
          <a:ln w="38100">
            <a:tailEnd type="arrow"/>
          </a:ln>
        </p:spPr>
        <p:style>
          <a:lnRef idx="1">
            <a:schemeClr val="accent2"/>
          </a:lnRef>
          <a:fillRef idx="0">
            <a:schemeClr val="accent2"/>
          </a:fillRef>
          <a:effectRef idx="0">
            <a:schemeClr val="accent2"/>
          </a:effectRef>
          <a:fontRef idx="minor">
            <a:schemeClr val="tx1"/>
          </a:fontRef>
        </p:style>
      </p:cxnSp>
      <p:cxnSp>
        <p:nvCxnSpPr>
          <p:cNvPr id="46" name="Connecteur droit avec flèche 45"/>
          <p:cNvCxnSpPr/>
          <p:nvPr/>
        </p:nvCxnSpPr>
        <p:spPr>
          <a:xfrm flipH="1" flipV="1">
            <a:off x="5380988" y="2439450"/>
            <a:ext cx="135500" cy="211143"/>
          </a:xfrm>
          <a:prstGeom prst="straightConnector1">
            <a:avLst/>
          </a:prstGeom>
          <a:ln w="38100">
            <a:solidFill>
              <a:schemeClr val="tx2"/>
            </a:solidFill>
            <a:tailEnd type="arrow"/>
          </a:ln>
        </p:spPr>
        <p:style>
          <a:lnRef idx="1">
            <a:schemeClr val="accent2"/>
          </a:lnRef>
          <a:fillRef idx="0">
            <a:schemeClr val="accent2"/>
          </a:fillRef>
          <a:effectRef idx="0">
            <a:schemeClr val="accent2"/>
          </a:effectRef>
          <a:fontRef idx="minor">
            <a:schemeClr val="tx1"/>
          </a:fontRef>
        </p:style>
      </p:cxnSp>
      <p:sp>
        <p:nvSpPr>
          <p:cNvPr id="56" name="ZoneTexte 55"/>
          <p:cNvSpPr txBox="1"/>
          <p:nvPr/>
        </p:nvSpPr>
        <p:spPr>
          <a:xfrm>
            <a:off x="357158" y="4288368"/>
            <a:ext cx="360040" cy="369332"/>
          </a:xfrm>
          <a:prstGeom prst="rect">
            <a:avLst/>
          </a:prstGeom>
          <a:noFill/>
        </p:spPr>
        <p:txBody>
          <a:bodyPr wrap="square" rtlCol="0">
            <a:spAutoFit/>
          </a:bodyPr>
          <a:lstStyle/>
          <a:p>
            <a:r>
              <a:rPr lang="fr-FR" b="1" dirty="0">
                <a:solidFill>
                  <a:srgbClr val="FF0000"/>
                </a:solidFill>
                <a:sym typeface="Wingdings" panose="05000000000000000000" pitchFamily="2" charset="2"/>
              </a:rPr>
              <a:t></a:t>
            </a:r>
            <a:endParaRPr lang="fr-FR" b="1" dirty="0">
              <a:solidFill>
                <a:srgbClr val="FF0000"/>
              </a:solidFill>
            </a:endParaRPr>
          </a:p>
        </p:txBody>
      </p:sp>
      <p:sp>
        <p:nvSpPr>
          <p:cNvPr id="2" name="Espace réservé du numéro de diapositive 1"/>
          <p:cNvSpPr>
            <a:spLocks noGrp="1"/>
          </p:cNvSpPr>
          <p:nvPr>
            <p:ph type="sldNum" sz="quarter" idx="10"/>
          </p:nvPr>
        </p:nvSpPr>
        <p:spPr/>
        <p:txBody>
          <a:bodyPr/>
          <a:lstStyle/>
          <a:p>
            <a:pPr>
              <a:defRPr/>
            </a:pPr>
            <a:fld id="{7F07B8DE-9430-46E8-A38B-5DA0DE501445}" type="slidenum">
              <a:rPr lang="fr-FR" smtClean="0"/>
              <a:pPr>
                <a:defRPr/>
              </a:pPr>
              <a:t>14</a:t>
            </a:fld>
            <a:endParaRPr lang="fr-FR"/>
          </a:p>
        </p:txBody>
      </p:sp>
    </p:spTree>
    <p:extLst>
      <p:ext uri="{BB962C8B-B14F-4D97-AF65-F5344CB8AC3E}">
        <p14:creationId xmlns:p14="http://schemas.microsoft.com/office/powerpoint/2010/main" val="142472873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7191"/>
                                        </p:tgtEl>
                                        <p:attrNameLst>
                                          <p:attrName>style.visibility</p:attrName>
                                        </p:attrNameLst>
                                      </p:cBhvr>
                                      <p:to>
                                        <p:strVal val="visible"/>
                                      </p:to>
                                    </p:set>
                                    <p:animEffect transition="in" filter="wipe(left)">
                                      <p:cBhvr>
                                        <p:cTn id="11" dur="500"/>
                                        <p:tgtEl>
                                          <p:spTgt spid="7191"/>
                                        </p:tgtEl>
                                      </p:cBhvr>
                                    </p:animEffect>
                                  </p:childTnLst>
                                </p:cTn>
                              </p:par>
                              <p:par>
                                <p:cTn id="12" presetID="22" presetClass="entr" presetSubtype="8" fill="hold" nodeType="withEffect">
                                  <p:stCondLst>
                                    <p:cond delay="0"/>
                                  </p:stCondLst>
                                  <p:childTnLst>
                                    <p:set>
                                      <p:cBhvr>
                                        <p:cTn id="13" dur="1" fill="hold">
                                          <p:stCondLst>
                                            <p:cond delay="0"/>
                                          </p:stCondLst>
                                        </p:cTn>
                                        <p:tgtEl>
                                          <p:spTgt spid="30"/>
                                        </p:tgtEl>
                                        <p:attrNameLst>
                                          <p:attrName>style.visibility</p:attrName>
                                        </p:attrNameLst>
                                      </p:cBhvr>
                                      <p:to>
                                        <p:strVal val="visible"/>
                                      </p:to>
                                    </p:set>
                                    <p:animEffect transition="in" filter="wipe(left)">
                                      <p:cBhvr>
                                        <p:cTn id="14" dur="500"/>
                                        <p:tgtEl>
                                          <p:spTgt spid="30"/>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7192"/>
                                        </p:tgtEl>
                                        <p:attrNameLst>
                                          <p:attrName>style.visibility</p:attrName>
                                        </p:attrNameLst>
                                      </p:cBhvr>
                                      <p:to>
                                        <p:strVal val="visible"/>
                                      </p:to>
                                    </p:set>
                                    <p:animEffect transition="in" filter="wipe(left)">
                                      <p:cBhvr>
                                        <p:cTn id="17" dur="500"/>
                                        <p:tgtEl>
                                          <p:spTgt spid="719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down)">
                                      <p:cBhvr>
                                        <p:cTn id="22" dur="1000"/>
                                        <p:tgtEl>
                                          <p:spTgt spid="4"/>
                                        </p:tgtEl>
                                      </p:cBhvr>
                                    </p:animEffect>
                                  </p:childTnLst>
                                </p:cTn>
                              </p:par>
                              <p:par>
                                <p:cTn id="23" presetID="1" presetClass="entr" presetSubtype="0"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par>
                                <p:cTn id="31" presetID="22" presetClass="entr" presetSubtype="1" fill="hold" nodeType="with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wipe(up)">
                                      <p:cBhvr>
                                        <p:cTn id="33" dur="500"/>
                                        <p:tgtEl>
                                          <p:spTgt spid="5"/>
                                        </p:tgtEl>
                                      </p:cBhvr>
                                    </p:animEffect>
                                  </p:childTnLst>
                                </p:cTn>
                              </p:par>
                              <p:par>
                                <p:cTn id="34" presetID="1" presetClass="entr" presetSubtype="0" fill="hold" grpId="0" nodeType="withEffect">
                                  <p:stCondLst>
                                    <p:cond delay="0"/>
                                  </p:stCondLst>
                                  <p:childTnLst>
                                    <p:set>
                                      <p:cBhvr>
                                        <p:cTn id="35" dur="1" fill="hold">
                                          <p:stCondLst>
                                            <p:cond delay="0"/>
                                          </p:stCondLst>
                                        </p:cTn>
                                        <p:tgtEl>
                                          <p:spTgt spid="29"/>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xit" presetSubtype="0" fill="hold" nodeType="clickEffect">
                                  <p:stCondLst>
                                    <p:cond delay="0"/>
                                  </p:stCondLst>
                                  <p:childTnLst>
                                    <p:set>
                                      <p:cBhvr>
                                        <p:cTn id="39" dur="1" fill="hold">
                                          <p:stCondLst>
                                            <p:cond delay="0"/>
                                          </p:stCondLst>
                                        </p:cTn>
                                        <p:tgtEl>
                                          <p:spTgt spid="30"/>
                                        </p:tgtEl>
                                        <p:attrNameLst>
                                          <p:attrName>style.visibility</p:attrName>
                                        </p:attrNameLst>
                                      </p:cBhvr>
                                      <p:to>
                                        <p:strVal val="hidden"/>
                                      </p:to>
                                    </p:set>
                                  </p:childTnLst>
                                </p:cTn>
                              </p:par>
                              <p:par>
                                <p:cTn id="40" presetID="1" presetClass="exit" presetSubtype="0" fill="hold" nodeType="withEffect">
                                  <p:stCondLst>
                                    <p:cond delay="0"/>
                                  </p:stCondLst>
                                  <p:childTnLst>
                                    <p:set>
                                      <p:cBhvr>
                                        <p:cTn id="41" dur="1" fill="hold">
                                          <p:stCondLst>
                                            <p:cond delay="0"/>
                                          </p:stCondLst>
                                        </p:cTn>
                                        <p:tgtEl>
                                          <p:spTgt spid="4"/>
                                        </p:tgtEl>
                                        <p:attrNameLst>
                                          <p:attrName>style.visibility</p:attrName>
                                        </p:attrNameLst>
                                      </p:cBhvr>
                                      <p:to>
                                        <p:strVal val="hidden"/>
                                      </p:to>
                                    </p:set>
                                  </p:childTnLst>
                                </p:cTn>
                              </p:par>
                              <p:par>
                                <p:cTn id="42" presetID="1" presetClass="exit" presetSubtype="0" fill="hold" nodeType="withEffect">
                                  <p:stCondLst>
                                    <p:cond delay="0"/>
                                  </p:stCondLst>
                                  <p:childTnLst>
                                    <p:set>
                                      <p:cBhvr>
                                        <p:cTn id="43" dur="1" fill="hold">
                                          <p:stCondLst>
                                            <p:cond delay="0"/>
                                          </p:stCondLst>
                                        </p:cTn>
                                        <p:tgtEl>
                                          <p:spTgt spid="5"/>
                                        </p:tgtEl>
                                        <p:attrNameLst>
                                          <p:attrName>style.visibility</p:attrName>
                                        </p:attrNameLst>
                                      </p:cBhvr>
                                      <p:to>
                                        <p:strVal val="hidden"/>
                                      </p:to>
                                    </p:set>
                                  </p:childTnLst>
                                </p:cTn>
                              </p:par>
                              <p:par>
                                <p:cTn id="44" presetID="1" presetClass="entr" presetSubtype="0" fill="hold" grpId="0" nodeType="withEffect">
                                  <p:stCondLst>
                                    <p:cond delay="0"/>
                                  </p:stCondLst>
                                  <p:childTnLst>
                                    <p:set>
                                      <p:cBhvr>
                                        <p:cTn id="45" dur="1" fill="hold">
                                          <p:stCondLst>
                                            <p:cond delay="0"/>
                                          </p:stCondLst>
                                        </p:cTn>
                                        <p:tgtEl>
                                          <p:spTgt spid="31"/>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6" presetClass="entr" presetSubtype="32" fill="hold" nodeType="clickEffect">
                                  <p:stCondLst>
                                    <p:cond delay="0"/>
                                  </p:stCondLst>
                                  <p:childTnLst>
                                    <p:set>
                                      <p:cBhvr>
                                        <p:cTn id="49" dur="1" fill="hold">
                                          <p:stCondLst>
                                            <p:cond delay="0"/>
                                          </p:stCondLst>
                                        </p:cTn>
                                        <p:tgtEl>
                                          <p:spTgt spid="49"/>
                                        </p:tgtEl>
                                        <p:attrNameLst>
                                          <p:attrName>style.visibility</p:attrName>
                                        </p:attrNameLst>
                                      </p:cBhvr>
                                      <p:to>
                                        <p:strVal val="visible"/>
                                      </p:to>
                                    </p:set>
                                    <p:animEffect transition="in" filter="circle(out)">
                                      <p:cBhvr>
                                        <p:cTn id="50" dur="1000"/>
                                        <p:tgtEl>
                                          <p:spTgt spid="49"/>
                                        </p:tgtEl>
                                      </p:cBhvr>
                                    </p:animEffec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51"/>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46"/>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52"/>
                                        </p:tgtEl>
                                        <p:attrNameLst>
                                          <p:attrName>style.visibility</p:attrName>
                                        </p:attrNameLst>
                                      </p:cBhvr>
                                      <p:to>
                                        <p:strVal val="visible"/>
                                      </p:to>
                                    </p:set>
                                  </p:childTnLst>
                                </p:cTn>
                              </p:par>
                              <p:par>
                                <p:cTn id="61" presetID="1" presetClass="exit" presetSubtype="0" fill="hold" nodeType="withEffect">
                                  <p:stCondLst>
                                    <p:cond delay="0"/>
                                  </p:stCondLst>
                                  <p:childTnLst>
                                    <p:set>
                                      <p:cBhvr>
                                        <p:cTn id="62" dur="1" fill="hold">
                                          <p:stCondLst>
                                            <p:cond delay="0"/>
                                          </p:stCondLst>
                                        </p:cTn>
                                        <p:tgtEl>
                                          <p:spTgt spid="46"/>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59"/>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62"/>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91" grpId="0"/>
      <p:bldP spid="7192" grpId="0"/>
      <p:bldP spid="26" grpId="0"/>
      <p:bldP spid="27" grpId="0"/>
      <p:bldP spid="28" grpId="0"/>
      <p:bldP spid="29" grpId="0"/>
      <p:bldP spid="31" grpId="0" animBg="1"/>
      <p:bldP spid="5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Capture d’écra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0038" y="3095439"/>
            <a:ext cx="2888466" cy="1951666"/>
          </a:xfrm>
          <a:prstGeom prst="rect">
            <a:avLst/>
          </a:prstGeom>
        </p:spPr>
      </p:pic>
      <p:sp>
        <p:nvSpPr>
          <p:cNvPr id="4" name="Espace réservé du numéro de diapositive 3"/>
          <p:cNvSpPr>
            <a:spLocks noGrp="1"/>
          </p:cNvSpPr>
          <p:nvPr>
            <p:ph type="sldNum" sz="quarter" idx="10"/>
          </p:nvPr>
        </p:nvSpPr>
        <p:spPr/>
        <p:txBody>
          <a:bodyPr/>
          <a:lstStyle/>
          <a:p>
            <a:pPr>
              <a:defRPr/>
            </a:pPr>
            <a:fld id="{7F07B8DE-9430-46E8-A38B-5DA0DE501445}" type="slidenum">
              <a:rPr lang="fr-FR" smtClean="0"/>
              <a:pPr>
                <a:defRPr/>
              </a:pPr>
              <a:t>15</a:t>
            </a:fld>
            <a:endParaRPr lang="fr-FR"/>
          </a:p>
        </p:txBody>
      </p:sp>
      <p:pic>
        <p:nvPicPr>
          <p:cNvPr id="2050" name="Picture 2" descr="File:SWOT grapheFL.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88224" y="625252"/>
            <a:ext cx="2286450" cy="2263775"/>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descr="Capture d’écra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28376" y="625252"/>
            <a:ext cx="2937765" cy="1966131"/>
          </a:xfrm>
          <a:prstGeom prst="rect">
            <a:avLst/>
          </a:prstGeom>
        </p:spPr>
      </p:pic>
      <p:pic>
        <p:nvPicPr>
          <p:cNvPr id="2054" name="Picture 6" descr="File:PDCA Cycle FR.sv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28376" y="3023431"/>
            <a:ext cx="3227800" cy="1955528"/>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p:cNvSpPr txBox="1"/>
          <p:nvPr/>
        </p:nvSpPr>
        <p:spPr>
          <a:xfrm>
            <a:off x="357158" y="4288368"/>
            <a:ext cx="360040" cy="369332"/>
          </a:xfrm>
          <a:prstGeom prst="rect">
            <a:avLst/>
          </a:prstGeom>
          <a:noFill/>
        </p:spPr>
        <p:txBody>
          <a:bodyPr wrap="square" rtlCol="0">
            <a:spAutoFit/>
          </a:bodyPr>
          <a:lstStyle/>
          <a:p>
            <a:r>
              <a:rPr lang="fr-FR" b="1" dirty="0">
                <a:solidFill>
                  <a:srgbClr val="FF0000"/>
                </a:solidFill>
                <a:sym typeface="Wingdings" panose="05000000000000000000" pitchFamily="2" charset="2"/>
              </a:rPr>
              <a:t></a:t>
            </a:r>
            <a:endParaRPr lang="fr-FR" b="1" dirty="0">
              <a:solidFill>
                <a:srgbClr val="FF0000"/>
              </a:solidFill>
            </a:endParaRPr>
          </a:p>
        </p:txBody>
      </p:sp>
      <p:sp>
        <p:nvSpPr>
          <p:cNvPr id="8" name="ZoneTexte 7"/>
          <p:cNvSpPr txBox="1"/>
          <p:nvPr/>
        </p:nvSpPr>
        <p:spPr>
          <a:xfrm>
            <a:off x="357158" y="3916928"/>
            <a:ext cx="360040" cy="369332"/>
          </a:xfrm>
          <a:prstGeom prst="rect">
            <a:avLst/>
          </a:prstGeom>
          <a:noFill/>
        </p:spPr>
        <p:txBody>
          <a:bodyPr wrap="square" rtlCol="0">
            <a:spAutoFit/>
          </a:bodyPr>
          <a:lstStyle/>
          <a:p>
            <a:r>
              <a:rPr lang="fr-FR" b="1" dirty="0">
                <a:solidFill>
                  <a:srgbClr val="FF0000"/>
                </a:solidFill>
                <a:sym typeface="Wingdings" panose="05000000000000000000" pitchFamily="2" charset="2"/>
              </a:rPr>
              <a:t></a:t>
            </a:r>
            <a:endParaRPr lang="fr-FR" b="1" dirty="0">
              <a:solidFill>
                <a:srgbClr val="FF0000"/>
              </a:solidFill>
            </a:endParaRPr>
          </a:p>
        </p:txBody>
      </p:sp>
      <p:sp>
        <p:nvSpPr>
          <p:cNvPr id="9" name="ZoneTexte 8"/>
          <p:cNvSpPr txBox="1"/>
          <p:nvPr/>
        </p:nvSpPr>
        <p:spPr>
          <a:xfrm>
            <a:off x="357158" y="3552243"/>
            <a:ext cx="360040" cy="369332"/>
          </a:xfrm>
          <a:prstGeom prst="rect">
            <a:avLst/>
          </a:prstGeom>
          <a:noFill/>
        </p:spPr>
        <p:txBody>
          <a:bodyPr wrap="square" rtlCol="0">
            <a:spAutoFit/>
          </a:bodyPr>
          <a:lstStyle/>
          <a:p>
            <a:r>
              <a:rPr lang="fr-FR" b="1" dirty="0">
                <a:solidFill>
                  <a:srgbClr val="FF0000"/>
                </a:solidFill>
                <a:sym typeface="Wingdings" panose="05000000000000000000" pitchFamily="2" charset="2"/>
              </a:rPr>
              <a:t></a:t>
            </a:r>
            <a:endParaRPr lang="fr-FR" b="1" dirty="0">
              <a:solidFill>
                <a:srgbClr val="FF0000"/>
              </a:solidFill>
            </a:endParaRPr>
          </a:p>
        </p:txBody>
      </p:sp>
      <p:sp>
        <p:nvSpPr>
          <p:cNvPr id="10" name="ZoneTexte 9"/>
          <p:cNvSpPr txBox="1"/>
          <p:nvPr/>
        </p:nvSpPr>
        <p:spPr>
          <a:xfrm>
            <a:off x="357158" y="3187558"/>
            <a:ext cx="360040" cy="369332"/>
          </a:xfrm>
          <a:prstGeom prst="rect">
            <a:avLst/>
          </a:prstGeom>
          <a:noFill/>
        </p:spPr>
        <p:txBody>
          <a:bodyPr wrap="square" rtlCol="0">
            <a:spAutoFit/>
          </a:bodyPr>
          <a:lstStyle/>
          <a:p>
            <a:r>
              <a:rPr lang="fr-FR" b="1" dirty="0">
                <a:solidFill>
                  <a:srgbClr val="FF0000"/>
                </a:solidFill>
                <a:sym typeface="Wingdings" panose="05000000000000000000" pitchFamily="2" charset="2"/>
              </a:rPr>
              <a:t></a:t>
            </a:r>
            <a:endParaRPr lang="fr-FR" b="1" dirty="0">
              <a:solidFill>
                <a:srgbClr val="FF0000"/>
              </a:solidFill>
            </a:endParaRPr>
          </a:p>
        </p:txBody>
      </p:sp>
    </p:spTree>
    <p:extLst>
      <p:ext uri="{BB962C8B-B14F-4D97-AF65-F5344CB8AC3E}">
        <p14:creationId xmlns:p14="http://schemas.microsoft.com/office/powerpoint/2010/main" val="749923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5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5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43808" y="900295"/>
            <a:ext cx="6120680" cy="4477485"/>
          </a:xfrm>
          <a:prstGeom prst="rect">
            <a:avLst/>
          </a:prstGeom>
        </p:spPr>
        <p:txBody>
          <a:bodyPr wrap="square">
            <a:normAutofit fontScale="92500" lnSpcReduction="20000"/>
          </a:bodyPr>
          <a:lstStyle/>
          <a:p>
            <a:r>
              <a:rPr lang="fr-FR" sz="2400" dirty="0"/>
              <a:t>A partir d’un projet ou d’un évènement que vous devez organiser </a:t>
            </a:r>
            <a:r>
              <a:rPr lang="fr-FR" sz="2000" dirty="0"/>
              <a:t>(</a:t>
            </a:r>
            <a:r>
              <a:rPr lang="fr-FR" sz="2000" dirty="0" err="1"/>
              <a:t>p.e</a:t>
            </a:r>
            <a:r>
              <a:rPr lang="fr-FR" sz="2000" dirty="0"/>
              <a:t>. </a:t>
            </a:r>
            <a:r>
              <a:rPr lang="fr-FR" sz="2000" dirty="0">
                <a:hlinkClick r:id="rId3"/>
              </a:rPr>
              <a:t>la fête annuelle d’une l’école</a:t>
            </a:r>
            <a:r>
              <a:rPr lang="fr-FR" sz="2000" dirty="0"/>
              <a:t>) </a:t>
            </a:r>
          </a:p>
          <a:p>
            <a:pPr marL="800100" lvl="2" indent="-342900">
              <a:buFont typeface="Arial" panose="020B0604020202020204" pitchFamily="34" charset="0"/>
              <a:buChar char="•"/>
            </a:pPr>
            <a:r>
              <a:rPr lang="fr-FR" sz="1900" dirty="0"/>
              <a:t>Tableau des acteurs</a:t>
            </a:r>
          </a:p>
          <a:p>
            <a:pPr marL="800100" lvl="2" indent="-342900">
              <a:buFont typeface="Arial" panose="020B0604020202020204" pitchFamily="34" charset="0"/>
              <a:buChar char="•"/>
            </a:pPr>
            <a:r>
              <a:rPr lang="fr-FR" sz="1900" dirty="0"/>
              <a:t>Préparez une matrice SWOT</a:t>
            </a:r>
          </a:p>
          <a:p>
            <a:pPr>
              <a:spcBef>
                <a:spcPts val="600"/>
              </a:spcBef>
            </a:pPr>
            <a:r>
              <a:rPr lang="fr-FR" sz="2400" dirty="0">
                <a:latin typeface="+mn-lt"/>
              </a:rPr>
              <a:t>… </a:t>
            </a:r>
            <a:r>
              <a:rPr lang="fr-FR" sz="2400" dirty="0"/>
              <a:t>pour</a:t>
            </a:r>
            <a:r>
              <a:rPr lang="fr-FR" sz="2400" dirty="0">
                <a:latin typeface="+mn-lt"/>
              </a:rPr>
              <a:t> accélérer ce projet, on propose de simplifier certains </a:t>
            </a:r>
            <a:r>
              <a:rPr lang="fr-FR" sz="2400" dirty="0"/>
              <a:t>livrables </a:t>
            </a:r>
          </a:p>
          <a:p>
            <a:pPr marL="800100" lvl="1" indent="-342900">
              <a:buFont typeface="Arial" panose="020B0604020202020204" pitchFamily="34" charset="0"/>
              <a:buChar char="•"/>
            </a:pPr>
            <a:r>
              <a:rPr lang="fr-FR" sz="1900" dirty="0"/>
              <a:t>Quels sont les avantages et inconvénients ?</a:t>
            </a:r>
          </a:p>
          <a:p>
            <a:pPr marL="800100" lvl="1" indent="-342900">
              <a:buFont typeface="Arial" panose="020B0604020202020204" pitchFamily="34" charset="0"/>
              <a:buChar char="•"/>
            </a:pPr>
            <a:r>
              <a:rPr lang="fr-FR" sz="1900" dirty="0"/>
              <a:t>Avec qui et comment décider des simplifications à effectuer ?</a:t>
            </a:r>
          </a:p>
          <a:p>
            <a:pPr marL="800100" lvl="1" indent="-342900">
              <a:buFont typeface="Arial" panose="020B0604020202020204" pitchFamily="34" charset="0"/>
              <a:buChar char="•"/>
            </a:pPr>
            <a:endParaRPr lang="fr-FR" sz="1700" dirty="0"/>
          </a:p>
          <a:p>
            <a:pPr lvl="0">
              <a:spcBef>
                <a:spcPts val="600"/>
              </a:spcBef>
            </a:pPr>
            <a:r>
              <a:rPr lang="fr-FR" sz="2400" dirty="0"/>
              <a:t>Créez le </a:t>
            </a:r>
            <a:r>
              <a:rPr lang="fr-FR" sz="2400" dirty="0">
                <a:hlinkClick r:id="rId4"/>
              </a:rPr>
              <a:t>PDCA</a:t>
            </a:r>
            <a:r>
              <a:rPr lang="fr-FR" sz="2400" dirty="0"/>
              <a:t> d’une action que vous avez menée à partir de ce </a:t>
            </a:r>
            <a:r>
              <a:rPr lang="fr-FR" sz="2400" dirty="0">
                <a:hlinkClick r:id="rId5"/>
              </a:rPr>
              <a:t>modèle</a:t>
            </a:r>
            <a:endParaRPr lang="fr-FR" sz="2400" dirty="0">
              <a:latin typeface="+mn-lt"/>
            </a:endParaRPr>
          </a:p>
          <a:p>
            <a:pPr marL="800100" lvl="1" indent="-342900">
              <a:buFont typeface="Arial" panose="020B0604020202020204" pitchFamily="34" charset="0"/>
              <a:buChar char="•"/>
            </a:pPr>
            <a:r>
              <a:rPr lang="fr-FR" sz="1900" dirty="0"/>
              <a:t> Partagez votre PDCA et découvrez ceux proposés</a:t>
            </a:r>
          </a:p>
          <a:p>
            <a:pPr marL="1257300" lvl="2" indent="-342900">
              <a:buFont typeface="Arial" panose="020B0604020202020204" pitchFamily="34" charset="0"/>
              <a:buChar char="•"/>
            </a:pPr>
            <a:r>
              <a:rPr lang="fr-FR" sz="1900" dirty="0"/>
              <a:t>Google+, choisissez la catégorie : </a:t>
            </a:r>
            <a:r>
              <a:rPr lang="fr-FR" sz="1900" dirty="0">
                <a:hlinkClick r:id="rId6"/>
              </a:rPr>
              <a:t>#</a:t>
            </a:r>
            <a:r>
              <a:rPr lang="fr-FR" sz="1900" dirty="0" err="1">
                <a:hlinkClick r:id="rId6"/>
              </a:rPr>
              <a:t>MonPDCA</a:t>
            </a:r>
            <a:endParaRPr lang="fr-FR" sz="1900" dirty="0"/>
          </a:p>
          <a:p>
            <a:pPr marL="1257300" lvl="2" indent="-342900">
              <a:buFont typeface="Arial" panose="020B0604020202020204" pitchFamily="34" charset="0"/>
              <a:buChar char="•"/>
            </a:pPr>
            <a:r>
              <a:rPr lang="fr-FR" sz="1900" dirty="0"/>
              <a:t>Twitter </a:t>
            </a:r>
            <a:r>
              <a:rPr lang="fr-FR" sz="1900" dirty="0">
                <a:hlinkClick r:id="rId7"/>
              </a:rPr>
              <a:t>#Gestiondeprojet.pm #</a:t>
            </a:r>
            <a:r>
              <a:rPr lang="fr-FR" sz="1900" dirty="0" err="1">
                <a:hlinkClick r:id="rId7"/>
              </a:rPr>
              <a:t>MonPDCA</a:t>
            </a:r>
            <a:endParaRPr lang="fr-FR" sz="1900" dirty="0"/>
          </a:p>
          <a:p>
            <a:pPr marL="1257300" lvl="2" indent="-342900">
              <a:buFont typeface="Arial" panose="020B0604020202020204" pitchFamily="34" charset="0"/>
              <a:buChar char="•"/>
            </a:pPr>
            <a:r>
              <a:rPr lang="fr-FR" sz="1900" dirty="0"/>
              <a:t>Facebook. </a:t>
            </a:r>
            <a:r>
              <a:rPr lang="fr-FR" sz="1900" dirty="0">
                <a:hlinkClick r:id="rId8"/>
              </a:rPr>
              <a:t>Ajoutez le hashtag #</a:t>
            </a:r>
            <a:r>
              <a:rPr lang="fr-FR" sz="1900" dirty="0" err="1">
                <a:hlinkClick r:id="rId8"/>
              </a:rPr>
              <a:t>MonPDCA</a:t>
            </a:r>
            <a:r>
              <a:rPr lang="fr-FR" sz="1900" dirty="0"/>
              <a:t> à votre publication</a:t>
            </a:r>
          </a:p>
          <a:p>
            <a:pPr marL="800100" lvl="1" indent="-342900">
              <a:buFont typeface="Arial" panose="020B0604020202020204" pitchFamily="34" charset="0"/>
              <a:buChar char="•"/>
            </a:pPr>
            <a:endParaRPr lang="fr-FR" sz="1900" dirty="0"/>
          </a:p>
        </p:txBody>
      </p:sp>
      <p:sp>
        <p:nvSpPr>
          <p:cNvPr id="7" name="Title 2"/>
          <p:cNvSpPr txBox="1">
            <a:spLocks/>
          </p:cNvSpPr>
          <p:nvPr/>
        </p:nvSpPr>
        <p:spPr>
          <a:xfrm>
            <a:off x="2987780" y="95887"/>
            <a:ext cx="5699020" cy="684365"/>
          </a:xfrm>
          <a:prstGeom prst="rect">
            <a:avLst/>
          </a:prstGeom>
        </p:spPr>
        <p:txBody>
          <a:bodyPr vert="horz" lIns="71320" tIns="35661" rIns="71320" bIns="35661" rtlCol="0" anchor="ctr">
            <a:normAutofit/>
          </a:bodyPr>
          <a:lstStyle>
            <a:lvl1pPr algn="ctr" defTabSz="914400" rtl="0" eaLnBrk="1" latinLnBrk="0" hangingPunct="1">
              <a:spcBef>
                <a:spcPct val="0"/>
              </a:spcBef>
              <a:buNone/>
              <a:defRPr sz="2500" b="1" kern="1200">
                <a:solidFill>
                  <a:schemeClr val="tx1"/>
                </a:solidFill>
                <a:latin typeface="Gadugi" panose="020B0502040204020203" pitchFamily="34" charset="0"/>
                <a:ea typeface="+mj-ea"/>
                <a:cs typeface="+mj-cs"/>
              </a:defRPr>
            </a:lvl1pPr>
          </a:lstStyle>
          <a:p>
            <a:pPr fontAlgn="auto">
              <a:lnSpc>
                <a:spcPct val="100000"/>
              </a:lnSpc>
              <a:spcAft>
                <a:spcPts val="0"/>
              </a:spcAft>
              <a:buClrTx/>
            </a:pPr>
            <a:r>
              <a:rPr lang="fr-FR" dirty="0"/>
              <a:t>Mise en œuvre</a:t>
            </a:r>
          </a:p>
        </p:txBody>
      </p:sp>
      <p:sp>
        <p:nvSpPr>
          <p:cNvPr id="2" name="Espace réservé du numéro de diapositive 1"/>
          <p:cNvSpPr>
            <a:spLocks noGrp="1"/>
          </p:cNvSpPr>
          <p:nvPr>
            <p:ph type="sldNum" sz="quarter" idx="10"/>
          </p:nvPr>
        </p:nvSpPr>
        <p:spPr/>
        <p:txBody>
          <a:bodyPr/>
          <a:lstStyle/>
          <a:p>
            <a:pPr>
              <a:defRPr/>
            </a:pPr>
            <a:fld id="{7F07B8DE-9430-46E8-A38B-5DA0DE501445}" type="slidenum">
              <a:rPr lang="fr-FR" smtClean="0"/>
              <a:pPr>
                <a:defRPr/>
              </a:pPr>
              <a:t>16</a:t>
            </a:fld>
            <a:endParaRPr lang="fr-FR"/>
          </a:p>
        </p:txBody>
      </p:sp>
    </p:spTree>
    <p:extLst>
      <p:ext uri="{BB962C8B-B14F-4D97-AF65-F5344CB8AC3E}">
        <p14:creationId xmlns:p14="http://schemas.microsoft.com/office/powerpoint/2010/main" val="2317466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txBox="1">
            <a:spLocks/>
          </p:cNvSpPr>
          <p:nvPr/>
        </p:nvSpPr>
        <p:spPr>
          <a:xfrm>
            <a:off x="2987780" y="95887"/>
            <a:ext cx="5699020" cy="684365"/>
          </a:xfrm>
          <a:prstGeom prst="rect">
            <a:avLst/>
          </a:prstGeom>
        </p:spPr>
        <p:txBody>
          <a:bodyPr vert="horz" lIns="71320" tIns="35661" rIns="71320" bIns="35661" rtlCol="0" anchor="ctr">
            <a:normAutofit/>
          </a:bodyPr>
          <a:lstStyle>
            <a:lvl1pPr algn="ctr" defTabSz="914400" rtl="0" eaLnBrk="1" latinLnBrk="0" hangingPunct="1">
              <a:spcBef>
                <a:spcPct val="0"/>
              </a:spcBef>
              <a:buNone/>
              <a:defRPr sz="2500" b="1" kern="1200">
                <a:solidFill>
                  <a:schemeClr val="tx1"/>
                </a:solidFill>
                <a:latin typeface="Gadugi" panose="020B0502040204020203" pitchFamily="34" charset="0"/>
                <a:ea typeface="+mj-ea"/>
                <a:cs typeface="+mj-cs"/>
              </a:defRPr>
            </a:lvl1pPr>
          </a:lstStyle>
          <a:p>
            <a:pPr fontAlgn="auto">
              <a:lnSpc>
                <a:spcPct val="100000"/>
              </a:lnSpc>
              <a:spcAft>
                <a:spcPts val="0"/>
              </a:spcAft>
              <a:buClrTx/>
            </a:pPr>
            <a:r>
              <a:rPr lang="fr-FR" dirty="0"/>
              <a:t>Partagez !</a:t>
            </a:r>
          </a:p>
        </p:txBody>
      </p:sp>
      <p:sp>
        <p:nvSpPr>
          <p:cNvPr id="2" name="Espace réservé du numéro de diapositive 1"/>
          <p:cNvSpPr>
            <a:spLocks noGrp="1"/>
          </p:cNvSpPr>
          <p:nvPr>
            <p:ph type="sldNum" sz="quarter" idx="10"/>
          </p:nvPr>
        </p:nvSpPr>
        <p:spPr/>
        <p:txBody>
          <a:bodyPr/>
          <a:lstStyle/>
          <a:p>
            <a:pPr>
              <a:defRPr/>
            </a:pPr>
            <a:fld id="{7F07B8DE-9430-46E8-A38B-5DA0DE501445}" type="slidenum">
              <a:rPr lang="fr-FR" smtClean="0"/>
              <a:pPr>
                <a:defRPr/>
              </a:pPr>
              <a:t>17</a:t>
            </a:fld>
            <a:endParaRPr lang="fr-FR"/>
          </a:p>
        </p:txBody>
      </p:sp>
      <p:sp>
        <p:nvSpPr>
          <p:cNvPr id="8" name="Rectangle 7"/>
          <p:cNvSpPr/>
          <p:nvPr/>
        </p:nvSpPr>
        <p:spPr>
          <a:xfrm>
            <a:off x="2483768" y="1057301"/>
            <a:ext cx="6408712" cy="2308324"/>
          </a:xfrm>
          <a:prstGeom prst="rect">
            <a:avLst/>
          </a:prstGeom>
        </p:spPr>
        <p:txBody>
          <a:bodyPr wrap="square">
            <a:spAutoFit/>
          </a:bodyPr>
          <a:lstStyle/>
          <a:p>
            <a:pPr lvl="1"/>
            <a:r>
              <a:rPr lang="fr-FR" sz="2400" dirty="0"/>
              <a:t>Pour découvrir des </a:t>
            </a:r>
            <a:r>
              <a:rPr lang="fr-FR" sz="2400" dirty="0">
                <a:hlinkClick r:id="rId3"/>
              </a:rPr>
              <a:t>PDCA</a:t>
            </a:r>
            <a:r>
              <a:rPr lang="fr-FR" sz="2400" dirty="0"/>
              <a:t>, SWOT et ajouter ceux que vous avez mis au point, rendez-vous maintenant sur  notre communauté [GdP] Partage des PDCA, SWOT, QCD, tableaux des acteurs...</a:t>
            </a:r>
          </a:p>
          <a:p>
            <a:pPr lvl="1"/>
            <a:r>
              <a:rPr lang="fr-FR" sz="2400" dirty="0">
                <a:latin typeface="Calibri" panose="020F0502020204030204" pitchFamily="34" charset="0"/>
                <a:hlinkClick r:id="rId4"/>
              </a:rPr>
              <a:t>https://goo.gl/i2sVTz</a:t>
            </a:r>
            <a:r>
              <a:rPr lang="fr-FR" sz="2400" dirty="0">
                <a:latin typeface="Calibri" panose="020F0502020204030204" pitchFamily="34" charset="0"/>
              </a:rPr>
              <a:t> </a:t>
            </a:r>
          </a:p>
        </p:txBody>
      </p:sp>
      <p:pic>
        <p:nvPicPr>
          <p:cNvPr id="1026" name="Picture 2" descr="http://www.gdrc.org/uem/iso14001/pdca-cycle.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19220" y="2713484"/>
            <a:ext cx="2367580" cy="1613522"/>
          </a:xfrm>
          <a:prstGeom prst="rect">
            <a:avLst/>
          </a:prstGeom>
          <a:noFill/>
          <a:extLst>
            <a:ext uri="{909E8E84-426E-40DD-AFC4-6F175D3DCCD1}">
              <a14:hiddenFill xmlns:a14="http://schemas.microsoft.com/office/drawing/2010/main">
                <a:solidFill>
                  <a:srgbClr val="FFFFFF"/>
                </a:solidFill>
              </a14:hiddenFill>
            </a:ext>
          </a:extLst>
        </p:spPr>
      </p:pic>
      <p:sp>
        <p:nvSpPr>
          <p:cNvPr id="9" name="Text Box 179"/>
          <p:cNvSpPr txBox="1">
            <a:spLocks noChangeArrowheads="1"/>
          </p:cNvSpPr>
          <p:nvPr/>
        </p:nvSpPr>
        <p:spPr bwMode="auto">
          <a:xfrm>
            <a:off x="4427984" y="5476210"/>
            <a:ext cx="4140318" cy="261610"/>
          </a:xfrm>
          <a:prstGeom prst="rect">
            <a:avLst/>
          </a:prstGeom>
          <a:solidFill>
            <a:schemeClr val="bg1"/>
          </a:solidFill>
          <a:ln>
            <a:noFill/>
          </a:ln>
          <a:effectLst/>
        </p:spPr>
        <p:txBody>
          <a:bodyPr wrap="square">
            <a:spAutoFit/>
          </a:bodyPr>
          <a:lstStyle>
            <a:lvl1pPr eaLnBrk="0" hangingPunct="0">
              <a:defRPr sz="2200">
                <a:solidFill>
                  <a:schemeClr val="tx1"/>
                </a:solidFill>
                <a:latin typeface="Times New Roman" pitchFamily="18" charset="0"/>
              </a:defRPr>
            </a:lvl1pPr>
            <a:lvl2pPr marL="742950" indent="-285750" eaLnBrk="0" hangingPunct="0">
              <a:defRPr sz="2200">
                <a:solidFill>
                  <a:schemeClr val="tx1"/>
                </a:solidFill>
                <a:latin typeface="Times New Roman" pitchFamily="18" charset="0"/>
              </a:defRPr>
            </a:lvl2pPr>
            <a:lvl3pPr marL="1143000" indent="-228600" eaLnBrk="0" hangingPunct="0">
              <a:defRPr sz="2200">
                <a:solidFill>
                  <a:schemeClr val="tx1"/>
                </a:solidFill>
                <a:latin typeface="Times New Roman" pitchFamily="18" charset="0"/>
              </a:defRPr>
            </a:lvl3pPr>
            <a:lvl4pPr marL="1600200" indent="-228600" eaLnBrk="0" hangingPunct="0">
              <a:defRPr sz="2200">
                <a:solidFill>
                  <a:schemeClr val="tx1"/>
                </a:solidFill>
                <a:latin typeface="Times New Roman" pitchFamily="18" charset="0"/>
              </a:defRPr>
            </a:lvl4pPr>
            <a:lvl5pPr marL="2057400" indent="-228600" eaLnBrk="0" hangingPunct="0">
              <a:defRPr sz="2200">
                <a:solidFill>
                  <a:schemeClr val="tx1"/>
                </a:solidFill>
                <a:latin typeface="Times New Roman" pitchFamily="18" charset="0"/>
              </a:defRPr>
            </a:lvl5pPr>
            <a:lvl6pPr marL="2514600" indent="-228600" eaLnBrk="0" fontAlgn="base" hangingPunct="0">
              <a:spcBef>
                <a:spcPct val="0"/>
              </a:spcBef>
              <a:spcAft>
                <a:spcPct val="0"/>
              </a:spcAft>
              <a:defRPr sz="2200">
                <a:solidFill>
                  <a:schemeClr val="tx1"/>
                </a:solidFill>
                <a:latin typeface="Times New Roman" pitchFamily="18" charset="0"/>
              </a:defRPr>
            </a:lvl6pPr>
            <a:lvl7pPr marL="2971800" indent="-228600" eaLnBrk="0" fontAlgn="base" hangingPunct="0">
              <a:spcBef>
                <a:spcPct val="0"/>
              </a:spcBef>
              <a:spcAft>
                <a:spcPct val="0"/>
              </a:spcAft>
              <a:defRPr sz="2200">
                <a:solidFill>
                  <a:schemeClr val="tx1"/>
                </a:solidFill>
                <a:latin typeface="Times New Roman" pitchFamily="18" charset="0"/>
              </a:defRPr>
            </a:lvl7pPr>
            <a:lvl8pPr marL="3429000" indent="-228600" eaLnBrk="0" fontAlgn="base" hangingPunct="0">
              <a:spcBef>
                <a:spcPct val="0"/>
              </a:spcBef>
              <a:spcAft>
                <a:spcPct val="0"/>
              </a:spcAft>
              <a:defRPr sz="2200">
                <a:solidFill>
                  <a:schemeClr val="tx1"/>
                </a:solidFill>
                <a:latin typeface="Times New Roman" pitchFamily="18" charset="0"/>
              </a:defRPr>
            </a:lvl8pPr>
            <a:lvl9pPr marL="3886200" indent="-228600" eaLnBrk="0" fontAlgn="base" hangingPunct="0">
              <a:spcBef>
                <a:spcPct val="0"/>
              </a:spcBef>
              <a:spcAft>
                <a:spcPct val="0"/>
              </a:spcAft>
              <a:defRPr sz="2200">
                <a:solidFill>
                  <a:schemeClr val="tx1"/>
                </a:solidFill>
                <a:latin typeface="Times New Roman" pitchFamily="18" charset="0"/>
              </a:defRPr>
            </a:lvl9pPr>
          </a:lstStyle>
          <a:p>
            <a:pPr algn="r" eaLnBrk="1" hangingPunct="1">
              <a:spcBef>
                <a:spcPct val="50000"/>
              </a:spcBef>
            </a:pPr>
            <a:r>
              <a:rPr lang="fr-FR" sz="1100" dirty="0">
                <a:solidFill>
                  <a:srgbClr val="000099"/>
                </a:solidFill>
              </a:rPr>
              <a:t>Schéma </a:t>
            </a:r>
            <a:r>
              <a:rPr lang="fr-FR" sz="1100" dirty="0" err="1">
                <a:solidFill>
                  <a:srgbClr val="000099"/>
                </a:solidFill>
              </a:rPr>
              <a:t>grdc</a:t>
            </a:r>
            <a:r>
              <a:rPr lang="fr-FR" sz="1100" dirty="0">
                <a:solidFill>
                  <a:srgbClr val="000099"/>
                </a:solidFill>
              </a:rPr>
              <a:t> : </a:t>
            </a:r>
            <a:r>
              <a:rPr lang="fr-FR" sz="1100" dirty="0">
                <a:solidFill>
                  <a:srgbClr val="000099"/>
                </a:solidFill>
                <a:hlinkClick r:id="rId6"/>
              </a:rPr>
              <a:t>Source</a:t>
            </a:r>
            <a:endParaRPr lang="fr-FR" sz="1100" dirty="0">
              <a:solidFill>
                <a:srgbClr val="000099"/>
              </a:solidFill>
            </a:endParaRPr>
          </a:p>
        </p:txBody>
      </p:sp>
      <p:grpSp>
        <p:nvGrpSpPr>
          <p:cNvPr id="10" name="Group 9"/>
          <p:cNvGrpSpPr/>
          <p:nvPr/>
        </p:nvGrpSpPr>
        <p:grpSpPr>
          <a:xfrm>
            <a:off x="4933052" y="4588481"/>
            <a:ext cx="1678195" cy="688869"/>
            <a:chOff x="4260027" y="4608090"/>
            <a:chExt cx="1678195" cy="688869"/>
          </a:xfrm>
        </p:grpSpPr>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60027" y="4608090"/>
              <a:ext cx="760131" cy="688869"/>
            </a:xfrm>
            <a:prstGeom prst="rect">
              <a:avLst/>
            </a:prstGeom>
          </p:spPr>
        </p:pic>
        <p:sp>
          <p:nvSpPr>
            <p:cNvPr id="12" name="TextBox 11"/>
            <p:cNvSpPr txBox="1"/>
            <p:nvPr/>
          </p:nvSpPr>
          <p:spPr>
            <a:xfrm>
              <a:off x="5036968" y="4724514"/>
              <a:ext cx="901254" cy="461665"/>
            </a:xfrm>
            <a:prstGeom prst="rect">
              <a:avLst/>
            </a:prstGeom>
            <a:noFill/>
          </p:spPr>
          <p:txBody>
            <a:bodyPr wrap="square" rtlCol="0">
              <a:spAutoFit/>
            </a:bodyPr>
            <a:lstStyle/>
            <a:p>
              <a:r>
                <a:rPr lang="fr-FR" sz="2400" b="1" dirty="0"/>
                <a:t>Quiz</a:t>
              </a:r>
            </a:p>
          </p:txBody>
        </p:sp>
      </p:grpSp>
    </p:spTree>
    <p:extLst>
      <p:ext uri="{BB962C8B-B14F-4D97-AF65-F5344CB8AC3E}">
        <p14:creationId xmlns:p14="http://schemas.microsoft.com/office/powerpoint/2010/main" val="1427286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out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ppt_x"/>
                                          </p:val>
                                        </p:tav>
                                        <p:tav tm="100000">
                                          <p:val>
                                            <p:strVal val="#ppt_x"/>
                                          </p:val>
                                        </p:tav>
                                      </p:tavLst>
                                    </p:anim>
                                    <p:anim calcmode="lin" valueType="num">
                                      <p:cBhvr additive="base">
                                        <p:cTn id="1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2843760" y="1032687"/>
            <a:ext cx="5688790" cy="3985113"/>
            <a:chOff x="2843760" y="1032687"/>
            <a:chExt cx="5688790" cy="3985113"/>
          </a:xfrm>
        </p:grpSpPr>
        <p:sp>
          <p:nvSpPr>
            <p:cNvPr id="9" name="Forme libre 8"/>
            <p:cNvSpPr/>
            <p:nvPr/>
          </p:nvSpPr>
          <p:spPr>
            <a:xfrm>
              <a:off x="3739091" y="1165527"/>
              <a:ext cx="4673316" cy="609525"/>
            </a:xfrm>
            <a:custGeom>
              <a:avLst/>
              <a:gdLst>
                <a:gd name="connsiteX0" fmla="*/ 0 w 4673316"/>
                <a:gd name="connsiteY0" fmla="*/ 0 h 609525"/>
                <a:gd name="connsiteX1" fmla="*/ 4673316 w 4673316"/>
                <a:gd name="connsiteY1" fmla="*/ 0 h 609525"/>
                <a:gd name="connsiteX2" fmla="*/ 4673316 w 4673316"/>
                <a:gd name="connsiteY2" fmla="*/ 609525 h 609525"/>
                <a:gd name="connsiteX3" fmla="*/ 0 w 4673316"/>
                <a:gd name="connsiteY3" fmla="*/ 609525 h 609525"/>
                <a:gd name="connsiteX4" fmla="*/ 0 w 4673316"/>
                <a:gd name="connsiteY4" fmla="*/ 0 h 60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3316" h="609525">
                  <a:moveTo>
                    <a:pt x="0" y="0"/>
                  </a:moveTo>
                  <a:lnTo>
                    <a:pt x="4673316" y="0"/>
                  </a:lnTo>
                  <a:lnTo>
                    <a:pt x="4673316" y="609525"/>
                  </a:lnTo>
                  <a:lnTo>
                    <a:pt x="0" y="609525"/>
                  </a:lnTo>
                  <a:lnTo>
                    <a:pt x="0" y="0"/>
                  </a:lnTo>
                  <a:close/>
                </a:path>
              </a:pathLst>
            </a:custGeom>
            <a:solidFill>
              <a:schemeClr val="bg2">
                <a:lumMod val="90000"/>
                <a:alpha val="90000"/>
              </a:schemeClr>
            </a:solidFill>
          </p:spPr>
          <p:style>
            <a:lnRef idx="2">
              <a:schemeClr val="accent5">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81451" tIns="187452" rIns="481451" bIns="142240" numCol="1" spcCol="1270" anchor="t" anchorCtr="0">
              <a:noAutofit/>
            </a:bodyPr>
            <a:lstStyle/>
            <a:p>
              <a:pPr marL="228600" lvl="1" indent="-228600" algn="l" defTabSz="889000">
                <a:lnSpc>
                  <a:spcPct val="90000"/>
                </a:lnSpc>
                <a:spcBef>
                  <a:spcPct val="0"/>
                </a:spcBef>
                <a:spcAft>
                  <a:spcPct val="15000"/>
                </a:spcAft>
                <a:buChar char="••"/>
              </a:pPr>
              <a:r>
                <a:rPr lang="fr-FR" sz="2000" b="1" kern="1200"/>
                <a:t>Fixer les objectifs d’un projet</a:t>
              </a:r>
            </a:p>
          </p:txBody>
        </p:sp>
        <p:sp>
          <p:nvSpPr>
            <p:cNvPr id="10" name="Forme libre 9"/>
            <p:cNvSpPr/>
            <p:nvPr/>
          </p:nvSpPr>
          <p:spPr>
            <a:xfrm>
              <a:off x="2927379" y="1032687"/>
              <a:ext cx="1339229" cy="265680"/>
            </a:xfrm>
            <a:custGeom>
              <a:avLst/>
              <a:gdLst>
                <a:gd name="connsiteX0" fmla="*/ 0 w 1339229"/>
                <a:gd name="connsiteY0" fmla="*/ 44281 h 265680"/>
                <a:gd name="connsiteX1" fmla="*/ 44281 w 1339229"/>
                <a:gd name="connsiteY1" fmla="*/ 0 h 265680"/>
                <a:gd name="connsiteX2" fmla="*/ 1294948 w 1339229"/>
                <a:gd name="connsiteY2" fmla="*/ 0 h 265680"/>
                <a:gd name="connsiteX3" fmla="*/ 1339229 w 1339229"/>
                <a:gd name="connsiteY3" fmla="*/ 44281 h 265680"/>
                <a:gd name="connsiteX4" fmla="*/ 1339229 w 1339229"/>
                <a:gd name="connsiteY4" fmla="*/ 221399 h 265680"/>
                <a:gd name="connsiteX5" fmla="*/ 1294948 w 1339229"/>
                <a:gd name="connsiteY5" fmla="*/ 265680 h 265680"/>
                <a:gd name="connsiteX6" fmla="*/ 44281 w 1339229"/>
                <a:gd name="connsiteY6" fmla="*/ 265680 h 265680"/>
                <a:gd name="connsiteX7" fmla="*/ 0 w 1339229"/>
                <a:gd name="connsiteY7" fmla="*/ 221399 h 265680"/>
                <a:gd name="connsiteX8" fmla="*/ 0 w 1339229"/>
                <a:gd name="connsiteY8" fmla="*/ 44281 h 26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9229" h="265680">
                  <a:moveTo>
                    <a:pt x="0" y="44281"/>
                  </a:moveTo>
                  <a:cubicBezTo>
                    <a:pt x="0" y="19825"/>
                    <a:pt x="19825" y="0"/>
                    <a:pt x="44281" y="0"/>
                  </a:cubicBezTo>
                  <a:lnTo>
                    <a:pt x="1294948" y="0"/>
                  </a:lnTo>
                  <a:cubicBezTo>
                    <a:pt x="1319404" y="0"/>
                    <a:pt x="1339229" y="19825"/>
                    <a:pt x="1339229" y="44281"/>
                  </a:cubicBezTo>
                  <a:lnTo>
                    <a:pt x="1339229" y="221399"/>
                  </a:lnTo>
                  <a:cubicBezTo>
                    <a:pt x="1339229" y="245855"/>
                    <a:pt x="1319404" y="265680"/>
                    <a:pt x="1294948" y="265680"/>
                  </a:cubicBezTo>
                  <a:lnTo>
                    <a:pt x="44281" y="265680"/>
                  </a:lnTo>
                  <a:cubicBezTo>
                    <a:pt x="19825" y="265680"/>
                    <a:pt x="0" y="245855"/>
                    <a:pt x="0" y="221399"/>
                  </a:cubicBezTo>
                  <a:lnTo>
                    <a:pt x="0" y="44281"/>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77100" tIns="12969" rIns="177100" bIns="12969" numCol="1" spcCol="1270" anchor="ctr" anchorCtr="0">
              <a:noAutofit/>
            </a:bodyPr>
            <a:lstStyle/>
            <a:p>
              <a:pPr lvl="0" algn="l" defTabSz="800100">
                <a:lnSpc>
                  <a:spcPct val="90000"/>
                </a:lnSpc>
                <a:spcBef>
                  <a:spcPct val="0"/>
                </a:spcBef>
                <a:spcAft>
                  <a:spcPct val="35000"/>
                </a:spcAft>
              </a:pPr>
              <a:r>
                <a:rPr lang="fr-FR" sz="1800" b="1" kern="1200" dirty="0">
                  <a:effectLst>
                    <a:outerShdw blurRad="38100" dist="38100" dir="2700000" algn="tl">
                      <a:srgbClr val="000000">
                        <a:alpha val="43137"/>
                      </a:srgbClr>
                    </a:outerShdw>
                  </a:effectLst>
                </a:rPr>
                <a:t>Chapitre 1 </a:t>
              </a:r>
            </a:p>
          </p:txBody>
        </p:sp>
        <p:sp>
          <p:nvSpPr>
            <p:cNvPr id="11" name="Forme libre 10"/>
            <p:cNvSpPr/>
            <p:nvPr/>
          </p:nvSpPr>
          <p:spPr>
            <a:xfrm>
              <a:off x="3790393" y="1956492"/>
              <a:ext cx="4627473" cy="609525"/>
            </a:xfrm>
            <a:custGeom>
              <a:avLst/>
              <a:gdLst>
                <a:gd name="connsiteX0" fmla="*/ 0 w 4627473"/>
                <a:gd name="connsiteY0" fmla="*/ 0 h 609525"/>
                <a:gd name="connsiteX1" fmla="*/ 4627473 w 4627473"/>
                <a:gd name="connsiteY1" fmla="*/ 0 h 609525"/>
                <a:gd name="connsiteX2" fmla="*/ 4627473 w 4627473"/>
                <a:gd name="connsiteY2" fmla="*/ 609525 h 609525"/>
                <a:gd name="connsiteX3" fmla="*/ 0 w 4627473"/>
                <a:gd name="connsiteY3" fmla="*/ 609525 h 609525"/>
                <a:gd name="connsiteX4" fmla="*/ 0 w 4627473"/>
                <a:gd name="connsiteY4" fmla="*/ 0 h 60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7473" h="609525">
                  <a:moveTo>
                    <a:pt x="0" y="0"/>
                  </a:moveTo>
                  <a:lnTo>
                    <a:pt x="4627473" y="0"/>
                  </a:lnTo>
                  <a:lnTo>
                    <a:pt x="4627473" y="609525"/>
                  </a:lnTo>
                  <a:lnTo>
                    <a:pt x="0" y="609525"/>
                  </a:lnTo>
                  <a:lnTo>
                    <a:pt x="0" y="0"/>
                  </a:lnTo>
                  <a:close/>
                </a:path>
              </a:pathLst>
            </a:custGeom>
            <a:solidFill>
              <a:schemeClr val="bg2">
                <a:lumMod val="90000"/>
                <a:alpha val="90000"/>
              </a:schemeClr>
            </a:solidFill>
          </p:spPr>
          <p:style>
            <a:lnRef idx="2">
              <a:schemeClr val="accent5">
                <a:hueOff val="-2483469"/>
                <a:satOff val="9953"/>
                <a:lumOff val="2157"/>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81451" tIns="187452" rIns="481451" bIns="142240" numCol="1" spcCol="1270" anchor="t" anchorCtr="0">
              <a:noAutofit/>
            </a:bodyPr>
            <a:lstStyle/>
            <a:p>
              <a:pPr marL="228600" lvl="1" indent="-228600" algn="l" defTabSz="889000">
                <a:lnSpc>
                  <a:spcPct val="90000"/>
                </a:lnSpc>
                <a:spcBef>
                  <a:spcPct val="0"/>
                </a:spcBef>
                <a:spcAft>
                  <a:spcPct val="15000"/>
                </a:spcAft>
                <a:buChar char="••"/>
              </a:pPr>
              <a:r>
                <a:rPr lang="fr-FR" sz="2000" b="1" kern="1200"/>
                <a:t>Organiser des réunions efficaces</a:t>
              </a:r>
            </a:p>
          </p:txBody>
        </p:sp>
        <p:sp>
          <p:nvSpPr>
            <p:cNvPr id="12" name="Forme libre 11"/>
            <p:cNvSpPr/>
            <p:nvPr/>
          </p:nvSpPr>
          <p:spPr>
            <a:xfrm>
              <a:off x="2927379" y="1823652"/>
              <a:ext cx="1339229" cy="265680"/>
            </a:xfrm>
            <a:custGeom>
              <a:avLst/>
              <a:gdLst>
                <a:gd name="connsiteX0" fmla="*/ 0 w 1339229"/>
                <a:gd name="connsiteY0" fmla="*/ 44281 h 265680"/>
                <a:gd name="connsiteX1" fmla="*/ 44281 w 1339229"/>
                <a:gd name="connsiteY1" fmla="*/ 0 h 265680"/>
                <a:gd name="connsiteX2" fmla="*/ 1294948 w 1339229"/>
                <a:gd name="connsiteY2" fmla="*/ 0 h 265680"/>
                <a:gd name="connsiteX3" fmla="*/ 1339229 w 1339229"/>
                <a:gd name="connsiteY3" fmla="*/ 44281 h 265680"/>
                <a:gd name="connsiteX4" fmla="*/ 1339229 w 1339229"/>
                <a:gd name="connsiteY4" fmla="*/ 221399 h 265680"/>
                <a:gd name="connsiteX5" fmla="*/ 1294948 w 1339229"/>
                <a:gd name="connsiteY5" fmla="*/ 265680 h 265680"/>
                <a:gd name="connsiteX6" fmla="*/ 44281 w 1339229"/>
                <a:gd name="connsiteY6" fmla="*/ 265680 h 265680"/>
                <a:gd name="connsiteX7" fmla="*/ 0 w 1339229"/>
                <a:gd name="connsiteY7" fmla="*/ 221399 h 265680"/>
                <a:gd name="connsiteX8" fmla="*/ 0 w 1339229"/>
                <a:gd name="connsiteY8" fmla="*/ 44281 h 26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9229" h="265680">
                  <a:moveTo>
                    <a:pt x="0" y="44281"/>
                  </a:moveTo>
                  <a:cubicBezTo>
                    <a:pt x="0" y="19825"/>
                    <a:pt x="19825" y="0"/>
                    <a:pt x="44281" y="0"/>
                  </a:cubicBezTo>
                  <a:lnTo>
                    <a:pt x="1294948" y="0"/>
                  </a:lnTo>
                  <a:cubicBezTo>
                    <a:pt x="1319404" y="0"/>
                    <a:pt x="1339229" y="19825"/>
                    <a:pt x="1339229" y="44281"/>
                  </a:cubicBezTo>
                  <a:lnTo>
                    <a:pt x="1339229" y="221399"/>
                  </a:lnTo>
                  <a:cubicBezTo>
                    <a:pt x="1339229" y="245855"/>
                    <a:pt x="1319404" y="265680"/>
                    <a:pt x="1294948" y="265680"/>
                  </a:cubicBezTo>
                  <a:lnTo>
                    <a:pt x="44281" y="265680"/>
                  </a:lnTo>
                  <a:cubicBezTo>
                    <a:pt x="19825" y="265680"/>
                    <a:pt x="0" y="245855"/>
                    <a:pt x="0" y="221399"/>
                  </a:cubicBezTo>
                  <a:lnTo>
                    <a:pt x="0" y="44281"/>
                  </a:lnTo>
                  <a:close/>
                </a:path>
              </a:pathLst>
            </a:custGeom>
          </p:spPr>
          <p:style>
            <a:lnRef idx="2">
              <a:schemeClr val="lt1">
                <a:hueOff val="0"/>
                <a:satOff val="0"/>
                <a:lumOff val="0"/>
                <a:alphaOff val="0"/>
              </a:schemeClr>
            </a:lnRef>
            <a:fillRef idx="1">
              <a:schemeClr val="accent5">
                <a:hueOff val="-2483469"/>
                <a:satOff val="9953"/>
                <a:lumOff val="2157"/>
                <a:alphaOff val="0"/>
              </a:schemeClr>
            </a:fillRef>
            <a:effectRef idx="0">
              <a:schemeClr val="accent5">
                <a:hueOff val="-2483469"/>
                <a:satOff val="9953"/>
                <a:lumOff val="2157"/>
                <a:alphaOff val="0"/>
              </a:schemeClr>
            </a:effectRef>
            <a:fontRef idx="minor">
              <a:schemeClr val="lt1"/>
            </a:fontRef>
          </p:style>
          <p:txBody>
            <a:bodyPr spcFirstLastPara="0" vert="horz" wrap="square" lIns="177100" tIns="12969" rIns="177100" bIns="12969" numCol="1" spcCol="1270" anchor="ctr" anchorCtr="0">
              <a:noAutofit/>
            </a:bodyPr>
            <a:lstStyle/>
            <a:p>
              <a:pPr lvl="0" algn="l" defTabSz="800100">
                <a:lnSpc>
                  <a:spcPct val="90000"/>
                </a:lnSpc>
                <a:spcBef>
                  <a:spcPct val="0"/>
                </a:spcBef>
                <a:spcAft>
                  <a:spcPct val="35000"/>
                </a:spcAft>
              </a:pPr>
              <a:r>
                <a:rPr lang="fr-FR" sz="1800" b="1" kern="1200" dirty="0">
                  <a:effectLst>
                    <a:outerShdw blurRad="38100" dist="38100" dir="2700000" algn="tl">
                      <a:srgbClr val="000000">
                        <a:alpha val="43137"/>
                      </a:srgbClr>
                    </a:outerShdw>
                  </a:effectLst>
                </a:rPr>
                <a:t>Chapitre 2 </a:t>
              </a:r>
            </a:p>
          </p:txBody>
        </p:sp>
        <p:sp>
          <p:nvSpPr>
            <p:cNvPr id="13" name="Forme libre 12"/>
            <p:cNvSpPr/>
            <p:nvPr/>
          </p:nvSpPr>
          <p:spPr>
            <a:xfrm>
              <a:off x="3790393" y="2711958"/>
              <a:ext cx="4572263" cy="609525"/>
            </a:xfrm>
            <a:custGeom>
              <a:avLst/>
              <a:gdLst>
                <a:gd name="connsiteX0" fmla="*/ 0 w 4572263"/>
                <a:gd name="connsiteY0" fmla="*/ 0 h 609525"/>
                <a:gd name="connsiteX1" fmla="*/ 4572263 w 4572263"/>
                <a:gd name="connsiteY1" fmla="*/ 0 h 609525"/>
                <a:gd name="connsiteX2" fmla="*/ 4572263 w 4572263"/>
                <a:gd name="connsiteY2" fmla="*/ 609525 h 609525"/>
                <a:gd name="connsiteX3" fmla="*/ 0 w 4572263"/>
                <a:gd name="connsiteY3" fmla="*/ 609525 h 609525"/>
                <a:gd name="connsiteX4" fmla="*/ 0 w 4572263"/>
                <a:gd name="connsiteY4" fmla="*/ 0 h 60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2263" h="609525">
                  <a:moveTo>
                    <a:pt x="0" y="0"/>
                  </a:moveTo>
                  <a:lnTo>
                    <a:pt x="4572263" y="0"/>
                  </a:lnTo>
                  <a:lnTo>
                    <a:pt x="4572263" y="609525"/>
                  </a:lnTo>
                  <a:lnTo>
                    <a:pt x="0" y="609525"/>
                  </a:lnTo>
                  <a:lnTo>
                    <a:pt x="0" y="0"/>
                  </a:lnTo>
                  <a:close/>
                </a:path>
              </a:pathLst>
            </a:custGeom>
            <a:solidFill>
              <a:schemeClr val="bg2">
                <a:lumMod val="90000"/>
                <a:alpha val="90000"/>
              </a:schemeClr>
            </a:solidFill>
          </p:spPr>
          <p:style>
            <a:lnRef idx="2">
              <a:schemeClr val="accent5">
                <a:hueOff val="-4966938"/>
                <a:satOff val="19906"/>
                <a:lumOff val="4314"/>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81451" tIns="187452" rIns="481451" bIns="142240" numCol="1" spcCol="1270" anchor="t" anchorCtr="0">
              <a:noAutofit/>
            </a:bodyPr>
            <a:lstStyle/>
            <a:p>
              <a:pPr marL="228600" lvl="1" indent="-228600" algn="l" defTabSz="889000">
                <a:lnSpc>
                  <a:spcPct val="90000"/>
                </a:lnSpc>
                <a:spcBef>
                  <a:spcPct val="0"/>
                </a:spcBef>
                <a:spcAft>
                  <a:spcPct val="15000"/>
                </a:spcAft>
                <a:buChar char="••"/>
              </a:pPr>
              <a:r>
                <a:rPr lang="fr-FR" sz="2000" b="1" kern="1200"/>
                <a:t>Le compte-rendu</a:t>
              </a:r>
            </a:p>
          </p:txBody>
        </p:sp>
        <p:sp>
          <p:nvSpPr>
            <p:cNvPr id="14" name="Forme libre 13"/>
            <p:cNvSpPr/>
            <p:nvPr/>
          </p:nvSpPr>
          <p:spPr>
            <a:xfrm>
              <a:off x="2927379" y="2614617"/>
              <a:ext cx="1339229" cy="265680"/>
            </a:xfrm>
            <a:custGeom>
              <a:avLst/>
              <a:gdLst>
                <a:gd name="connsiteX0" fmla="*/ 0 w 1339229"/>
                <a:gd name="connsiteY0" fmla="*/ 44281 h 265680"/>
                <a:gd name="connsiteX1" fmla="*/ 44281 w 1339229"/>
                <a:gd name="connsiteY1" fmla="*/ 0 h 265680"/>
                <a:gd name="connsiteX2" fmla="*/ 1294948 w 1339229"/>
                <a:gd name="connsiteY2" fmla="*/ 0 h 265680"/>
                <a:gd name="connsiteX3" fmla="*/ 1339229 w 1339229"/>
                <a:gd name="connsiteY3" fmla="*/ 44281 h 265680"/>
                <a:gd name="connsiteX4" fmla="*/ 1339229 w 1339229"/>
                <a:gd name="connsiteY4" fmla="*/ 221399 h 265680"/>
                <a:gd name="connsiteX5" fmla="*/ 1294948 w 1339229"/>
                <a:gd name="connsiteY5" fmla="*/ 265680 h 265680"/>
                <a:gd name="connsiteX6" fmla="*/ 44281 w 1339229"/>
                <a:gd name="connsiteY6" fmla="*/ 265680 h 265680"/>
                <a:gd name="connsiteX7" fmla="*/ 0 w 1339229"/>
                <a:gd name="connsiteY7" fmla="*/ 221399 h 265680"/>
                <a:gd name="connsiteX8" fmla="*/ 0 w 1339229"/>
                <a:gd name="connsiteY8" fmla="*/ 44281 h 26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9229" h="265680">
                  <a:moveTo>
                    <a:pt x="0" y="44281"/>
                  </a:moveTo>
                  <a:cubicBezTo>
                    <a:pt x="0" y="19825"/>
                    <a:pt x="19825" y="0"/>
                    <a:pt x="44281" y="0"/>
                  </a:cubicBezTo>
                  <a:lnTo>
                    <a:pt x="1294948" y="0"/>
                  </a:lnTo>
                  <a:cubicBezTo>
                    <a:pt x="1319404" y="0"/>
                    <a:pt x="1339229" y="19825"/>
                    <a:pt x="1339229" y="44281"/>
                  </a:cubicBezTo>
                  <a:lnTo>
                    <a:pt x="1339229" y="221399"/>
                  </a:lnTo>
                  <a:cubicBezTo>
                    <a:pt x="1339229" y="245855"/>
                    <a:pt x="1319404" y="265680"/>
                    <a:pt x="1294948" y="265680"/>
                  </a:cubicBezTo>
                  <a:lnTo>
                    <a:pt x="44281" y="265680"/>
                  </a:lnTo>
                  <a:cubicBezTo>
                    <a:pt x="19825" y="265680"/>
                    <a:pt x="0" y="245855"/>
                    <a:pt x="0" y="221399"/>
                  </a:cubicBezTo>
                  <a:lnTo>
                    <a:pt x="0" y="44281"/>
                  </a:lnTo>
                  <a:close/>
                </a:path>
              </a:pathLst>
            </a:custGeom>
          </p:spPr>
          <p:style>
            <a:lnRef idx="2">
              <a:schemeClr val="lt1">
                <a:hueOff val="0"/>
                <a:satOff val="0"/>
                <a:lumOff val="0"/>
                <a:alphaOff val="0"/>
              </a:schemeClr>
            </a:lnRef>
            <a:fillRef idx="1">
              <a:schemeClr val="accent5">
                <a:hueOff val="-4966938"/>
                <a:satOff val="19906"/>
                <a:lumOff val="4314"/>
                <a:alphaOff val="0"/>
              </a:schemeClr>
            </a:fillRef>
            <a:effectRef idx="0">
              <a:schemeClr val="accent5">
                <a:hueOff val="-4966938"/>
                <a:satOff val="19906"/>
                <a:lumOff val="4314"/>
                <a:alphaOff val="0"/>
              </a:schemeClr>
            </a:effectRef>
            <a:fontRef idx="minor">
              <a:schemeClr val="lt1"/>
            </a:fontRef>
          </p:style>
          <p:txBody>
            <a:bodyPr spcFirstLastPara="0" vert="horz" wrap="square" lIns="177100" tIns="12969" rIns="177100" bIns="12969" numCol="1" spcCol="1270" anchor="ctr" anchorCtr="0">
              <a:noAutofit/>
            </a:bodyPr>
            <a:lstStyle/>
            <a:p>
              <a:pPr lvl="0" algn="l" defTabSz="800100">
                <a:lnSpc>
                  <a:spcPct val="90000"/>
                </a:lnSpc>
                <a:spcBef>
                  <a:spcPct val="0"/>
                </a:spcBef>
                <a:spcAft>
                  <a:spcPct val="35000"/>
                </a:spcAft>
              </a:pPr>
              <a:r>
                <a:rPr lang="fr-FR" sz="1800" b="1" kern="1200" dirty="0">
                  <a:effectLst>
                    <a:outerShdw blurRad="38100" dist="38100" dir="2700000" algn="tl">
                      <a:srgbClr val="000000">
                        <a:alpha val="43137"/>
                      </a:srgbClr>
                    </a:outerShdw>
                  </a:effectLst>
                </a:rPr>
                <a:t>Chapitre 3</a:t>
              </a:r>
            </a:p>
          </p:txBody>
        </p:sp>
        <p:sp>
          <p:nvSpPr>
            <p:cNvPr id="15" name="Forme libre 14"/>
            <p:cNvSpPr/>
            <p:nvPr/>
          </p:nvSpPr>
          <p:spPr>
            <a:xfrm>
              <a:off x="3790393" y="3538422"/>
              <a:ext cx="4605389" cy="609525"/>
            </a:xfrm>
            <a:custGeom>
              <a:avLst/>
              <a:gdLst>
                <a:gd name="connsiteX0" fmla="*/ 0 w 4605389"/>
                <a:gd name="connsiteY0" fmla="*/ 0 h 609525"/>
                <a:gd name="connsiteX1" fmla="*/ 4605389 w 4605389"/>
                <a:gd name="connsiteY1" fmla="*/ 0 h 609525"/>
                <a:gd name="connsiteX2" fmla="*/ 4605389 w 4605389"/>
                <a:gd name="connsiteY2" fmla="*/ 609525 h 609525"/>
                <a:gd name="connsiteX3" fmla="*/ 0 w 4605389"/>
                <a:gd name="connsiteY3" fmla="*/ 609525 h 609525"/>
                <a:gd name="connsiteX4" fmla="*/ 0 w 4605389"/>
                <a:gd name="connsiteY4" fmla="*/ 0 h 60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5389" h="609525">
                  <a:moveTo>
                    <a:pt x="0" y="0"/>
                  </a:moveTo>
                  <a:lnTo>
                    <a:pt x="4605389" y="0"/>
                  </a:lnTo>
                  <a:lnTo>
                    <a:pt x="4605389" y="609525"/>
                  </a:lnTo>
                  <a:lnTo>
                    <a:pt x="0" y="609525"/>
                  </a:lnTo>
                  <a:lnTo>
                    <a:pt x="0" y="0"/>
                  </a:lnTo>
                  <a:close/>
                </a:path>
              </a:pathLst>
            </a:custGeom>
            <a:solidFill>
              <a:schemeClr val="bg2">
                <a:lumMod val="90000"/>
                <a:alpha val="90000"/>
              </a:schemeClr>
            </a:solidFill>
          </p:spPr>
          <p:style>
            <a:lnRef idx="2">
              <a:schemeClr val="accent5">
                <a:hueOff val="-7450407"/>
                <a:satOff val="29858"/>
                <a:lumOff val="6471"/>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81451" tIns="187452" rIns="481451" bIns="142240" numCol="1" spcCol="1270" anchor="t" anchorCtr="0">
              <a:noAutofit/>
            </a:bodyPr>
            <a:lstStyle/>
            <a:p>
              <a:pPr marL="228600" lvl="1" indent="-228600" algn="l" defTabSz="889000">
                <a:lnSpc>
                  <a:spcPct val="90000"/>
                </a:lnSpc>
                <a:spcBef>
                  <a:spcPct val="0"/>
                </a:spcBef>
                <a:spcAft>
                  <a:spcPct val="15000"/>
                </a:spcAft>
                <a:buChar char="••"/>
              </a:pPr>
              <a:r>
                <a:rPr lang="fr-FR" sz="2000" b="1" kern="1200"/>
                <a:t>Gérer la phase de démarrage</a:t>
              </a:r>
            </a:p>
          </p:txBody>
        </p:sp>
        <p:sp>
          <p:nvSpPr>
            <p:cNvPr id="16" name="Forme libre 15"/>
            <p:cNvSpPr/>
            <p:nvPr/>
          </p:nvSpPr>
          <p:spPr>
            <a:xfrm>
              <a:off x="2927379" y="3405582"/>
              <a:ext cx="1339229" cy="265680"/>
            </a:xfrm>
            <a:custGeom>
              <a:avLst/>
              <a:gdLst>
                <a:gd name="connsiteX0" fmla="*/ 0 w 1339229"/>
                <a:gd name="connsiteY0" fmla="*/ 44281 h 265680"/>
                <a:gd name="connsiteX1" fmla="*/ 44281 w 1339229"/>
                <a:gd name="connsiteY1" fmla="*/ 0 h 265680"/>
                <a:gd name="connsiteX2" fmla="*/ 1294948 w 1339229"/>
                <a:gd name="connsiteY2" fmla="*/ 0 h 265680"/>
                <a:gd name="connsiteX3" fmla="*/ 1339229 w 1339229"/>
                <a:gd name="connsiteY3" fmla="*/ 44281 h 265680"/>
                <a:gd name="connsiteX4" fmla="*/ 1339229 w 1339229"/>
                <a:gd name="connsiteY4" fmla="*/ 221399 h 265680"/>
                <a:gd name="connsiteX5" fmla="*/ 1294948 w 1339229"/>
                <a:gd name="connsiteY5" fmla="*/ 265680 h 265680"/>
                <a:gd name="connsiteX6" fmla="*/ 44281 w 1339229"/>
                <a:gd name="connsiteY6" fmla="*/ 265680 h 265680"/>
                <a:gd name="connsiteX7" fmla="*/ 0 w 1339229"/>
                <a:gd name="connsiteY7" fmla="*/ 221399 h 265680"/>
                <a:gd name="connsiteX8" fmla="*/ 0 w 1339229"/>
                <a:gd name="connsiteY8" fmla="*/ 44281 h 26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9229" h="265680">
                  <a:moveTo>
                    <a:pt x="0" y="44281"/>
                  </a:moveTo>
                  <a:cubicBezTo>
                    <a:pt x="0" y="19825"/>
                    <a:pt x="19825" y="0"/>
                    <a:pt x="44281" y="0"/>
                  </a:cubicBezTo>
                  <a:lnTo>
                    <a:pt x="1294948" y="0"/>
                  </a:lnTo>
                  <a:cubicBezTo>
                    <a:pt x="1319404" y="0"/>
                    <a:pt x="1339229" y="19825"/>
                    <a:pt x="1339229" y="44281"/>
                  </a:cubicBezTo>
                  <a:lnTo>
                    <a:pt x="1339229" y="221399"/>
                  </a:lnTo>
                  <a:cubicBezTo>
                    <a:pt x="1339229" y="245855"/>
                    <a:pt x="1319404" y="265680"/>
                    <a:pt x="1294948" y="265680"/>
                  </a:cubicBezTo>
                  <a:lnTo>
                    <a:pt x="44281" y="265680"/>
                  </a:lnTo>
                  <a:cubicBezTo>
                    <a:pt x="19825" y="265680"/>
                    <a:pt x="0" y="245855"/>
                    <a:pt x="0" y="221399"/>
                  </a:cubicBezTo>
                  <a:lnTo>
                    <a:pt x="0" y="44281"/>
                  </a:lnTo>
                  <a:close/>
                </a:path>
              </a:pathLst>
            </a:custGeom>
          </p:spPr>
          <p:style>
            <a:lnRef idx="2">
              <a:schemeClr val="lt1">
                <a:hueOff val="0"/>
                <a:satOff val="0"/>
                <a:lumOff val="0"/>
                <a:alphaOff val="0"/>
              </a:schemeClr>
            </a:lnRef>
            <a:fillRef idx="1">
              <a:schemeClr val="accent5">
                <a:hueOff val="-7450407"/>
                <a:satOff val="29858"/>
                <a:lumOff val="6471"/>
                <a:alphaOff val="0"/>
              </a:schemeClr>
            </a:fillRef>
            <a:effectRef idx="0">
              <a:schemeClr val="accent5">
                <a:hueOff val="-7450407"/>
                <a:satOff val="29858"/>
                <a:lumOff val="6471"/>
                <a:alphaOff val="0"/>
              </a:schemeClr>
            </a:effectRef>
            <a:fontRef idx="minor">
              <a:schemeClr val="lt1"/>
            </a:fontRef>
          </p:style>
          <p:txBody>
            <a:bodyPr spcFirstLastPara="0" vert="horz" wrap="square" lIns="177100" tIns="12969" rIns="177100" bIns="12969" numCol="1" spcCol="1270" anchor="ctr" anchorCtr="0">
              <a:noAutofit/>
            </a:bodyPr>
            <a:lstStyle/>
            <a:p>
              <a:pPr lvl="0" algn="l" defTabSz="800100">
                <a:lnSpc>
                  <a:spcPct val="90000"/>
                </a:lnSpc>
                <a:spcBef>
                  <a:spcPct val="0"/>
                </a:spcBef>
                <a:spcAft>
                  <a:spcPct val="35000"/>
                </a:spcAft>
              </a:pPr>
              <a:r>
                <a:rPr lang="fr-FR" sz="1800" b="1" kern="1200" dirty="0">
                  <a:effectLst>
                    <a:outerShdw blurRad="38100" dist="38100" dir="2700000" algn="tl">
                      <a:srgbClr val="000000">
                        <a:alpha val="43137"/>
                      </a:srgbClr>
                    </a:outerShdw>
                  </a:effectLst>
                </a:rPr>
                <a:t>Chapitre 4</a:t>
              </a:r>
            </a:p>
          </p:txBody>
        </p:sp>
        <p:sp>
          <p:nvSpPr>
            <p:cNvPr id="17" name="Forme libre 16"/>
            <p:cNvSpPr/>
            <p:nvPr/>
          </p:nvSpPr>
          <p:spPr>
            <a:xfrm>
              <a:off x="3790393" y="4329387"/>
              <a:ext cx="4641555" cy="609525"/>
            </a:xfrm>
            <a:custGeom>
              <a:avLst/>
              <a:gdLst>
                <a:gd name="connsiteX0" fmla="*/ 0 w 4641555"/>
                <a:gd name="connsiteY0" fmla="*/ 0 h 609525"/>
                <a:gd name="connsiteX1" fmla="*/ 4641555 w 4641555"/>
                <a:gd name="connsiteY1" fmla="*/ 0 h 609525"/>
                <a:gd name="connsiteX2" fmla="*/ 4641555 w 4641555"/>
                <a:gd name="connsiteY2" fmla="*/ 609525 h 609525"/>
                <a:gd name="connsiteX3" fmla="*/ 0 w 4641555"/>
                <a:gd name="connsiteY3" fmla="*/ 609525 h 609525"/>
                <a:gd name="connsiteX4" fmla="*/ 0 w 4641555"/>
                <a:gd name="connsiteY4" fmla="*/ 0 h 60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1555" h="609525">
                  <a:moveTo>
                    <a:pt x="0" y="0"/>
                  </a:moveTo>
                  <a:lnTo>
                    <a:pt x="4641555" y="0"/>
                  </a:lnTo>
                  <a:lnTo>
                    <a:pt x="4641555" y="609525"/>
                  </a:lnTo>
                  <a:lnTo>
                    <a:pt x="0" y="609525"/>
                  </a:lnTo>
                  <a:lnTo>
                    <a:pt x="0" y="0"/>
                  </a:lnTo>
                  <a:close/>
                </a:path>
              </a:pathLst>
            </a:custGeom>
            <a:solidFill>
              <a:schemeClr val="bg2">
                <a:lumMod val="90000"/>
                <a:alpha val="90000"/>
              </a:schemeClr>
            </a:solidFill>
          </p:spPr>
          <p:style>
            <a:lnRef idx="2">
              <a:schemeClr val="accent5">
                <a:hueOff val="-9933876"/>
                <a:satOff val="39811"/>
                <a:lumOff val="8628"/>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81451" tIns="187452" rIns="481451" bIns="142240" numCol="1" spcCol="1270" anchor="t" anchorCtr="0">
              <a:noAutofit/>
            </a:bodyPr>
            <a:lstStyle/>
            <a:p>
              <a:pPr marL="228600" lvl="1" indent="-228600" algn="l" defTabSz="889000">
                <a:lnSpc>
                  <a:spcPct val="90000"/>
                </a:lnSpc>
                <a:spcBef>
                  <a:spcPct val="0"/>
                </a:spcBef>
                <a:spcAft>
                  <a:spcPct val="15000"/>
                </a:spcAft>
                <a:buChar char="••"/>
              </a:pPr>
              <a:r>
                <a:rPr lang="fr-FR" sz="2000" b="1" kern="1200"/>
                <a:t>Cycle de vie d’un projet</a:t>
              </a:r>
            </a:p>
          </p:txBody>
        </p:sp>
        <p:sp>
          <p:nvSpPr>
            <p:cNvPr id="18" name="Forme libre 17"/>
            <p:cNvSpPr/>
            <p:nvPr/>
          </p:nvSpPr>
          <p:spPr>
            <a:xfrm>
              <a:off x="2927379" y="4196547"/>
              <a:ext cx="1339229" cy="265680"/>
            </a:xfrm>
            <a:custGeom>
              <a:avLst/>
              <a:gdLst>
                <a:gd name="connsiteX0" fmla="*/ 0 w 1339229"/>
                <a:gd name="connsiteY0" fmla="*/ 44281 h 265680"/>
                <a:gd name="connsiteX1" fmla="*/ 44281 w 1339229"/>
                <a:gd name="connsiteY1" fmla="*/ 0 h 265680"/>
                <a:gd name="connsiteX2" fmla="*/ 1294948 w 1339229"/>
                <a:gd name="connsiteY2" fmla="*/ 0 h 265680"/>
                <a:gd name="connsiteX3" fmla="*/ 1339229 w 1339229"/>
                <a:gd name="connsiteY3" fmla="*/ 44281 h 265680"/>
                <a:gd name="connsiteX4" fmla="*/ 1339229 w 1339229"/>
                <a:gd name="connsiteY4" fmla="*/ 221399 h 265680"/>
                <a:gd name="connsiteX5" fmla="*/ 1294948 w 1339229"/>
                <a:gd name="connsiteY5" fmla="*/ 265680 h 265680"/>
                <a:gd name="connsiteX6" fmla="*/ 44281 w 1339229"/>
                <a:gd name="connsiteY6" fmla="*/ 265680 h 265680"/>
                <a:gd name="connsiteX7" fmla="*/ 0 w 1339229"/>
                <a:gd name="connsiteY7" fmla="*/ 221399 h 265680"/>
                <a:gd name="connsiteX8" fmla="*/ 0 w 1339229"/>
                <a:gd name="connsiteY8" fmla="*/ 44281 h 26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9229" h="265680">
                  <a:moveTo>
                    <a:pt x="0" y="44281"/>
                  </a:moveTo>
                  <a:cubicBezTo>
                    <a:pt x="0" y="19825"/>
                    <a:pt x="19825" y="0"/>
                    <a:pt x="44281" y="0"/>
                  </a:cubicBezTo>
                  <a:lnTo>
                    <a:pt x="1294948" y="0"/>
                  </a:lnTo>
                  <a:cubicBezTo>
                    <a:pt x="1319404" y="0"/>
                    <a:pt x="1339229" y="19825"/>
                    <a:pt x="1339229" y="44281"/>
                  </a:cubicBezTo>
                  <a:lnTo>
                    <a:pt x="1339229" y="221399"/>
                  </a:lnTo>
                  <a:cubicBezTo>
                    <a:pt x="1339229" y="245855"/>
                    <a:pt x="1319404" y="265680"/>
                    <a:pt x="1294948" y="265680"/>
                  </a:cubicBezTo>
                  <a:lnTo>
                    <a:pt x="44281" y="265680"/>
                  </a:lnTo>
                  <a:cubicBezTo>
                    <a:pt x="19825" y="265680"/>
                    <a:pt x="0" y="245855"/>
                    <a:pt x="0" y="221399"/>
                  </a:cubicBezTo>
                  <a:lnTo>
                    <a:pt x="0" y="44281"/>
                  </a:lnTo>
                  <a:close/>
                </a:path>
              </a:pathLst>
            </a:cu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txBody>
            <a:bodyPr spcFirstLastPara="0" vert="horz" wrap="square" lIns="177100" tIns="12969" rIns="177100" bIns="12969" numCol="1" spcCol="1270" anchor="ctr" anchorCtr="0">
              <a:noAutofit/>
            </a:bodyPr>
            <a:lstStyle/>
            <a:p>
              <a:pPr lvl="0" algn="l" defTabSz="800100">
                <a:lnSpc>
                  <a:spcPct val="90000"/>
                </a:lnSpc>
                <a:spcBef>
                  <a:spcPct val="0"/>
                </a:spcBef>
                <a:spcAft>
                  <a:spcPct val="35000"/>
                </a:spcAft>
              </a:pPr>
              <a:r>
                <a:rPr lang="fr-FR" sz="1800" b="1" kern="1200" dirty="0">
                  <a:effectLst>
                    <a:outerShdw blurRad="38100" dist="38100" dir="2700000" algn="tl">
                      <a:srgbClr val="000000">
                        <a:alpha val="43137"/>
                      </a:srgbClr>
                    </a:outerShdw>
                  </a:effectLst>
                </a:rPr>
                <a:t>Chapitre 5</a:t>
              </a:r>
            </a:p>
          </p:txBody>
        </p:sp>
        <p:sp>
          <p:nvSpPr>
            <p:cNvPr id="19" name="Rectangle 18"/>
            <p:cNvSpPr/>
            <p:nvPr/>
          </p:nvSpPr>
          <p:spPr>
            <a:xfrm>
              <a:off x="2855369" y="2614617"/>
              <a:ext cx="5677181" cy="2403183"/>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p:cNvSpPr/>
            <p:nvPr/>
          </p:nvSpPr>
          <p:spPr>
            <a:xfrm>
              <a:off x="2843760" y="1032687"/>
              <a:ext cx="5677181" cy="790965"/>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 name="Titre 1"/>
          <p:cNvSpPr>
            <a:spLocks noGrp="1"/>
          </p:cNvSpPr>
          <p:nvPr>
            <p:ph type="title"/>
          </p:nvPr>
        </p:nvSpPr>
        <p:spPr/>
        <p:txBody>
          <a:bodyPr/>
          <a:lstStyle/>
          <a:p>
            <a:endParaRPr lang="fr-FR"/>
          </a:p>
        </p:txBody>
      </p:sp>
      <p:sp>
        <p:nvSpPr>
          <p:cNvPr id="6" name="Espace réservé du numéro de diapositive 5"/>
          <p:cNvSpPr>
            <a:spLocks noGrp="1"/>
          </p:cNvSpPr>
          <p:nvPr>
            <p:ph type="sldNum" sz="quarter" idx="10"/>
          </p:nvPr>
        </p:nvSpPr>
        <p:spPr/>
        <p:txBody>
          <a:bodyPr/>
          <a:lstStyle/>
          <a:p>
            <a:pPr>
              <a:defRPr/>
            </a:pPr>
            <a:fld id="{7F07B8DE-9430-46E8-A38B-5DA0DE501445}" type="slidenum">
              <a:rPr lang="fr-FR" smtClean="0"/>
              <a:pPr>
                <a:defRPr/>
              </a:pPr>
              <a:t>18</a:t>
            </a:fld>
            <a:endParaRPr lang="fr-FR"/>
          </a:p>
        </p:txBody>
      </p:sp>
    </p:spTree>
    <p:custDataLst>
      <p:tags r:id="rId1"/>
    </p:custDataLst>
    <p:extLst>
      <p:ext uri="{BB962C8B-B14F-4D97-AF65-F5344CB8AC3E}">
        <p14:creationId xmlns:p14="http://schemas.microsoft.com/office/powerpoint/2010/main" val="333057218"/>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2697909" y="85441"/>
            <a:ext cx="6313582" cy="571500"/>
          </a:xfrm>
        </p:spPr>
        <p:txBody>
          <a:bodyPr/>
          <a:lstStyle/>
          <a:p>
            <a:r>
              <a:rPr lang="fr-FR" dirty="0"/>
              <a:t>Outils essentiels d’organisation</a:t>
            </a:r>
          </a:p>
        </p:txBody>
      </p:sp>
      <p:sp>
        <p:nvSpPr>
          <p:cNvPr id="14" name="Rectangle 3"/>
          <p:cNvSpPr txBox="1">
            <a:spLocks noChangeArrowheads="1"/>
          </p:cNvSpPr>
          <p:nvPr/>
        </p:nvSpPr>
        <p:spPr>
          <a:xfrm>
            <a:off x="2574776" y="656941"/>
            <a:ext cx="6578600" cy="601928"/>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2800" b="1" i="0" u="none" strike="noStrike" kern="0" cap="none" spc="0" normalizeH="0" baseline="0" noProof="0" dirty="0">
                <a:ln>
                  <a:noFill/>
                </a:ln>
                <a:solidFill>
                  <a:schemeClr val="tx2">
                    <a:lumMod val="75000"/>
                  </a:schemeClr>
                </a:solidFill>
                <a:effectLst/>
                <a:uLnTx/>
                <a:uFillTx/>
                <a:latin typeface="Calibri" pitchFamily="34" charset="0"/>
                <a:ea typeface="+mj-ea"/>
                <a:cs typeface="+mj-cs"/>
              </a:rPr>
              <a:t>Chapitre</a:t>
            </a:r>
            <a:r>
              <a:rPr kumimoji="0" lang="fr-FR" sz="2800" b="1" i="0" u="none" strike="noStrike" kern="0" cap="none" spc="0" normalizeH="0" noProof="0" dirty="0">
                <a:ln>
                  <a:noFill/>
                </a:ln>
                <a:solidFill>
                  <a:schemeClr val="tx2">
                    <a:lumMod val="75000"/>
                  </a:schemeClr>
                </a:solidFill>
                <a:effectLst/>
                <a:uLnTx/>
                <a:uFillTx/>
                <a:latin typeface="Calibri" pitchFamily="34" charset="0"/>
                <a:ea typeface="+mj-ea"/>
                <a:cs typeface="+mj-cs"/>
              </a:rPr>
              <a:t> </a:t>
            </a:r>
            <a:r>
              <a:rPr kumimoji="0" lang="fr-FR" sz="2800" b="1" i="0" u="none" strike="noStrike" kern="0" cap="none" spc="0" normalizeH="0" dirty="0">
                <a:ln>
                  <a:noFill/>
                </a:ln>
                <a:solidFill>
                  <a:schemeClr val="tx2">
                    <a:lumMod val="75000"/>
                  </a:schemeClr>
                </a:solidFill>
                <a:effectLst/>
                <a:uLnTx/>
                <a:uFillTx/>
                <a:latin typeface="Calibri" pitchFamily="34" charset="0"/>
                <a:ea typeface="+mj-ea"/>
                <a:cs typeface="+mj-cs"/>
              </a:rPr>
              <a:t>2</a:t>
            </a:r>
            <a:endParaRPr kumimoji="0" lang="fr-FR" sz="2800" b="1" i="0" u="none" strike="noStrike" kern="0" cap="none" spc="0" normalizeH="0" baseline="0" noProof="0" dirty="0">
              <a:ln>
                <a:noFill/>
              </a:ln>
              <a:solidFill>
                <a:schemeClr val="tx2">
                  <a:lumMod val="75000"/>
                </a:schemeClr>
              </a:solidFill>
              <a:effectLst/>
              <a:uLnTx/>
              <a:uFillTx/>
              <a:latin typeface="Calibri" pitchFamily="34" charset="0"/>
              <a:ea typeface="+mj-ea"/>
              <a:cs typeface="+mj-cs"/>
            </a:endParaRPr>
          </a:p>
        </p:txBody>
      </p:sp>
      <p:sp>
        <p:nvSpPr>
          <p:cNvPr id="15" name="ZoneTexte 14"/>
          <p:cNvSpPr txBox="1"/>
          <p:nvPr/>
        </p:nvSpPr>
        <p:spPr>
          <a:xfrm>
            <a:off x="2544812" y="4765564"/>
            <a:ext cx="6591300" cy="523220"/>
          </a:xfrm>
          <a:prstGeom prst="rect">
            <a:avLst/>
          </a:prstGeom>
          <a:noFill/>
        </p:spPr>
        <p:txBody>
          <a:bodyPr wrap="square" rtlCol="0">
            <a:spAutoFit/>
          </a:bodyPr>
          <a:lstStyle/>
          <a:p>
            <a:pPr algn="ctr"/>
            <a:r>
              <a:rPr lang="fr-FR" sz="2800" b="1" dirty="0">
                <a:solidFill>
                  <a:schemeClr val="accent4"/>
                </a:solidFill>
                <a:latin typeface="Calibri" pitchFamily="34" charset="0"/>
                <a:cs typeface="Calibri" pitchFamily="34" charset="0"/>
              </a:rPr>
              <a:t>Organiser des réunions efficaces</a:t>
            </a:r>
          </a:p>
        </p:txBody>
      </p:sp>
      <p:sp>
        <p:nvSpPr>
          <p:cNvPr id="3" name="Espace réservé du numéro de diapositive 2"/>
          <p:cNvSpPr>
            <a:spLocks noGrp="1"/>
          </p:cNvSpPr>
          <p:nvPr>
            <p:ph type="sldNum" sz="quarter" idx="10"/>
          </p:nvPr>
        </p:nvSpPr>
        <p:spPr/>
        <p:txBody>
          <a:bodyPr/>
          <a:lstStyle/>
          <a:p>
            <a:pPr>
              <a:defRPr/>
            </a:pPr>
            <a:fld id="{7F07B8DE-9430-46E8-A38B-5DA0DE501445}" type="slidenum">
              <a:rPr lang="fr-FR" smtClean="0"/>
              <a:pPr>
                <a:defRPr/>
              </a:pPr>
              <a:t>19</a:t>
            </a:fld>
            <a:endParaRPr lang="fr-FR"/>
          </a:p>
        </p:txBody>
      </p:sp>
      <p:sp>
        <p:nvSpPr>
          <p:cNvPr id="8" name="Text Box 179"/>
          <p:cNvSpPr txBox="1">
            <a:spLocks noChangeArrowheads="1"/>
          </p:cNvSpPr>
          <p:nvPr/>
        </p:nvSpPr>
        <p:spPr bwMode="auto">
          <a:xfrm>
            <a:off x="5398114" y="5449788"/>
            <a:ext cx="3170188" cy="246221"/>
          </a:xfrm>
          <a:prstGeom prst="rect">
            <a:avLst/>
          </a:prstGeom>
          <a:solidFill>
            <a:schemeClr val="bg1"/>
          </a:solidFill>
          <a:ln>
            <a:noFill/>
          </a:ln>
          <a:effectLst/>
        </p:spPr>
        <p:txBody>
          <a:bodyPr wrap="square">
            <a:spAutoFit/>
          </a:bodyPr>
          <a:lstStyle>
            <a:lvl1pPr eaLnBrk="0" hangingPunct="0">
              <a:defRPr sz="2200">
                <a:solidFill>
                  <a:schemeClr val="tx1"/>
                </a:solidFill>
                <a:latin typeface="Times New Roman" pitchFamily="18" charset="0"/>
              </a:defRPr>
            </a:lvl1pPr>
            <a:lvl2pPr marL="742950" indent="-285750" eaLnBrk="0" hangingPunct="0">
              <a:defRPr sz="2200">
                <a:solidFill>
                  <a:schemeClr val="tx1"/>
                </a:solidFill>
                <a:latin typeface="Times New Roman" pitchFamily="18" charset="0"/>
              </a:defRPr>
            </a:lvl2pPr>
            <a:lvl3pPr marL="1143000" indent="-228600" eaLnBrk="0" hangingPunct="0">
              <a:defRPr sz="2200">
                <a:solidFill>
                  <a:schemeClr val="tx1"/>
                </a:solidFill>
                <a:latin typeface="Times New Roman" pitchFamily="18" charset="0"/>
              </a:defRPr>
            </a:lvl3pPr>
            <a:lvl4pPr marL="1600200" indent="-228600" eaLnBrk="0" hangingPunct="0">
              <a:defRPr sz="2200">
                <a:solidFill>
                  <a:schemeClr val="tx1"/>
                </a:solidFill>
                <a:latin typeface="Times New Roman" pitchFamily="18" charset="0"/>
              </a:defRPr>
            </a:lvl4pPr>
            <a:lvl5pPr marL="2057400" indent="-228600" eaLnBrk="0" hangingPunct="0">
              <a:defRPr sz="2200">
                <a:solidFill>
                  <a:schemeClr val="tx1"/>
                </a:solidFill>
                <a:latin typeface="Times New Roman" pitchFamily="18" charset="0"/>
              </a:defRPr>
            </a:lvl5pPr>
            <a:lvl6pPr marL="2514600" indent="-228600" eaLnBrk="0" fontAlgn="base" hangingPunct="0">
              <a:spcBef>
                <a:spcPct val="0"/>
              </a:spcBef>
              <a:spcAft>
                <a:spcPct val="0"/>
              </a:spcAft>
              <a:defRPr sz="2200">
                <a:solidFill>
                  <a:schemeClr val="tx1"/>
                </a:solidFill>
                <a:latin typeface="Times New Roman" pitchFamily="18" charset="0"/>
              </a:defRPr>
            </a:lvl6pPr>
            <a:lvl7pPr marL="2971800" indent="-228600" eaLnBrk="0" fontAlgn="base" hangingPunct="0">
              <a:spcBef>
                <a:spcPct val="0"/>
              </a:spcBef>
              <a:spcAft>
                <a:spcPct val="0"/>
              </a:spcAft>
              <a:defRPr sz="2200">
                <a:solidFill>
                  <a:schemeClr val="tx1"/>
                </a:solidFill>
                <a:latin typeface="Times New Roman" pitchFamily="18" charset="0"/>
              </a:defRPr>
            </a:lvl7pPr>
            <a:lvl8pPr marL="3429000" indent="-228600" eaLnBrk="0" fontAlgn="base" hangingPunct="0">
              <a:spcBef>
                <a:spcPct val="0"/>
              </a:spcBef>
              <a:spcAft>
                <a:spcPct val="0"/>
              </a:spcAft>
              <a:defRPr sz="2200">
                <a:solidFill>
                  <a:schemeClr val="tx1"/>
                </a:solidFill>
                <a:latin typeface="Times New Roman" pitchFamily="18" charset="0"/>
              </a:defRPr>
            </a:lvl8pPr>
            <a:lvl9pPr marL="3886200" indent="-228600" eaLnBrk="0" fontAlgn="base" hangingPunct="0">
              <a:spcBef>
                <a:spcPct val="0"/>
              </a:spcBef>
              <a:spcAft>
                <a:spcPct val="0"/>
              </a:spcAft>
              <a:defRPr sz="2200">
                <a:solidFill>
                  <a:schemeClr val="tx1"/>
                </a:solidFill>
                <a:latin typeface="Times New Roman" pitchFamily="18" charset="0"/>
              </a:defRPr>
            </a:lvl9pPr>
          </a:lstStyle>
          <a:p>
            <a:pPr algn="r" eaLnBrk="1" hangingPunct="1">
              <a:spcBef>
                <a:spcPct val="50000"/>
              </a:spcBef>
            </a:pPr>
            <a:r>
              <a:rPr lang="fr-FR" sz="1000" dirty="0">
                <a:solidFill>
                  <a:srgbClr val="000099"/>
                </a:solidFill>
              </a:rPr>
              <a:t>Image Wikimédia Commons cc-by : </a:t>
            </a:r>
            <a:r>
              <a:rPr lang="fr-FR" sz="1000" dirty="0">
                <a:solidFill>
                  <a:srgbClr val="000099"/>
                </a:solidFill>
                <a:hlinkClick r:id="rId3"/>
              </a:rPr>
              <a:t>Source</a:t>
            </a:r>
            <a:endParaRPr lang="fr-FR" sz="1000" dirty="0">
              <a:solidFill>
                <a:srgbClr val="000099"/>
              </a:solidFill>
            </a:endParaRPr>
          </a:p>
        </p:txBody>
      </p:sp>
      <p:pic>
        <p:nvPicPr>
          <p:cNvPr id="3074" name="Picture 2" descr="http://upload.wikimedia.org/wikipedia/commons/7/70/WMUK_board_meeting_November_201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5896" y="1281233"/>
            <a:ext cx="4428171" cy="33081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6271744"/>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0"/>
          </p:nvPr>
        </p:nvSpPr>
        <p:spPr/>
        <p:txBody>
          <a:bodyPr/>
          <a:lstStyle/>
          <a:p>
            <a:pPr>
              <a:defRPr/>
            </a:pPr>
            <a:fld id="{7F07B8DE-9430-46E8-A38B-5DA0DE501445}" type="slidenum">
              <a:rPr lang="fr-FR" smtClean="0"/>
              <a:pPr>
                <a:defRPr/>
              </a:pPr>
              <a:t>2</a:t>
            </a:fld>
            <a:endParaRPr lang="fr-FR" dirty="0"/>
          </a:p>
        </p:txBody>
      </p:sp>
      <p:sp>
        <p:nvSpPr>
          <p:cNvPr id="13" name="Titre 14"/>
          <p:cNvSpPr>
            <a:spLocks noGrp="1"/>
          </p:cNvSpPr>
          <p:nvPr>
            <p:ph type="title"/>
          </p:nvPr>
        </p:nvSpPr>
        <p:spPr>
          <a:xfrm>
            <a:off x="2699792" y="134938"/>
            <a:ext cx="6313582" cy="571500"/>
          </a:xfrm>
        </p:spPr>
        <p:txBody>
          <a:bodyPr>
            <a:normAutofit/>
          </a:bodyPr>
          <a:lstStyle/>
          <a:p>
            <a:r>
              <a:rPr sz="2800" dirty="0">
                <a:solidFill>
                  <a:prstClr val="black"/>
                </a:solidFill>
                <a:latin typeface="Calibri" pitchFamily="34" charset="0"/>
                <a:cs typeface="Calibri" pitchFamily="34" charset="0"/>
              </a:rPr>
              <a:t>Avant de commencer </a:t>
            </a:r>
            <a:endParaRPr lang="fr-FR" sz="2800" dirty="0"/>
          </a:p>
        </p:txBody>
      </p:sp>
      <p:sp>
        <p:nvSpPr>
          <p:cNvPr id="15" name="Rectangle 2"/>
          <p:cNvSpPr txBox="1">
            <a:spLocks noChangeArrowheads="1"/>
          </p:cNvSpPr>
          <p:nvPr/>
        </p:nvSpPr>
        <p:spPr>
          <a:xfrm>
            <a:off x="2694039" y="120014"/>
            <a:ext cx="6332718" cy="457233"/>
          </a:xfrm>
          <a:prstGeom prst="rect">
            <a:avLst/>
          </a:prstGeom>
        </p:spPr>
        <p:txBody>
          <a:bodyPr/>
          <a:lstStyle/>
          <a:p>
            <a:pPr algn="ctr">
              <a:spcBef>
                <a:spcPct val="0"/>
              </a:spcBef>
              <a:defRPr/>
            </a:pPr>
            <a:endParaRPr lang="fr-FR" sz="2800" dirty="0">
              <a:solidFill>
                <a:prstClr val="black"/>
              </a:solidFill>
              <a:latin typeface="Calibri" pitchFamily="34" charset="0"/>
              <a:cs typeface="Calibri" pitchFamily="34" charset="0"/>
            </a:endParaRPr>
          </a:p>
        </p:txBody>
      </p:sp>
      <p:sp>
        <p:nvSpPr>
          <p:cNvPr id="16" name="Espace réservé du contenu 2"/>
          <p:cNvSpPr txBox="1">
            <a:spLocks/>
          </p:cNvSpPr>
          <p:nvPr/>
        </p:nvSpPr>
        <p:spPr>
          <a:xfrm>
            <a:off x="2694038" y="502702"/>
            <a:ext cx="6302477" cy="367521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fr-FR" sz="2800" b="0" dirty="0">
              <a:solidFill>
                <a:prstClr val="black"/>
              </a:solidFill>
            </a:endParaRPr>
          </a:p>
        </p:txBody>
      </p:sp>
      <p:sp>
        <p:nvSpPr>
          <p:cNvPr id="17" name="TextBox 2"/>
          <p:cNvSpPr txBox="1"/>
          <p:nvPr/>
        </p:nvSpPr>
        <p:spPr>
          <a:xfrm>
            <a:off x="2843808" y="1417340"/>
            <a:ext cx="6169564" cy="1384995"/>
          </a:xfrm>
          <a:prstGeom prst="rect">
            <a:avLst/>
          </a:prstGeom>
          <a:noFill/>
        </p:spPr>
        <p:txBody>
          <a:bodyPr wrap="square" rtlCol="0">
            <a:spAutoFit/>
          </a:bodyPr>
          <a:lstStyle/>
          <a:p>
            <a:pPr fontAlgn="auto">
              <a:spcAft>
                <a:spcPts val="0"/>
              </a:spcAft>
              <a:defRPr/>
            </a:pPr>
            <a:r>
              <a:rPr lang="fr-FR" sz="2400" b="0" dirty="0">
                <a:solidFill>
                  <a:prstClr val="black"/>
                </a:solidFill>
                <a:latin typeface="Calibri" panose="020F0502020204030204" pitchFamily="34" charset="0"/>
              </a:rPr>
              <a:t>Confort de lecture ?</a:t>
            </a:r>
            <a:r>
              <a:rPr lang="fr-FR" sz="2333" b="0" dirty="0">
                <a:solidFill>
                  <a:prstClr val="black"/>
                </a:solidFill>
                <a:latin typeface="Calibri" panose="020F0502020204030204" pitchFamily="34" charset="0"/>
              </a:rPr>
              <a:t> </a:t>
            </a:r>
          </a:p>
          <a:p>
            <a:pPr marL="699502" lvl="1" indent="-342900" fontAlgn="auto">
              <a:spcAft>
                <a:spcPts val="0"/>
              </a:spcAft>
              <a:buFont typeface="Arial" panose="020B0604020202020204" pitchFamily="34" charset="0"/>
              <a:buChar char="•"/>
              <a:defRPr/>
            </a:pPr>
            <a:r>
              <a:rPr lang="fr-FR" sz="2000" b="0" dirty="0">
                <a:solidFill>
                  <a:prstClr val="black"/>
                </a:solidFill>
                <a:latin typeface="Calibri" panose="020F0502020204030204" pitchFamily="34" charset="0"/>
              </a:rPr>
              <a:t>1080p/haute définition, sous-titres</a:t>
            </a:r>
          </a:p>
          <a:p>
            <a:pPr marL="699502" lvl="1" indent="-342900" fontAlgn="auto">
              <a:spcAft>
                <a:spcPts val="0"/>
              </a:spcAft>
              <a:buFont typeface="Arial" panose="020B0604020202020204" pitchFamily="34" charset="0"/>
              <a:buChar char="•"/>
              <a:defRPr/>
            </a:pPr>
            <a:r>
              <a:rPr lang="fr-FR" sz="2000" b="0" dirty="0">
                <a:solidFill>
                  <a:prstClr val="black"/>
                </a:solidFill>
                <a:latin typeface="Calibri" panose="020F0502020204030204" pitchFamily="34" charset="0"/>
              </a:rPr>
              <a:t>mettre la vidéo en mode « plein écran »</a:t>
            </a:r>
          </a:p>
          <a:p>
            <a:pPr marL="699502" lvl="1" indent="-342900" fontAlgn="auto">
              <a:spcAft>
                <a:spcPts val="0"/>
              </a:spcAft>
              <a:buFont typeface="Arial" panose="020B0604020202020204" pitchFamily="34" charset="0"/>
              <a:buChar char="•"/>
              <a:defRPr/>
            </a:pPr>
            <a:r>
              <a:rPr lang="fr-FR" sz="2000" b="0" dirty="0">
                <a:solidFill>
                  <a:prstClr val="black"/>
                </a:solidFill>
                <a:latin typeface="Calibri" panose="020F0502020204030204" pitchFamily="34" charset="0"/>
              </a:rPr>
              <a:t>mettre en pause, varier la vitesse </a:t>
            </a:r>
            <a:r>
              <a:rPr lang="fr-FR" sz="1600" b="0" dirty="0">
                <a:latin typeface="Calibri" panose="020F0502020204030204" pitchFamily="34" charset="0"/>
                <a:hlinkClick r:id="rId3"/>
              </a:rPr>
              <a:t>youtube.com/html5</a:t>
            </a:r>
            <a:endParaRPr lang="fr-FR" sz="1600" b="0" dirty="0">
              <a:solidFill>
                <a:prstClr val="black"/>
              </a:solidFill>
              <a:latin typeface="Calibri" panose="020F0502020204030204" pitchFamily="34" charset="0"/>
            </a:endParaRPr>
          </a:p>
        </p:txBody>
      </p:sp>
      <p:sp>
        <p:nvSpPr>
          <p:cNvPr id="18" name="TextBox 4"/>
          <p:cNvSpPr txBox="1"/>
          <p:nvPr/>
        </p:nvSpPr>
        <p:spPr>
          <a:xfrm>
            <a:off x="2843808" y="2785492"/>
            <a:ext cx="5976664" cy="2246769"/>
          </a:xfrm>
          <a:prstGeom prst="rect">
            <a:avLst/>
          </a:prstGeom>
          <a:noFill/>
        </p:spPr>
        <p:txBody>
          <a:bodyPr wrap="square" rtlCol="0">
            <a:spAutoFit/>
          </a:bodyPr>
          <a:lstStyle/>
          <a:p>
            <a:pPr fontAlgn="auto">
              <a:spcAft>
                <a:spcPts val="0"/>
              </a:spcAft>
              <a:defRPr/>
            </a:pPr>
            <a:r>
              <a:rPr lang="fr-FR" sz="2400" b="0" dirty="0">
                <a:solidFill>
                  <a:prstClr val="black"/>
                </a:solidFill>
                <a:latin typeface="Calibri" panose="020F0502020204030204" pitchFamily="34" charset="0"/>
                <a:hlinkClick r:id="rId4"/>
              </a:rPr>
              <a:t>gestiondeprojet.pm</a:t>
            </a:r>
            <a:r>
              <a:rPr lang="fr-FR" sz="2800" b="0" dirty="0">
                <a:solidFill>
                  <a:prstClr val="black"/>
                </a:solidFill>
                <a:latin typeface="Calibri" panose="020F0502020204030204" pitchFamily="34" charset="0"/>
              </a:rPr>
              <a:t> </a:t>
            </a:r>
          </a:p>
          <a:p>
            <a:pPr marL="699502" lvl="1" indent="-342900" fontAlgn="auto">
              <a:spcAft>
                <a:spcPts val="0"/>
              </a:spcAft>
              <a:buFont typeface="Arial" panose="020B0604020202020204" pitchFamily="34" charset="0"/>
              <a:buChar char="•"/>
              <a:defRPr/>
            </a:pPr>
            <a:r>
              <a:rPr lang="fr-FR" sz="2000" b="0" dirty="0">
                <a:solidFill>
                  <a:prstClr val="black"/>
                </a:solidFill>
                <a:latin typeface="Calibri" panose="020F0502020204030204" pitchFamily="34" charset="0"/>
              </a:rPr>
              <a:t>originaux des diapositives, vidéos HD, sous-titres..</a:t>
            </a:r>
          </a:p>
          <a:p>
            <a:pPr marL="699502" lvl="1" indent="-342900" fontAlgn="auto">
              <a:spcAft>
                <a:spcPts val="0"/>
              </a:spcAft>
              <a:buFont typeface="Arial" panose="020B0604020202020204" pitchFamily="34" charset="0"/>
              <a:buChar char="•"/>
              <a:defRPr/>
            </a:pPr>
            <a:r>
              <a:rPr lang="fr-FR" sz="2000" dirty="0">
                <a:solidFill>
                  <a:prstClr val="black"/>
                </a:solidFill>
                <a:latin typeface="Calibri" panose="020F0502020204030204" pitchFamily="34" charset="0"/>
              </a:rPr>
              <a:t>q</a:t>
            </a:r>
            <a:r>
              <a:rPr lang="fr-FR" sz="2000" b="0" dirty="0">
                <a:solidFill>
                  <a:prstClr val="black"/>
                </a:solidFill>
                <a:latin typeface="Calibri" panose="020F0502020204030204" pitchFamily="34" charset="0"/>
              </a:rPr>
              <a:t>uiz, prise de notes partagée, ressources...</a:t>
            </a:r>
          </a:p>
          <a:p>
            <a:pPr marL="699502" lvl="1" indent="-342900" fontAlgn="auto">
              <a:spcAft>
                <a:spcPts val="0"/>
              </a:spcAft>
              <a:buFont typeface="Arial" panose="020B0604020202020204" pitchFamily="34" charset="0"/>
              <a:buChar char="•"/>
              <a:defRPr/>
            </a:pPr>
            <a:r>
              <a:rPr lang="fr-FR" sz="2000" b="0" dirty="0">
                <a:solidFill>
                  <a:prstClr val="black"/>
                </a:solidFill>
                <a:latin typeface="Calibri" panose="020F0502020204030204" pitchFamily="34" charset="0"/>
              </a:rPr>
              <a:t>MOOC GdP : </a:t>
            </a:r>
          </a:p>
          <a:p>
            <a:pPr marL="1056103" lvl="2" indent="-342900" fontAlgn="auto">
              <a:spcAft>
                <a:spcPts val="0"/>
              </a:spcAft>
              <a:buFont typeface="Wingdings" panose="05000000000000000000" pitchFamily="2" charset="2"/>
              <a:buChar char="ü"/>
              <a:defRPr/>
            </a:pPr>
            <a:r>
              <a:rPr lang="fr-FR" sz="1600" b="0" dirty="0">
                <a:solidFill>
                  <a:prstClr val="black"/>
                </a:solidFill>
                <a:latin typeface="Calibri" panose="020F0502020204030204" pitchFamily="34" charset="0"/>
              </a:rPr>
              <a:t>forum, réseaux sociaux</a:t>
            </a:r>
          </a:p>
          <a:p>
            <a:pPr marL="1056103" lvl="2" indent="-342900" fontAlgn="auto">
              <a:spcAft>
                <a:spcPts val="0"/>
              </a:spcAft>
              <a:buFont typeface="Wingdings" panose="05000000000000000000" pitchFamily="2" charset="2"/>
              <a:buChar char="ü"/>
              <a:defRPr/>
            </a:pPr>
            <a:r>
              <a:rPr lang="fr-FR" sz="1600" b="0" dirty="0">
                <a:solidFill>
                  <a:prstClr val="black"/>
                </a:solidFill>
                <a:latin typeface="Calibri" panose="020F0502020204030204" pitchFamily="34" charset="0"/>
              </a:rPr>
              <a:t>certification de réussite</a:t>
            </a:r>
          </a:p>
        </p:txBody>
      </p:sp>
      <p:pic>
        <p:nvPicPr>
          <p:cNvPr id="19" name="Espace réservé du contenu 3" descr="Capture d’écra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81297" y="4369668"/>
            <a:ext cx="1427615" cy="1008113"/>
          </a:xfrm>
          <a:prstGeom prst="rect">
            <a:avLst/>
          </a:prstGeom>
          <a:ln>
            <a:solidFill>
              <a:schemeClr val="tx1"/>
            </a:solidFill>
          </a:ln>
        </p:spPr>
      </p:pic>
      <p:pic>
        <p:nvPicPr>
          <p:cNvPr id="20" name="Espace réservé du contenu 4"/>
          <p:cNvPicPr>
            <a:picLocks noChangeAspect="1"/>
          </p:cNvPicPr>
          <p:nvPr/>
        </p:nvPicPr>
        <p:blipFill>
          <a:blip r:embed="rId6" cstate="print">
            <a:extLst>
              <a:ext uri="{BEBA8EAE-BF5A-486C-A8C5-ECC9F3942E4B}">
                <a14:imgProps xmlns:a14="http://schemas.microsoft.com/office/drawing/2010/main">
                  <a14:imgLayer r:embed="rId7">
                    <a14:imgEffect>
                      <a14:backgroundRemoval t="278" b="93333" l="20625" r="94167">
                        <a14:foregroundMark x1="28021" y1="25694" x2="23750" y2="42917"/>
                        <a14:foregroundMark x1="23750" y1="45972" x2="30000" y2="72917"/>
                        <a14:foregroundMark x1="29792" y1="71667" x2="44167" y2="86944"/>
                        <a14:foregroundMark x1="44375" y1="87778" x2="65938" y2="88750"/>
                        <a14:foregroundMark x1="67292" y1="89028" x2="81146" y2="77917"/>
                        <a14:foregroundMark x1="80938" y1="77083" x2="88542" y2="61806"/>
                        <a14:foregroundMark x1="89167" y1="35278" x2="79167" y2="14583"/>
                        <a14:foregroundMark x1="78958" y1="14028" x2="65208" y2="4444"/>
                        <a14:foregroundMark x1="64271" y1="4028" x2="49583" y2="4306"/>
                        <a14:foregroundMark x1="48854" y1="5278" x2="38958" y2="9444"/>
                        <a14:foregroundMark x1="38542" y1="10833" x2="30312" y2="20000"/>
                        <a14:foregroundMark x1="29896" y1="20833" x2="26354" y2="30278"/>
                        <a14:foregroundMark x1="31667" y1="23611" x2="80104" y2="39861"/>
                        <a14:foregroundMark x1="29479" y1="40139" x2="80104" y2="57917"/>
                        <a14:foregroundMark x1="32083" y1="51250" x2="77708" y2="69722"/>
                        <a14:foregroundMark x1="33125" y1="62083" x2="67083" y2="82778"/>
                        <a14:foregroundMark x1="51250" y1="15417" x2="82917" y2="32500"/>
                        <a14:foregroundMark x1="60000" y1="8472" x2="83542" y2="26250"/>
                        <a14:foregroundMark x1="61042" y1="8333" x2="29167" y2="49861"/>
                        <a14:foregroundMark x1="74792" y1="15694" x2="35417" y2="60417"/>
                        <a14:foregroundMark x1="50000" y1="11250" x2="26979" y2="42222"/>
                        <a14:foregroundMark x1="27917" y1="46528" x2="33438" y2="71389"/>
                        <a14:foregroundMark x1="35625" y1="71944" x2="78438" y2="22639"/>
                        <a14:foregroundMark x1="36042" y1="73750" x2="84479" y2="43750"/>
                        <a14:foregroundMark x1="75104" y1="35000" x2="52812" y2="83194"/>
                        <a14:foregroundMark x1="85625" y1="48889" x2="63542" y2="82222"/>
                        <a14:foregroundMark x1="55729" y1="51389" x2="61146" y2="56111"/>
                        <a14:foregroundMark x1="66979" y1="56250" x2="70938" y2="61250"/>
                        <a14:foregroundMark x1="74688" y1="59167" x2="82292" y2="69306"/>
                        <a14:foregroundMark x1="82813" y1="57222" x2="85104" y2="65000"/>
                        <a14:foregroundMark x1="60833" y1="73750" x2="53021" y2="51389"/>
                        <a14:foregroundMark x1="42188" y1="70556" x2="48438" y2="82222"/>
                        <a14:foregroundMark x1="34063" y1="41667" x2="38125" y2="24722"/>
                        <a14:foregroundMark x1="35521" y1="20278" x2="53958" y2="18611"/>
                        <a14:foregroundMark x1="58125" y1="7778" x2="52292" y2="14861"/>
                        <a14:foregroundMark x1="69271" y1="5972" x2="76354" y2="10833"/>
                        <a14:foregroundMark x1="80521" y1="16528" x2="86667" y2="25694"/>
                        <a14:foregroundMark x1="90000" y1="35417" x2="90625" y2="51528"/>
                        <a14:foregroundMark x1="90625" y1="52361" x2="88438" y2="63611"/>
                        <a14:foregroundMark x1="88229" y1="63194" x2="83438" y2="74444"/>
                        <a14:foregroundMark x1="65729" y1="88750" x2="56458" y2="90694"/>
                        <a14:foregroundMark x1="56563" y1="90417" x2="47500" y2="89167"/>
                        <a14:foregroundMark x1="43333" y1="86250" x2="36771" y2="81528"/>
                        <a14:foregroundMark x1="26042" y1="28472" x2="23958" y2="38333"/>
                        <a14:foregroundMark x1="23958" y1="46250" x2="24479" y2="58750"/>
                        <a14:foregroundMark x1="25208" y1="58750" x2="28542" y2="69722"/>
                      </a14:backgroundRemoval>
                    </a14:imgEffect>
                  </a14:imgLayer>
                </a14:imgProps>
              </a:ext>
              <a:ext uri="{28A0092B-C50C-407E-A947-70E740481C1C}">
                <a14:useLocalDpi xmlns:a14="http://schemas.microsoft.com/office/drawing/2010/main" val="0"/>
              </a:ext>
            </a:extLst>
          </a:blip>
          <a:stretch>
            <a:fillRect/>
          </a:stretch>
        </p:blipFill>
        <p:spPr>
          <a:xfrm>
            <a:off x="2651745" y="4855816"/>
            <a:ext cx="856824" cy="640319"/>
          </a:xfrm>
          <a:prstGeom prst="rect">
            <a:avLst/>
          </a:prstGeom>
        </p:spPr>
      </p:pic>
    </p:spTree>
    <p:extLst>
      <p:ext uri="{BB962C8B-B14F-4D97-AF65-F5344CB8AC3E}">
        <p14:creationId xmlns:p14="http://schemas.microsoft.com/office/powerpoint/2010/main" val="1391206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nodePh="1">
                                  <p:stCondLst>
                                    <p:cond delay="0"/>
                                  </p:stCondLst>
                                  <p:endCondLst>
                                    <p:cond evt="begin" delay="0">
                                      <p:tn val="5"/>
                                    </p:cond>
                                  </p:end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8">
                                            <p:txEl>
                                              <p:pRg st="3" end="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8">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prstGeom prst="rect">
            <a:avLst/>
          </a:prstGeom>
        </p:spPr>
        <p:txBody>
          <a:bodyPr/>
          <a:lstStyle/>
          <a:p>
            <a:pPr eaLnBrk="1" hangingPunct="1"/>
            <a:r>
              <a:rPr lang="fr-FR" sz="2800" b="1"/>
              <a:t>Des réunions utiles ?</a:t>
            </a:r>
            <a:endParaRPr lang="fr-FR" sz="2800" b="1" dirty="0"/>
          </a:p>
        </p:txBody>
      </p:sp>
      <p:sp>
        <p:nvSpPr>
          <p:cNvPr id="208899" name="Rectangle 3"/>
          <p:cNvSpPr>
            <a:spLocks noGrp="1" noChangeArrowheads="1"/>
          </p:cNvSpPr>
          <p:nvPr>
            <p:ph idx="1"/>
          </p:nvPr>
        </p:nvSpPr>
        <p:spPr>
          <a:xfrm>
            <a:off x="2843810" y="1270000"/>
            <a:ext cx="6173195" cy="4035772"/>
          </a:xfrm>
          <a:prstGeom prst="rect">
            <a:avLst/>
          </a:prstGeom>
        </p:spPr>
        <p:txBody>
          <a:bodyPr>
            <a:normAutofit fontScale="92500" lnSpcReduction="10000"/>
          </a:bodyPr>
          <a:lstStyle/>
          <a:p>
            <a:pPr eaLnBrk="1" hangingPunct="1">
              <a:lnSpc>
                <a:spcPct val="200000"/>
              </a:lnSpc>
              <a:buFontTx/>
              <a:buNone/>
              <a:defRPr/>
            </a:pPr>
            <a:r>
              <a:rPr lang="fr-FR" sz="2000" dirty="0"/>
              <a:t>Une réunion coûte cher </a:t>
            </a:r>
          </a:p>
          <a:p>
            <a:pPr eaLnBrk="1" hangingPunct="1">
              <a:lnSpc>
                <a:spcPct val="200000"/>
              </a:lnSpc>
              <a:buFont typeface="Wingdings"/>
              <a:buChar char="è"/>
              <a:defRPr/>
            </a:pPr>
            <a:r>
              <a:rPr lang="fr-FR" sz="2000" i="1" dirty="0">
                <a:solidFill>
                  <a:schemeClr val="tx2">
                    <a:lumMod val="75000"/>
                  </a:schemeClr>
                </a:solidFill>
                <a:sym typeface="Wingdings" pitchFamily="2" charset="2"/>
              </a:rPr>
              <a:t>coût = coût salarial horaires </a:t>
            </a:r>
            <a:r>
              <a:rPr lang="fr-FR" sz="2000" b="1" i="1" dirty="0">
                <a:solidFill>
                  <a:schemeClr val="tx2">
                    <a:lumMod val="75000"/>
                  </a:schemeClr>
                </a:solidFill>
                <a:sym typeface="Wingdings" pitchFamily="2" charset="2"/>
              </a:rPr>
              <a:t>X</a:t>
            </a:r>
            <a:r>
              <a:rPr lang="fr-FR" sz="2000" i="1" dirty="0">
                <a:solidFill>
                  <a:schemeClr val="tx2">
                    <a:lumMod val="75000"/>
                  </a:schemeClr>
                </a:solidFill>
                <a:sym typeface="Wingdings" pitchFamily="2" charset="2"/>
              </a:rPr>
              <a:t> nombre de participants + …</a:t>
            </a:r>
          </a:p>
          <a:p>
            <a:pPr marL="457200" indent="-457200" eaLnBrk="1" hangingPunct="1">
              <a:lnSpc>
                <a:spcPct val="200000"/>
              </a:lnSpc>
              <a:buAutoNum type="arabicPeriod"/>
              <a:defRPr/>
            </a:pPr>
            <a:r>
              <a:rPr lang="fr-FR" sz="2100" b="1" dirty="0">
                <a:solidFill>
                  <a:schemeClr val="tx2">
                    <a:lumMod val="75000"/>
                  </a:schemeClr>
                </a:solidFill>
              </a:rPr>
              <a:t>Quand</a:t>
            </a:r>
            <a:r>
              <a:rPr lang="fr-FR" sz="2100" dirty="0"/>
              <a:t> la réunion va t-elle se dérouler ? </a:t>
            </a:r>
          </a:p>
          <a:p>
            <a:pPr lvl="1" eaLnBrk="1" hangingPunct="1">
              <a:lnSpc>
                <a:spcPct val="200000"/>
              </a:lnSpc>
              <a:defRPr/>
            </a:pPr>
            <a:r>
              <a:rPr lang="fr-FR" sz="1900" dirty="0"/>
              <a:t>Fixer une date ni trop tôt ni trop tard</a:t>
            </a:r>
            <a:endParaRPr lang="fr-FR" sz="2000" dirty="0">
              <a:solidFill>
                <a:srgbClr val="000000"/>
              </a:solidFill>
            </a:endParaRPr>
          </a:p>
          <a:p>
            <a:pPr marL="457200" indent="-457200">
              <a:lnSpc>
                <a:spcPct val="200000"/>
              </a:lnSpc>
              <a:buFont typeface="Arial" pitchFamily="34" charset="0"/>
              <a:buAutoNum type="arabicPeriod"/>
              <a:defRPr/>
            </a:pPr>
            <a:r>
              <a:rPr lang="fr-FR" sz="2100" dirty="0"/>
              <a:t>Les personnes conviées </a:t>
            </a:r>
            <a:r>
              <a:rPr lang="fr-FR" sz="2100" b="1" dirty="0">
                <a:solidFill>
                  <a:schemeClr val="tx2">
                    <a:lumMod val="75000"/>
                  </a:schemeClr>
                </a:solidFill>
              </a:rPr>
              <a:t>sont-elles les bonnes ? </a:t>
            </a:r>
          </a:p>
          <a:p>
            <a:pPr lvl="1">
              <a:lnSpc>
                <a:spcPct val="200000"/>
              </a:lnSpc>
              <a:defRPr/>
            </a:pPr>
            <a:r>
              <a:rPr lang="fr-FR" sz="1900" dirty="0">
                <a:solidFill>
                  <a:srgbClr val="000000"/>
                </a:solidFill>
              </a:rPr>
              <a:t>Invités inutiles </a:t>
            </a:r>
          </a:p>
          <a:p>
            <a:pPr lvl="1">
              <a:lnSpc>
                <a:spcPct val="150000"/>
              </a:lnSpc>
              <a:defRPr/>
            </a:pPr>
            <a:r>
              <a:rPr lang="fr-FR" sz="1900" dirty="0">
                <a:solidFill>
                  <a:srgbClr val="000000"/>
                </a:solidFill>
              </a:rPr>
              <a:t>Experts/décideurs absents</a:t>
            </a:r>
          </a:p>
        </p:txBody>
      </p:sp>
      <p:sp>
        <p:nvSpPr>
          <p:cNvPr id="7" name="ZoneTexte 6"/>
          <p:cNvSpPr txBox="1"/>
          <p:nvPr/>
        </p:nvSpPr>
        <p:spPr>
          <a:xfrm>
            <a:off x="346813" y="3180727"/>
            <a:ext cx="360040" cy="369332"/>
          </a:xfrm>
          <a:prstGeom prst="rect">
            <a:avLst/>
          </a:prstGeom>
          <a:noFill/>
        </p:spPr>
        <p:txBody>
          <a:bodyPr wrap="square" rtlCol="0">
            <a:spAutoFit/>
          </a:bodyPr>
          <a:lstStyle/>
          <a:p>
            <a:r>
              <a:rPr lang="fr-FR" b="1" dirty="0">
                <a:solidFill>
                  <a:srgbClr val="FF0000"/>
                </a:solidFill>
                <a:sym typeface="Wingdings" panose="05000000000000000000" pitchFamily="2" charset="2"/>
              </a:rPr>
              <a:t></a:t>
            </a:r>
            <a:endParaRPr lang="fr-FR" b="1" dirty="0">
              <a:solidFill>
                <a:srgbClr val="FF0000"/>
              </a:solidFill>
            </a:endParaRPr>
          </a:p>
        </p:txBody>
      </p:sp>
      <p:sp>
        <p:nvSpPr>
          <p:cNvPr id="2" name="Espace réservé du numéro de diapositive 1"/>
          <p:cNvSpPr>
            <a:spLocks noGrp="1"/>
          </p:cNvSpPr>
          <p:nvPr>
            <p:ph type="sldNum" sz="quarter" idx="10"/>
          </p:nvPr>
        </p:nvSpPr>
        <p:spPr/>
        <p:txBody>
          <a:bodyPr/>
          <a:lstStyle/>
          <a:p>
            <a:pPr>
              <a:defRPr/>
            </a:pPr>
            <a:fld id="{7F07B8DE-9430-46E8-A38B-5DA0DE501445}" type="slidenum">
              <a:rPr lang="fr-FR" smtClean="0"/>
              <a:pPr>
                <a:defRPr/>
              </a:pPr>
              <a:t>20</a:t>
            </a:fld>
            <a:endParaRPr lang="fr-FR"/>
          </a:p>
        </p:txBody>
      </p:sp>
    </p:spTree>
    <p:custDataLst>
      <p:tags r:id="rId1"/>
    </p:custDataLst>
    <p:extLst>
      <p:ext uri="{BB962C8B-B14F-4D97-AF65-F5344CB8AC3E}">
        <p14:creationId xmlns:p14="http://schemas.microsoft.com/office/powerpoint/2010/main" val="157110035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088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889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0889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889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889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889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889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p:txBody>
          <a:bodyPr>
            <a:normAutofit/>
          </a:bodyPr>
          <a:lstStyle/>
          <a:p>
            <a:pPr lvl="0"/>
            <a:r>
              <a:rPr lang="fr-FR" dirty="0"/>
              <a:t>Des réunions utiles ?</a:t>
            </a:r>
          </a:p>
        </p:txBody>
      </p:sp>
      <p:sp>
        <p:nvSpPr>
          <p:cNvPr id="208899" name="Rectangle 3"/>
          <p:cNvSpPr>
            <a:spLocks noGrp="1" noChangeArrowheads="1"/>
          </p:cNvSpPr>
          <p:nvPr>
            <p:ph idx="1"/>
          </p:nvPr>
        </p:nvSpPr>
        <p:spPr>
          <a:prstGeom prst="rect">
            <a:avLst/>
          </a:prstGeom>
        </p:spPr>
        <p:txBody>
          <a:bodyPr>
            <a:normAutofit/>
          </a:bodyPr>
          <a:lstStyle/>
          <a:p>
            <a:pPr marL="914400" lvl="1" indent="-457200" eaLnBrk="1" hangingPunct="1">
              <a:lnSpc>
                <a:spcPct val="200000"/>
              </a:lnSpc>
              <a:buClr>
                <a:schemeClr val="tx1"/>
              </a:buClr>
              <a:buAutoNum type="arabicPeriod" startAt="3"/>
              <a:defRPr/>
            </a:pPr>
            <a:r>
              <a:rPr lang="fr-FR" sz="1900" b="1" dirty="0">
                <a:solidFill>
                  <a:schemeClr val="tx2">
                    <a:lumMod val="75000"/>
                  </a:schemeClr>
                </a:solidFill>
              </a:rPr>
              <a:t>P</a:t>
            </a:r>
            <a:r>
              <a:rPr lang="fr-FR" sz="2000" b="1" dirty="0">
                <a:solidFill>
                  <a:schemeClr val="tx2">
                    <a:lumMod val="75000"/>
                  </a:schemeClr>
                </a:solidFill>
              </a:rPr>
              <a:t>réparer</a:t>
            </a:r>
            <a:r>
              <a:rPr lang="fr-FR" sz="2000" dirty="0"/>
              <a:t> la réunion </a:t>
            </a:r>
          </a:p>
          <a:p>
            <a:pPr lvl="1">
              <a:lnSpc>
                <a:spcPct val="200000"/>
              </a:lnSpc>
              <a:defRPr/>
            </a:pPr>
            <a:r>
              <a:rPr lang="fr-FR" sz="1900" dirty="0">
                <a:solidFill>
                  <a:srgbClr val="000000"/>
                </a:solidFill>
              </a:rPr>
              <a:t>1h de réunion = 4h de préparation</a:t>
            </a:r>
          </a:p>
          <a:p>
            <a:pPr marL="914400" lvl="1" indent="-457200" eaLnBrk="1" hangingPunct="1">
              <a:lnSpc>
                <a:spcPct val="200000"/>
              </a:lnSpc>
              <a:spcBef>
                <a:spcPts val="1200"/>
              </a:spcBef>
              <a:buAutoNum type="arabicPeriod" startAt="4"/>
              <a:defRPr/>
            </a:pPr>
            <a:r>
              <a:rPr lang="fr-FR" sz="2000" dirty="0"/>
              <a:t>Avant de commencer, </a:t>
            </a:r>
            <a:r>
              <a:rPr lang="fr-FR" sz="2000" b="1" dirty="0">
                <a:solidFill>
                  <a:schemeClr val="tx2">
                    <a:lumMod val="75000"/>
                  </a:schemeClr>
                </a:solidFill>
              </a:rPr>
              <a:t>balayer les objectifs </a:t>
            </a:r>
            <a:r>
              <a:rPr lang="fr-FR" sz="2000" dirty="0"/>
              <a:t>:</a:t>
            </a:r>
          </a:p>
          <a:p>
            <a:pPr lvl="1">
              <a:lnSpc>
                <a:spcPct val="200000"/>
              </a:lnSpc>
              <a:defRPr/>
            </a:pPr>
            <a:r>
              <a:rPr lang="fr-FR" sz="1900" dirty="0">
                <a:solidFill>
                  <a:srgbClr val="000000"/>
                </a:solidFill>
              </a:rPr>
              <a:t>ordre du jour </a:t>
            </a:r>
          </a:p>
          <a:p>
            <a:pPr lvl="1">
              <a:lnSpc>
                <a:spcPct val="200000"/>
              </a:lnSpc>
              <a:defRPr/>
            </a:pPr>
            <a:r>
              <a:rPr lang="fr-FR" sz="1900" dirty="0">
                <a:solidFill>
                  <a:srgbClr val="000000"/>
                </a:solidFill>
              </a:rPr>
              <a:t> tour de table</a:t>
            </a:r>
          </a:p>
          <a:p>
            <a:pPr lvl="1">
              <a:lnSpc>
                <a:spcPct val="200000"/>
              </a:lnSpc>
              <a:defRPr/>
            </a:pPr>
            <a:r>
              <a:rPr lang="fr-FR" sz="1900" dirty="0">
                <a:solidFill>
                  <a:srgbClr val="000000"/>
                </a:solidFill>
              </a:rPr>
              <a:t> rappel des livrables et décisions précédentes</a:t>
            </a:r>
          </a:p>
        </p:txBody>
      </p:sp>
      <p:sp>
        <p:nvSpPr>
          <p:cNvPr id="7" name="ZoneTexte 6"/>
          <p:cNvSpPr txBox="1"/>
          <p:nvPr/>
        </p:nvSpPr>
        <p:spPr>
          <a:xfrm>
            <a:off x="346813" y="3180727"/>
            <a:ext cx="360040" cy="369332"/>
          </a:xfrm>
          <a:prstGeom prst="rect">
            <a:avLst/>
          </a:prstGeom>
          <a:noFill/>
        </p:spPr>
        <p:txBody>
          <a:bodyPr wrap="square" rtlCol="0">
            <a:spAutoFit/>
          </a:bodyPr>
          <a:lstStyle/>
          <a:p>
            <a:r>
              <a:rPr lang="fr-FR" b="1" dirty="0">
                <a:solidFill>
                  <a:srgbClr val="FF0000"/>
                </a:solidFill>
                <a:sym typeface="Wingdings" panose="05000000000000000000" pitchFamily="2" charset="2"/>
              </a:rPr>
              <a:t></a:t>
            </a:r>
            <a:endParaRPr lang="fr-FR" b="1" dirty="0">
              <a:solidFill>
                <a:srgbClr val="FF0000"/>
              </a:solidFill>
            </a:endParaRPr>
          </a:p>
        </p:txBody>
      </p:sp>
      <p:sp>
        <p:nvSpPr>
          <p:cNvPr id="2" name="Espace réservé du numéro de diapositive 1"/>
          <p:cNvSpPr>
            <a:spLocks noGrp="1"/>
          </p:cNvSpPr>
          <p:nvPr>
            <p:ph type="sldNum" sz="quarter" idx="10"/>
          </p:nvPr>
        </p:nvSpPr>
        <p:spPr/>
        <p:txBody>
          <a:bodyPr/>
          <a:lstStyle/>
          <a:p>
            <a:pPr>
              <a:defRPr/>
            </a:pPr>
            <a:fld id="{7F07B8DE-9430-46E8-A38B-5DA0DE501445}" type="slidenum">
              <a:rPr lang="fr-FR" smtClean="0"/>
              <a:pPr>
                <a:defRPr/>
              </a:pPr>
              <a:t>21</a:t>
            </a:fld>
            <a:endParaRPr lang="fr-FR"/>
          </a:p>
        </p:txBody>
      </p:sp>
      <p:sp>
        <p:nvSpPr>
          <p:cNvPr id="8" name="AutoShape 5"/>
          <p:cNvSpPr>
            <a:spLocks noChangeArrowheads="1"/>
          </p:cNvSpPr>
          <p:nvPr/>
        </p:nvSpPr>
        <p:spPr bwMode="auto">
          <a:xfrm>
            <a:off x="5940152" y="861029"/>
            <a:ext cx="2995318" cy="844343"/>
          </a:xfrm>
          <a:prstGeom prst="wedgeRectCallout">
            <a:avLst>
              <a:gd name="adj1" fmla="val -35549"/>
              <a:gd name="adj2" fmla="val 97987"/>
            </a:avLst>
          </a:prstGeom>
          <a:solidFill>
            <a:srgbClr val="FFFF00"/>
          </a:solidFill>
          <a:ln w="6350">
            <a:solidFill>
              <a:schemeClr val="tx1"/>
            </a:solidFill>
            <a:miter lim="800000"/>
            <a:headEnd/>
            <a:tailEnd/>
          </a:ln>
        </p:spPr>
        <p:txBody>
          <a:bodyPr/>
          <a:lstStyle/>
          <a:p>
            <a:pPr eaLnBrk="0" hangingPunct="0"/>
            <a:r>
              <a:rPr lang="fr-FR" sz="1600" dirty="0">
                <a:solidFill>
                  <a:sysClr val="windowText" lastClr="000000"/>
                </a:solidFill>
              </a:rPr>
              <a:t>Une réunion ne s’improvise pas, on y présente 1/un travail 2/de manière claire et efficace</a:t>
            </a:r>
          </a:p>
        </p:txBody>
      </p:sp>
    </p:spTree>
    <p:custDataLst>
      <p:tags r:id="rId1"/>
    </p:custDataLst>
    <p:extLst>
      <p:ext uri="{BB962C8B-B14F-4D97-AF65-F5344CB8AC3E}">
        <p14:creationId xmlns:p14="http://schemas.microsoft.com/office/powerpoint/2010/main" val="157110035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088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889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8899">
                                            <p:txEl>
                                              <p:pRg st="2" end="2"/>
                                            </p:txEl>
                                          </p:spTgt>
                                        </p:tgtEl>
                                        <p:attrNameLst>
                                          <p:attrName>style.visibility</p:attrName>
                                        </p:attrNameLst>
                                      </p:cBhvr>
                                      <p:to>
                                        <p:strVal val="visible"/>
                                      </p:to>
                                    </p:set>
                                  </p:childTnLst>
                                </p:cTn>
                              </p:par>
                              <p:par>
                                <p:cTn id="19" presetID="1" presetClass="exit" presetSubtype="0" fill="hold" grpId="1" nodeType="withEffect">
                                  <p:stCondLst>
                                    <p:cond delay="0"/>
                                  </p:stCondLst>
                                  <p:childTnLst>
                                    <p:set>
                                      <p:cBhvr>
                                        <p:cTn id="20" dur="1" fill="hold">
                                          <p:stCondLst>
                                            <p:cond delay="0"/>
                                          </p:stCondLst>
                                        </p:cTn>
                                        <p:tgtEl>
                                          <p:spTgt spid="8"/>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08899">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08899">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0889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p:txBody>
          <a:bodyPr/>
          <a:lstStyle/>
          <a:p>
            <a:pPr lvl="0">
              <a:defRPr/>
            </a:pPr>
            <a:r>
              <a:rPr lang="fr-FR" dirty="0"/>
              <a:t>Efficacité d’une réunion</a:t>
            </a:r>
          </a:p>
        </p:txBody>
      </p:sp>
      <p:sp>
        <p:nvSpPr>
          <p:cNvPr id="208899" name="Rectangle 3"/>
          <p:cNvSpPr>
            <a:spLocks noGrp="1" noChangeArrowheads="1"/>
          </p:cNvSpPr>
          <p:nvPr>
            <p:ph idx="1"/>
          </p:nvPr>
        </p:nvSpPr>
        <p:spPr>
          <a:xfrm>
            <a:off x="2767794" y="913284"/>
            <a:ext cx="6173195" cy="3937000"/>
          </a:xfrm>
          <a:prstGeom prst="rect">
            <a:avLst/>
          </a:prstGeom>
        </p:spPr>
        <p:txBody>
          <a:bodyPr>
            <a:normAutofit/>
          </a:bodyPr>
          <a:lstStyle/>
          <a:p>
            <a:pPr marL="457200" indent="-457200">
              <a:lnSpc>
                <a:spcPct val="200000"/>
              </a:lnSpc>
              <a:defRPr/>
            </a:pPr>
            <a:r>
              <a:rPr lang="fr-FR" sz="2000" dirty="0"/>
              <a:t>Deux rôles à tenir :</a:t>
            </a:r>
          </a:p>
          <a:p>
            <a:pPr lvl="1" eaLnBrk="1" hangingPunct="1">
              <a:defRPr/>
            </a:pPr>
            <a:r>
              <a:rPr lang="fr-FR" sz="2000" dirty="0"/>
              <a:t>L’</a:t>
            </a:r>
            <a:r>
              <a:rPr lang="fr-FR" sz="2000" b="1" dirty="0">
                <a:solidFill>
                  <a:schemeClr val="tx2">
                    <a:lumMod val="75000"/>
                  </a:schemeClr>
                </a:solidFill>
              </a:rPr>
              <a:t>animateur</a:t>
            </a:r>
            <a:r>
              <a:rPr lang="fr-FR" sz="2000" dirty="0"/>
              <a:t> : organisation, efficacité du temps, ordre de traitement des sujets</a:t>
            </a:r>
          </a:p>
          <a:p>
            <a:pPr lvl="1" eaLnBrk="1" hangingPunct="1">
              <a:defRPr/>
            </a:pPr>
            <a:r>
              <a:rPr lang="fr-FR" sz="2000" dirty="0"/>
              <a:t>Le</a:t>
            </a:r>
            <a:r>
              <a:rPr lang="fr-FR" sz="2000" b="1" dirty="0">
                <a:solidFill>
                  <a:schemeClr val="tx2">
                    <a:lumMod val="75000"/>
                  </a:schemeClr>
                </a:solidFill>
              </a:rPr>
              <a:t> secrétaire </a:t>
            </a:r>
            <a:r>
              <a:rPr lang="fr-FR" sz="2000" dirty="0"/>
              <a:t>formalise ce qui a été dit, rédige et envoie le compte-rendu</a:t>
            </a:r>
          </a:p>
          <a:p>
            <a:pPr marL="457200" indent="-457200">
              <a:lnSpc>
                <a:spcPct val="200000"/>
              </a:lnSpc>
              <a:defRPr/>
            </a:pPr>
            <a:r>
              <a:rPr lang="fr-FR" sz="2000" dirty="0"/>
              <a:t>Qu’est-ce qui a été décidé ? Concrètement ?</a:t>
            </a:r>
          </a:p>
          <a:p>
            <a:pPr lvl="1" eaLnBrk="1" hangingPunct="1">
              <a:defRPr/>
            </a:pPr>
            <a:r>
              <a:rPr lang="fr-FR" sz="2000" dirty="0"/>
              <a:t>Un compte-rendu doit déboucher sur des </a:t>
            </a:r>
            <a:r>
              <a:rPr lang="fr-FR" sz="2000" b="1" dirty="0">
                <a:solidFill>
                  <a:schemeClr val="tx2">
                    <a:lumMod val="75000"/>
                  </a:schemeClr>
                </a:solidFill>
              </a:rPr>
              <a:t>objectifs d’action </a:t>
            </a:r>
            <a:r>
              <a:rPr lang="fr-FR" sz="2000" dirty="0"/>
              <a:t>précis</a:t>
            </a:r>
          </a:p>
          <a:p>
            <a:pPr lvl="1" eaLnBrk="1" hangingPunct="1">
              <a:defRPr/>
            </a:pPr>
            <a:r>
              <a:rPr lang="fr-FR" sz="2000" dirty="0">
                <a:hlinkClick r:id="rId4"/>
              </a:rPr>
              <a:t>Check-list d’efficacité d’une réunion</a:t>
            </a:r>
            <a:endParaRPr lang="fr-FR" sz="2000" dirty="0"/>
          </a:p>
        </p:txBody>
      </p:sp>
      <p:sp>
        <p:nvSpPr>
          <p:cNvPr id="7" name="ZoneTexte 6"/>
          <p:cNvSpPr txBox="1"/>
          <p:nvPr/>
        </p:nvSpPr>
        <p:spPr>
          <a:xfrm>
            <a:off x="346813" y="3552243"/>
            <a:ext cx="360040" cy="369332"/>
          </a:xfrm>
          <a:prstGeom prst="rect">
            <a:avLst/>
          </a:prstGeom>
          <a:noFill/>
        </p:spPr>
        <p:txBody>
          <a:bodyPr wrap="square" rtlCol="0">
            <a:spAutoFit/>
          </a:bodyPr>
          <a:lstStyle/>
          <a:p>
            <a:r>
              <a:rPr lang="fr-FR" b="1" dirty="0">
                <a:solidFill>
                  <a:srgbClr val="FF0000"/>
                </a:solidFill>
                <a:sym typeface="Wingdings" panose="05000000000000000000" pitchFamily="2" charset="2"/>
              </a:rPr>
              <a:t></a:t>
            </a:r>
            <a:endParaRPr lang="fr-FR" b="1" dirty="0">
              <a:solidFill>
                <a:srgbClr val="FF0000"/>
              </a:solidFill>
            </a:endParaRPr>
          </a:p>
        </p:txBody>
      </p:sp>
      <p:sp>
        <p:nvSpPr>
          <p:cNvPr id="2" name="Espace réservé du numéro de diapositive 1"/>
          <p:cNvSpPr>
            <a:spLocks noGrp="1"/>
          </p:cNvSpPr>
          <p:nvPr>
            <p:ph type="sldNum" sz="quarter" idx="10"/>
          </p:nvPr>
        </p:nvSpPr>
        <p:spPr/>
        <p:txBody>
          <a:bodyPr/>
          <a:lstStyle/>
          <a:p>
            <a:pPr>
              <a:defRPr/>
            </a:pPr>
            <a:fld id="{7F07B8DE-9430-46E8-A38B-5DA0DE501445}" type="slidenum">
              <a:rPr lang="fr-FR" smtClean="0"/>
              <a:pPr>
                <a:defRPr/>
              </a:pPr>
              <a:t>22</a:t>
            </a:fld>
            <a:endParaRPr lang="fr-FR"/>
          </a:p>
        </p:txBody>
      </p:sp>
      <p:pic>
        <p:nvPicPr>
          <p:cNvPr id="3" name="Image 2" descr="Capture d’écra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80312" y="4035817"/>
            <a:ext cx="1560677" cy="1286988"/>
          </a:xfrm>
          <a:prstGeom prst="rect">
            <a:avLst/>
          </a:prstGeom>
          <a:ln w="3175">
            <a:solidFill>
              <a:schemeClr val="tx1"/>
            </a:solidFill>
          </a:ln>
        </p:spPr>
      </p:pic>
    </p:spTree>
    <p:custDataLst>
      <p:tags r:id="rId1"/>
    </p:custDataLst>
    <p:extLst>
      <p:ext uri="{BB962C8B-B14F-4D97-AF65-F5344CB8AC3E}">
        <p14:creationId xmlns:p14="http://schemas.microsoft.com/office/powerpoint/2010/main" val="157110035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088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0889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0889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0889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889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8899">
                                            <p:txEl>
                                              <p:pRg st="5" end="5"/>
                                            </p:txEl>
                                          </p:spTgt>
                                        </p:tgtEl>
                                        <p:attrNameLst>
                                          <p:attrName>style.visibility</p:attrName>
                                        </p:attrNameLst>
                                      </p:cBhvr>
                                      <p:to>
                                        <p:strVal val="visible"/>
                                      </p:to>
                                    </p:set>
                                  </p:childTnLst>
                                </p:cTn>
                              </p:par>
                              <p:par>
                                <p:cTn id="27" presetID="22" presetClass="entr" presetSubtype="1" fill="hold" nodeType="with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wipe(up)">
                                      <p:cBhvr>
                                        <p:cTn id="2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prstGeom prst="rect">
            <a:avLst/>
          </a:prstGeom>
        </p:spPr>
        <p:txBody>
          <a:bodyPr/>
          <a:lstStyle/>
          <a:p>
            <a:r>
              <a:rPr lang="fr-FR" sz="2800" b="1" dirty="0"/>
              <a:t> 4 types de réunion</a:t>
            </a:r>
          </a:p>
        </p:txBody>
      </p:sp>
      <p:sp>
        <p:nvSpPr>
          <p:cNvPr id="353283" name="Rectangle 3"/>
          <p:cNvSpPr>
            <a:spLocks noGrp="1" noChangeArrowheads="1"/>
          </p:cNvSpPr>
          <p:nvPr>
            <p:ph idx="1"/>
          </p:nvPr>
        </p:nvSpPr>
        <p:spPr>
          <a:xfrm>
            <a:off x="2699792" y="1417340"/>
            <a:ext cx="6173195" cy="3168352"/>
          </a:xfrm>
          <a:prstGeom prst="rect">
            <a:avLst/>
          </a:prstGeom>
        </p:spPr>
        <p:txBody>
          <a:bodyPr>
            <a:noAutofit/>
          </a:bodyPr>
          <a:lstStyle/>
          <a:p>
            <a:pPr marL="914400" lvl="1" indent="-457200">
              <a:lnSpc>
                <a:spcPct val="150000"/>
              </a:lnSpc>
              <a:buFont typeface="+mj-lt"/>
              <a:buAutoNum type="arabicPeriod"/>
            </a:pPr>
            <a:r>
              <a:rPr lang="fr-FR" dirty="0"/>
              <a:t>Réunion technique</a:t>
            </a:r>
          </a:p>
          <a:p>
            <a:pPr marL="914400" lvl="1" indent="-457200">
              <a:lnSpc>
                <a:spcPct val="150000"/>
              </a:lnSpc>
              <a:buFont typeface="+mj-lt"/>
              <a:buAutoNum type="arabicPeriod"/>
            </a:pPr>
            <a:r>
              <a:rPr lang="fr-FR" dirty="0">
                <a:latin typeface="+mn-lt"/>
              </a:rPr>
              <a:t>Réunion de chantier</a:t>
            </a:r>
          </a:p>
          <a:p>
            <a:pPr marL="914400" lvl="1" indent="-457200">
              <a:lnSpc>
                <a:spcPct val="150000"/>
              </a:lnSpc>
              <a:buFont typeface="+mj-lt"/>
              <a:buAutoNum type="arabicPeriod"/>
            </a:pPr>
            <a:r>
              <a:rPr lang="fr-FR" dirty="0"/>
              <a:t>Réunion d’avancement</a:t>
            </a:r>
          </a:p>
          <a:p>
            <a:pPr marL="914400" lvl="1" indent="-457200">
              <a:lnSpc>
                <a:spcPct val="150000"/>
              </a:lnSpc>
              <a:buFont typeface="+mj-lt"/>
              <a:buAutoNum type="arabicPeriod"/>
            </a:pPr>
            <a:r>
              <a:rPr lang="fr-FR" dirty="0"/>
              <a:t>Stand-up meeting</a:t>
            </a:r>
          </a:p>
        </p:txBody>
      </p:sp>
      <p:sp>
        <p:nvSpPr>
          <p:cNvPr id="6" name="Text Box 179"/>
          <p:cNvSpPr txBox="1">
            <a:spLocks noChangeArrowheads="1"/>
          </p:cNvSpPr>
          <p:nvPr/>
        </p:nvSpPr>
        <p:spPr bwMode="auto">
          <a:xfrm>
            <a:off x="6732240" y="5364244"/>
            <a:ext cx="1858628" cy="276999"/>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200">
                <a:solidFill>
                  <a:schemeClr val="tx1"/>
                </a:solidFill>
                <a:latin typeface="Times New Roman" pitchFamily="18" charset="0"/>
              </a:defRPr>
            </a:lvl1pPr>
            <a:lvl2pPr marL="742950" indent="-285750" eaLnBrk="0" hangingPunct="0">
              <a:defRPr sz="2200">
                <a:solidFill>
                  <a:schemeClr val="tx1"/>
                </a:solidFill>
                <a:latin typeface="Times New Roman" pitchFamily="18" charset="0"/>
              </a:defRPr>
            </a:lvl2pPr>
            <a:lvl3pPr marL="1143000" indent="-228600" eaLnBrk="0" hangingPunct="0">
              <a:defRPr sz="2200">
                <a:solidFill>
                  <a:schemeClr val="tx1"/>
                </a:solidFill>
                <a:latin typeface="Times New Roman" pitchFamily="18" charset="0"/>
              </a:defRPr>
            </a:lvl3pPr>
            <a:lvl4pPr marL="1600200" indent="-228600" eaLnBrk="0" hangingPunct="0">
              <a:defRPr sz="2200">
                <a:solidFill>
                  <a:schemeClr val="tx1"/>
                </a:solidFill>
                <a:latin typeface="Times New Roman" pitchFamily="18" charset="0"/>
              </a:defRPr>
            </a:lvl4pPr>
            <a:lvl5pPr marL="2057400" indent="-228600" eaLnBrk="0" hangingPunct="0">
              <a:defRPr sz="2200">
                <a:solidFill>
                  <a:schemeClr val="tx1"/>
                </a:solidFill>
                <a:latin typeface="Times New Roman" pitchFamily="18" charset="0"/>
              </a:defRPr>
            </a:lvl5pPr>
            <a:lvl6pPr marL="2514600" indent="-228600" eaLnBrk="0" fontAlgn="base" hangingPunct="0">
              <a:spcBef>
                <a:spcPct val="0"/>
              </a:spcBef>
              <a:spcAft>
                <a:spcPct val="0"/>
              </a:spcAft>
              <a:defRPr sz="2200">
                <a:solidFill>
                  <a:schemeClr val="tx1"/>
                </a:solidFill>
                <a:latin typeface="Times New Roman" pitchFamily="18" charset="0"/>
              </a:defRPr>
            </a:lvl6pPr>
            <a:lvl7pPr marL="2971800" indent="-228600" eaLnBrk="0" fontAlgn="base" hangingPunct="0">
              <a:spcBef>
                <a:spcPct val="0"/>
              </a:spcBef>
              <a:spcAft>
                <a:spcPct val="0"/>
              </a:spcAft>
              <a:defRPr sz="2200">
                <a:solidFill>
                  <a:schemeClr val="tx1"/>
                </a:solidFill>
                <a:latin typeface="Times New Roman" pitchFamily="18" charset="0"/>
              </a:defRPr>
            </a:lvl7pPr>
            <a:lvl8pPr marL="3429000" indent="-228600" eaLnBrk="0" fontAlgn="base" hangingPunct="0">
              <a:spcBef>
                <a:spcPct val="0"/>
              </a:spcBef>
              <a:spcAft>
                <a:spcPct val="0"/>
              </a:spcAft>
              <a:defRPr sz="2200">
                <a:solidFill>
                  <a:schemeClr val="tx1"/>
                </a:solidFill>
                <a:latin typeface="Times New Roman" pitchFamily="18" charset="0"/>
              </a:defRPr>
            </a:lvl8pPr>
            <a:lvl9pPr marL="3886200" indent="-228600" eaLnBrk="0" fontAlgn="base" hangingPunct="0">
              <a:spcBef>
                <a:spcPct val="0"/>
              </a:spcBef>
              <a:spcAft>
                <a:spcPct val="0"/>
              </a:spcAft>
              <a:defRPr sz="2200">
                <a:solidFill>
                  <a:schemeClr val="tx1"/>
                </a:solidFill>
                <a:latin typeface="Times New Roman" pitchFamily="18" charset="0"/>
              </a:defRPr>
            </a:lvl9pPr>
          </a:lstStyle>
          <a:p>
            <a:pPr algn="r" eaLnBrk="1" hangingPunct="1">
              <a:spcBef>
                <a:spcPct val="50000"/>
              </a:spcBef>
            </a:pPr>
            <a:r>
              <a:rPr lang="fr-FR" sz="1200" dirty="0"/>
              <a:t>Image cc-by : </a:t>
            </a:r>
            <a:r>
              <a:rPr lang="fr-FR" sz="1200" dirty="0">
                <a:hlinkClick r:id="rId4"/>
              </a:rPr>
              <a:t>Source</a:t>
            </a:r>
            <a:endParaRPr lang="fr-FR" sz="1200" dirty="0"/>
          </a:p>
        </p:txBody>
      </p:sp>
      <p:sp>
        <p:nvSpPr>
          <p:cNvPr id="10" name="ZoneTexte 9"/>
          <p:cNvSpPr txBox="1"/>
          <p:nvPr/>
        </p:nvSpPr>
        <p:spPr>
          <a:xfrm>
            <a:off x="346813" y="3916928"/>
            <a:ext cx="360040" cy="369332"/>
          </a:xfrm>
          <a:prstGeom prst="rect">
            <a:avLst/>
          </a:prstGeom>
          <a:noFill/>
        </p:spPr>
        <p:txBody>
          <a:bodyPr wrap="square" rtlCol="0">
            <a:spAutoFit/>
          </a:bodyPr>
          <a:lstStyle/>
          <a:p>
            <a:r>
              <a:rPr lang="fr-FR" b="1" dirty="0">
                <a:solidFill>
                  <a:srgbClr val="FF0000"/>
                </a:solidFill>
                <a:sym typeface="Wingdings" panose="05000000000000000000" pitchFamily="2" charset="2"/>
              </a:rPr>
              <a:t></a:t>
            </a:r>
            <a:endParaRPr lang="fr-FR" b="1" dirty="0">
              <a:solidFill>
                <a:srgbClr val="FF0000"/>
              </a:solidFill>
            </a:endParaRPr>
          </a:p>
        </p:txBody>
      </p:sp>
      <p:sp>
        <p:nvSpPr>
          <p:cNvPr id="2" name="Espace réservé du numéro de diapositive 1"/>
          <p:cNvSpPr>
            <a:spLocks noGrp="1"/>
          </p:cNvSpPr>
          <p:nvPr>
            <p:ph type="sldNum" sz="quarter" idx="10"/>
          </p:nvPr>
        </p:nvSpPr>
        <p:spPr/>
        <p:txBody>
          <a:bodyPr/>
          <a:lstStyle/>
          <a:p>
            <a:pPr>
              <a:defRPr/>
            </a:pPr>
            <a:fld id="{7F07B8DE-9430-46E8-A38B-5DA0DE501445}" type="slidenum">
              <a:rPr lang="fr-FR" smtClean="0"/>
              <a:pPr>
                <a:defRPr/>
              </a:pPr>
              <a:t>23</a:t>
            </a:fld>
            <a:endParaRPr lang="fr-FR"/>
          </a:p>
        </p:txBody>
      </p:sp>
    </p:spTree>
    <p:custDataLst>
      <p:tags r:id="rId1"/>
    </p:custDataLst>
    <p:extLst>
      <p:ext uri="{BB962C8B-B14F-4D97-AF65-F5344CB8AC3E}">
        <p14:creationId xmlns:p14="http://schemas.microsoft.com/office/powerpoint/2010/main" val="307448437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328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5328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5328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5328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e 8"/>
          <p:cNvGrpSpPr/>
          <p:nvPr/>
        </p:nvGrpSpPr>
        <p:grpSpPr>
          <a:xfrm>
            <a:off x="4624704" y="3502500"/>
            <a:ext cx="2693791" cy="461665"/>
            <a:chOff x="4211960" y="4721873"/>
            <a:chExt cx="2693791" cy="461665"/>
          </a:xfrm>
        </p:grpSpPr>
        <p:sp>
          <p:nvSpPr>
            <p:cNvPr id="11" name="Text Box 6"/>
            <p:cNvSpPr txBox="1">
              <a:spLocks noChangeArrowheads="1"/>
            </p:cNvSpPr>
            <p:nvPr/>
          </p:nvSpPr>
          <p:spPr bwMode="auto">
            <a:xfrm>
              <a:off x="4942791" y="4721873"/>
              <a:ext cx="1962960" cy="46166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200">
                  <a:solidFill>
                    <a:schemeClr val="tx1"/>
                  </a:solidFill>
                  <a:latin typeface="Times New Roman" pitchFamily="18" charset="0"/>
                </a:defRPr>
              </a:lvl1pPr>
              <a:lvl2pPr marL="742950" indent="-285750" eaLnBrk="0" hangingPunct="0">
                <a:defRPr sz="2200">
                  <a:solidFill>
                    <a:schemeClr val="tx1"/>
                  </a:solidFill>
                  <a:latin typeface="Times New Roman" pitchFamily="18" charset="0"/>
                </a:defRPr>
              </a:lvl2pPr>
              <a:lvl3pPr marL="1143000" indent="-228600" eaLnBrk="0" hangingPunct="0">
                <a:defRPr sz="2200">
                  <a:solidFill>
                    <a:schemeClr val="tx1"/>
                  </a:solidFill>
                  <a:latin typeface="Times New Roman" pitchFamily="18" charset="0"/>
                </a:defRPr>
              </a:lvl3pPr>
              <a:lvl4pPr marL="1600200" indent="-228600" eaLnBrk="0" hangingPunct="0">
                <a:defRPr sz="2200">
                  <a:solidFill>
                    <a:schemeClr val="tx1"/>
                  </a:solidFill>
                  <a:latin typeface="Times New Roman" pitchFamily="18" charset="0"/>
                </a:defRPr>
              </a:lvl4pPr>
              <a:lvl5pPr marL="2057400" indent="-228600" eaLnBrk="0" hangingPunct="0">
                <a:defRPr sz="2200">
                  <a:solidFill>
                    <a:schemeClr val="tx1"/>
                  </a:solidFill>
                  <a:latin typeface="Times New Roman" pitchFamily="18" charset="0"/>
                </a:defRPr>
              </a:lvl5pPr>
              <a:lvl6pPr marL="2514600" indent="-228600" eaLnBrk="0" fontAlgn="base" hangingPunct="0">
                <a:spcBef>
                  <a:spcPct val="0"/>
                </a:spcBef>
                <a:spcAft>
                  <a:spcPct val="0"/>
                </a:spcAft>
                <a:defRPr sz="2200">
                  <a:solidFill>
                    <a:schemeClr val="tx1"/>
                  </a:solidFill>
                  <a:latin typeface="Times New Roman" pitchFamily="18" charset="0"/>
                </a:defRPr>
              </a:lvl6pPr>
              <a:lvl7pPr marL="2971800" indent="-228600" eaLnBrk="0" fontAlgn="base" hangingPunct="0">
                <a:spcBef>
                  <a:spcPct val="0"/>
                </a:spcBef>
                <a:spcAft>
                  <a:spcPct val="0"/>
                </a:spcAft>
                <a:defRPr sz="2200">
                  <a:solidFill>
                    <a:schemeClr val="tx1"/>
                  </a:solidFill>
                  <a:latin typeface="Times New Roman" pitchFamily="18" charset="0"/>
                </a:defRPr>
              </a:lvl7pPr>
              <a:lvl8pPr marL="3429000" indent="-228600" eaLnBrk="0" fontAlgn="base" hangingPunct="0">
                <a:spcBef>
                  <a:spcPct val="0"/>
                </a:spcBef>
                <a:spcAft>
                  <a:spcPct val="0"/>
                </a:spcAft>
                <a:defRPr sz="2200">
                  <a:solidFill>
                    <a:schemeClr val="tx1"/>
                  </a:solidFill>
                  <a:latin typeface="Times New Roman" pitchFamily="18" charset="0"/>
                </a:defRPr>
              </a:lvl8pPr>
              <a:lvl9pPr marL="3886200" indent="-228600" eaLnBrk="0" fontAlgn="base" hangingPunct="0">
                <a:spcBef>
                  <a:spcPct val="0"/>
                </a:spcBef>
                <a:spcAft>
                  <a:spcPct val="0"/>
                </a:spcAft>
                <a:defRPr sz="2200">
                  <a:solidFill>
                    <a:schemeClr val="tx1"/>
                  </a:solidFill>
                  <a:latin typeface="Times New Roman" pitchFamily="18" charset="0"/>
                </a:defRPr>
              </a:lvl9pPr>
            </a:lstStyle>
            <a:p>
              <a:pPr>
                <a:spcBef>
                  <a:spcPct val="50000"/>
                </a:spcBef>
              </a:pPr>
              <a:r>
                <a:rPr lang="fr-FR" sz="1200" dirty="0"/>
                <a:t>Voir</a:t>
              </a:r>
              <a:r>
                <a:rPr lang="fr-FR" sz="1200" dirty="0">
                  <a:solidFill>
                    <a:srgbClr val="000099"/>
                  </a:solidFill>
                </a:rPr>
                <a:t> </a:t>
              </a:r>
              <a:r>
                <a:rPr lang="fr-FR" sz="1200" dirty="0">
                  <a:solidFill>
                    <a:srgbClr val="800000"/>
                  </a:solidFill>
                  <a:hlinkClick r:id="rId4"/>
                </a:rPr>
                <a:t>module « Méthodologie de résolution de problème »</a:t>
              </a:r>
              <a:endParaRPr lang="fr-FR" sz="1200" dirty="0">
                <a:solidFill>
                  <a:srgbClr val="800000"/>
                </a:solidFill>
              </a:endParaRPr>
            </a:p>
          </p:txBody>
        </p:sp>
        <p:cxnSp>
          <p:nvCxnSpPr>
            <p:cNvPr id="12" name="Connecteur droit avec flèche 11"/>
            <p:cNvCxnSpPr/>
            <p:nvPr/>
          </p:nvCxnSpPr>
          <p:spPr>
            <a:xfrm flipV="1">
              <a:off x="4211960" y="4945732"/>
              <a:ext cx="648072" cy="15031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pic>
        <p:nvPicPr>
          <p:cNvPr id="1026" name="Picture 2" descr="http://upload.wikimedia.org/wikipedia/commons/4/49/Nine-partners-meeting-house.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7477" t="1941" r="2792" b="9871"/>
          <a:stretch/>
        </p:blipFill>
        <p:spPr bwMode="auto">
          <a:xfrm>
            <a:off x="5580112" y="841276"/>
            <a:ext cx="3456384" cy="2304256"/>
          </a:xfrm>
          <a:prstGeom prst="rect">
            <a:avLst/>
          </a:prstGeom>
          <a:noFill/>
          <a:extLst>
            <a:ext uri="{909E8E84-426E-40DD-AFC4-6F175D3DCCD1}">
              <a14:hiddenFill xmlns:a14="http://schemas.microsoft.com/office/drawing/2010/main">
                <a:solidFill>
                  <a:srgbClr val="FFFFFF"/>
                </a:solidFill>
              </a14:hiddenFill>
            </a:ext>
          </a:extLst>
        </p:spPr>
      </p:pic>
      <p:sp>
        <p:nvSpPr>
          <p:cNvPr id="9218" name="Rectangle 2"/>
          <p:cNvSpPr>
            <a:spLocks noGrp="1" noChangeArrowheads="1"/>
          </p:cNvSpPr>
          <p:nvPr>
            <p:ph type="title"/>
          </p:nvPr>
        </p:nvSpPr>
        <p:spPr>
          <a:prstGeom prst="rect">
            <a:avLst/>
          </a:prstGeom>
        </p:spPr>
        <p:txBody>
          <a:bodyPr/>
          <a:lstStyle/>
          <a:p>
            <a:r>
              <a:rPr lang="fr-FR" sz="2800" b="1"/>
              <a:t> Réunion technique</a:t>
            </a:r>
            <a:endParaRPr lang="fr-FR" sz="2800" b="1" dirty="0"/>
          </a:p>
        </p:txBody>
      </p:sp>
      <p:sp>
        <p:nvSpPr>
          <p:cNvPr id="353283" name="Rectangle 3"/>
          <p:cNvSpPr>
            <a:spLocks noGrp="1" noChangeArrowheads="1"/>
          </p:cNvSpPr>
          <p:nvPr>
            <p:ph idx="1"/>
          </p:nvPr>
        </p:nvSpPr>
        <p:spPr>
          <a:xfrm>
            <a:off x="2714612" y="3143252"/>
            <a:ext cx="6173195" cy="2071702"/>
          </a:xfrm>
          <a:prstGeom prst="rect">
            <a:avLst/>
          </a:prstGeom>
        </p:spPr>
        <p:txBody>
          <a:bodyPr>
            <a:normAutofit lnSpcReduction="10000"/>
          </a:bodyPr>
          <a:lstStyle/>
          <a:p>
            <a:pPr lvl="1" eaLnBrk="1" hangingPunct="1">
              <a:lnSpc>
                <a:spcPct val="150000"/>
              </a:lnSpc>
            </a:pPr>
            <a:r>
              <a:rPr lang="fr-FR" sz="2000" b="1" dirty="0"/>
              <a:t>But</a:t>
            </a:r>
            <a:r>
              <a:rPr lang="fr-FR" sz="2000" dirty="0"/>
              <a:t> : approfondir des points précis, résoudre un problème</a:t>
            </a:r>
          </a:p>
          <a:p>
            <a:pPr lvl="1" eaLnBrk="1" hangingPunct="1"/>
            <a:r>
              <a:rPr lang="fr-FR" sz="2000" b="1" dirty="0"/>
              <a:t>Séquence</a:t>
            </a:r>
            <a:r>
              <a:rPr lang="fr-FR" sz="2000" dirty="0"/>
              <a:t> : ordre du jour, traitement point par point, objectifs pour la prochaine fois</a:t>
            </a:r>
          </a:p>
          <a:p>
            <a:pPr lvl="1" eaLnBrk="1" hangingPunct="1">
              <a:lnSpc>
                <a:spcPct val="150000"/>
              </a:lnSpc>
            </a:pPr>
            <a:r>
              <a:rPr lang="fr-FR" sz="2000" b="1" dirty="0"/>
              <a:t>Durée</a:t>
            </a:r>
            <a:r>
              <a:rPr lang="fr-FR" sz="2000" dirty="0"/>
              <a:t> : peut prendre du temps !</a:t>
            </a:r>
          </a:p>
          <a:p>
            <a:pPr lvl="1" eaLnBrk="1" hangingPunct="1">
              <a:lnSpc>
                <a:spcPct val="150000"/>
              </a:lnSpc>
            </a:pPr>
            <a:endParaRPr lang="fr-FR" sz="2000" dirty="0"/>
          </a:p>
          <a:p>
            <a:pPr lvl="1" eaLnBrk="1" hangingPunct="1">
              <a:lnSpc>
                <a:spcPct val="150000"/>
              </a:lnSpc>
            </a:pPr>
            <a:endParaRPr lang="fr-FR" sz="2000" dirty="0"/>
          </a:p>
        </p:txBody>
      </p:sp>
      <p:sp>
        <p:nvSpPr>
          <p:cNvPr id="6" name="Text Box 179"/>
          <p:cNvSpPr txBox="1">
            <a:spLocks noChangeArrowheads="1"/>
          </p:cNvSpPr>
          <p:nvPr/>
        </p:nvSpPr>
        <p:spPr bwMode="auto">
          <a:xfrm>
            <a:off x="6732240" y="5364244"/>
            <a:ext cx="1858628" cy="276999"/>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200">
                <a:solidFill>
                  <a:schemeClr val="tx1"/>
                </a:solidFill>
                <a:latin typeface="Times New Roman" pitchFamily="18" charset="0"/>
              </a:defRPr>
            </a:lvl1pPr>
            <a:lvl2pPr marL="742950" indent="-285750" eaLnBrk="0" hangingPunct="0">
              <a:defRPr sz="2200">
                <a:solidFill>
                  <a:schemeClr val="tx1"/>
                </a:solidFill>
                <a:latin typeface="Times New Roman" pitchFamily="18" charset="0"/>
              </a:defRPr>
            </a:lvl2pPr>
            <a:lvl3pPr marL="1143000" indent="-228600" eaLnBrk="0" hangingPunct="0">
              <a:defRPr sz="2200">
                <a:solidFill>
                  <a:schemeClr val="tx1"/>
                </a:solidFill>
                <a:latin typeface="Times New Roman" pitchFamily="18" charset="0"/>
              </a:defRPr>
            </a:lvl3pPr>
            <a:lvl4pPr marL="1600200" indent="-228600" eaLnBrk="0" hangingPunct="0">
              <a:defRPr sz="2200">
                <a:solidFill>
                  <a:schemeClr val="tx1"/>
                </a:solidFill>
                <a:latin typeface="Times New Roman" pitchFamily="18" charset="0"/>
              </a:defRPr>
            </a:lvl4pPr>
            <a:lvl5pPr marL="2057400" indent="-228600" eaLnBrk="0" hangingPunct="0">
              <a:defRPr sz="2200">
                <a:solidFill>
                  <a:schemeClr val="tx1"/>
                </a:solidFill>
                <a:latin typeface="Times New Roman" pitchFamily="18" charset="0"/>
              </a:defRPr>
            </a:lvl5pPr>
            <a:lvl6pPr marL="2514600" indent="-228600" eaLnBrk="0" fontAlgn="base" hangingPunct="0">
              <a:spcBef>
                <a:spcPct val="0"/>
              </a:spcBef>
              <a:spcAft>
                <a:spcPct val="0"/>
              </a:spcAft>
              <a:defRPr sz="2200">
                <a:solidFill>
                  <a:schemeClr val="tx1"/>
                </a:solidFill>
                <a:latin typeface="Times New Roman" pitchFamily="18" charset="0"/>
              </a:defRPr>
            </a:lvl6pPr>
            <a:lvl7pPr marL="2971800" indent="-228600" eaLnBrk="0" fontAlgn="base" hangingPunct="0">
              <a:spcBef>
                <a:spcPct val="0"/>
              </a:spcBef>
              <a:spcAft>
                <a:spcPct val="0"/>
              </a:spcAft>
              <a:defRPr sz="2200">
                <a:solidFill>
                  <a:schemeClr val="tx1"/>
                </a:solidFill>
                <a:latin typeface="Times New Roman" pitchFamily="18" charset="0"/>
              </a:defRPr>
            </a:lvl7pPr>
            <a:lvl8pPr marL="3429000" indent="-228600" eaLnBrk="0" fontAlgn="base" hangingPunct="0">
              <a:spcBef>
                <a:spcPct val="0"/>
              </a:spcBef>
              <a:spcAft>
                <a:spcPct val="0"/>
              </a:spcAft>
              <a:defRPr sz="2200">
                <a:solidFill>
                  <a:schemeClr val="tx1"/>
                </a:solidFill>
                <a:latin typeface="Times New Roman" pitchFamily="18" charset="0"/>
              </a:defRPr>
            </a:lvl8pPr>
            <a:lvl9pPr marL="3886200" indent="-228600" eaLnBrk="0" fontAlgn="base" hangingPunct="0">
              <a:spcBef>
                <a:spcPct val="0"/>
              </a:spcBef>
              <a:spcAft>
                <a:spcPct val="0"/>
              </a:spcAft>
              <a:defRPr sz="2200">
                <a:solidFill>
                  <a:schemeClr val="tx1"/>
                </a:solidFill>
                <a:latin typeface="Times New Roman" pitchFamily="18" charset="0"/>
              </a:defRPr>
            </a:lvl9pPr>
          </a:lstStyle>
          <a:p>
            <a:pPr algn="r" eaLnBrk="1" hangingPunct="1">
              <a:spcBef>
                <a:spcPct val="50000"/>
              </a:spcBef>
            </a:pPr>
            <a:r>
              <a:rPr lang="fr-FR" sz="1200" dirty="0"/>
              <a:t>Image cc-by : </a:t>
            </a:r>
            <a:r>
              <a:rPr lang="fr-FR" sz="1200" dirty="0">
                <a:hlinkClick r:id="rId6"/>
              </a:rPr>
              <a:t>Source</a:t>
            </a:r>
            <a:endParaRPr lang="fr-FR" sz="1200" dirty="0"/>
          </a:p>
        </p:txBody>
      </p:sp>
      <p:sp>
        <p:nvSpPr>
          <p:cNvPr id="7" name="Rectangle 3"/>
          <p:cNvSpPr txBox="1">
            <a:spLocks noChangeArrowheads="1"/>
          </p:cNvSpPr>
          <p:nvPr/>
        </p:nvSpPr>
        <p:spPr>
          <a:xfrm>
            <a:off x="2704884" y="1585431"/>
            <a:ext cx="3168352" cy="172412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fr-FR" sz="2000" b="1" dirty="0"/>
              <a:t>Participants</a:t>
            </a:r>
            <a:r>
              <a:rPr lang="fr-FR" sz="2000" dirty="0"/>
              <a:t> : membre(s) de l’équipe concernés, spécialistes du domaine, client…</a:t>
            </a:r>
          </a:p>
        </p:txBody>
      </p:sp>
      <p:sp>
        <p:nvSpPr>
          <p:cNvPr id="10" name="ZoneTexte 9"/>
          <p:cNvSpPr txBox="1"/>
          <p:nvPr/>
        </p:nvSpPr>
        <p:spPr>
          <a:xfrm>
            <a:off x="346813" y="3916928"/>
            <a:ext cx="360040" cy="369332"/>
          </a:xfrm>
          <a:prstGeom prst="rect">
            <a:avLst/>
          </a:prstGeom>
          <a:noFill/>
        </p:spPr>
        <p:txBody>
          <a:bodyPr wrap="square" rtlCol="0">
            <a:spAutoFit/>
          </a:bodyPr>
          <a:lstStyle/>
          <a:p>
            <a:r>
              <a:rPr lang="fr-FR" b="1" dirty="0">
                <a:solidFill>
                  <a:srgbClr val="FF0000"/>
                </a:solidFill>
                <a:sym typeface="Wingdings" panose="05000000000000000000" pitchFamily="2" charset="2"/>
              </a:rPr>
              <a:t></a:t>
            </a:r>
            <a:endParaRPr lang="fr-FR" b="1" dirty="0">
              <a:solidFill>
                <a:srgbClr val="FF0000"/>
              </a:solidFill>
            </a:endParaRPr>
          </a:p>
        </p:txBody>
      </p:sp>
      <p:sp>
        <p:nvSpPr>
          <p:cNvPr id="2" name="Espace réservé du numéro de diapositive 1"/>
          <p:cNvSpPr>
            <a:spLocks noGrp="1"/>
          </p:cNvSpPr>
          <p:nvPr>
            <p:ph type="sldNum" sz="quarter" idx="10"/>
          </p:nvPr>
        </p:nvSpPr>
        <p:spPr/>
        <p:txBody>
          <a:bodyPr/>
          <a:lstStyle/>
          <a:p>
            <a:pPr>
              <a:defRPr/>
            </a:pPr>
            <a:fld id="{7F07B8DE-9430-46E8-A38B-5DA0DE501445}" type="slidenum">
              <a:rPr lang="fr-FR" smtClean="0"/>
              <a:pPr>
                <a:defRPr/>
              </a:pPr>
              <a:t>24</a:t>
            </a:fld>
            <a:endParaRPr lang="fr-FR"/>
          </a:p>
        </p:txBody>
      </p:sp>
    </p:spTree>
    <p:custDataLst>
      <p:tags r:id="rId1"/>
    </p:custDataLst>
    <p:extLst>
      <p:ext uri="{BB962C8B-B14F-4D97-AF65-F5344CB8AC3E}">
        <p14:creationId xmlns:p14="http://schemas.microsoft.com/office/powerpoint/2010/main" val="4270038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53283">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53283">
                                            <p:txEl>
                                              <p:pRg st="1" end="1"/>
                                            </p:txEl>
                                          </p:spTgt>
                                        </p:tgtEl>
                                        <p:attrNameLst>
                                          <p:attrName>style.visibility</p:attrName>
                                        </p:attrNameLst>
                                      </p:cBhvr>
                                      <p:to>
                                        <p:strVal val="visible"/>
                                      </p:to>
                                    </p:set>
                                  </p:childTnLst>
                                </p:cTn>
                              </p:par>
                              <p:par>
                                <p:cTn id="23" presetID="1" presetClass="exit" presetSubtype="0" fill="hold" nodeType="withEffect">
                                  <p:stCondLst>
                                    <p:cond delay="0"/>
                                  </p:stCondLst>
                                  <p:childTnLst>
                                    <p:set>
                                      <p:cBhvr>
                                        <p:cTn id="24" dur="1" fill="hold">
                                          <p:stCondLst>
                                            <p:cond delay="0"/>
                                          </p:stCondLst>
                                        </p:cTn>
                                        <p:tgtEl>
                                          <p:spTgt spid="9"/>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53283">
                                            <p:txEl>
                                              <p:pRg st="2" end="2"/>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p:cNvSpPr>
            <a:spLocks noGrp="1"/>
          </p:cNvSpPr>
          <p:nvPr>
            <p:ph type="title"/>
          </p:nvPr>
        </p:nvSpPr>
        <p:spPr/>
        <p:txBody>
          <a:bodyPr/>
          <a:lstStyle/>
          <a:p>
            <a:r>
              <a:rPr lang="fr-FR" dirty="0"/>
              <a:t>Réunion de chantier</a:t>
            </a:r>
          </a:p>
        </p:txBody>
      </p:sp>
      <p:sp>
        <p:nvSpPr>
          <p:cNvPr id="353283" name="Rectangle 3"/>
          <p:cNvSpPr>
            <a:spLocks noGrp="1" noChangeArrowheads="1"/>
          </p:cNvSpPr>
          <p:nvPr>
            <p:ph idx="1"/>
          </p:nvPr>
        </p:nvSpPr>
        <p:spPr>
          <a:xfrm>
            <a:off x="2714612" y="3001516"/>
            <a:ext cx="6173195" cy="2592288"/>
          </a:xfrm>
          <a:prstGeom prst="rect">
            <a:avLst/>
          </a:prstGeom>
        </p:spPr>
        <p:txBody>
          <a:bodyPr>
            <a:normAutofit lnSpcReduction="10000"/>
          </a:bodyPr>
          <a:lstStyle/>
          <a:p>
            <a:pPr lvl="1"/>
            <a:r>
              <a:rPr lang="fr-FR" sz="2000" b="1" dirty="0"/>
              <a:t>Participants</a:t>
            </a:r>
            <a:r>
              <a:rPr lang="fr-FR" sz="2000" dirty="0"/>
              <a:t> : le chef de projet, les responsables de l’équipe, le client, les décideurs, le comité de pilotage…</a:t>
            </a:r>
          </a:p>
          <a:p>
            <a:pPr lvl="1" eaLnBrk="1" hangingPunct="1">
              <a:lnSpc>
                <a:spcPct val="150000"/>
              </a:lnSpc>
            </a:pPr>
            <a:r>
              <a:rPr lang="fr-FR" sz="2000" b="1" dirty="0"/>
              <a:t>But</a:t>
            </a:r>
            <a:r>
              <a:rPr lang="fr-FR" sz="2000" dirty="0"/>
              <a:t> : présenter l’essentiel : avancement, résultats ..</a:t>
            </a:r>
          </a:p>
          <a:p>
            <a:pPr lvl="1" eaLnBrk="1" hangingPunct="1"/>
            <a:r>
              <a:rPr lang="fr-FR" sz="2000" b="1" dirty="0"/>
              <a:t>Séquence</a:t>
            </a:r>
            <a:r>
              <a:rPr lang="fr-FR" sz="2000" dirty="0"/>
              <a:t> : ordre du jour, présentation, questions, (délibération), décisions</a:t>
            </a:r>
          </a:p>
          <a:p>
            <a:pPr lvl="1" eaLnBrk="1" hangingPunct="1">
              <a:lnSpc>
                <a:spcPct val="150000"/>
              </a:lnSpc>
            </a:pPr>
            <a:r>
              <a:rPr lang="fr-FR" sz="2000" b="1" dirty="0"/>
              <a:t>Durée</a:t>
            </a:r>
            <a:r>
              <a:rPr lang="fr-FR" sz="2000" dirty="0"/>
              <a:t> : jamais plus d’une heure</a:t>
            </a:r>
          </a:p>
          <a:p>
            <a:pPr lvl="1" eaLnBrk="1" hangingPunct="1">
              <a:lnSpc>
                <a:spcPct val="150000"/>
              </a:lnSpc>
            </a:pPr>
            <a:endParaRPr lang="fr-FR" sz="2000" dirty="0"/>
          </a:p>
          <a:p>
            <a:pPr lvl="1" eaLnBrk="1" hangingPunct="1">
              <a:lnSpc>
                <a:spcPct val="150000"/>
              </a:lnSpc>
            </a:pPr>
            <a:endParaRPr lang="fr-FR" sz="2000" dirty="0"/>
          </a:p>
        </p:txBody>
      </p:sp>
      <p:sp>
        <p:nvSpPr>
          <p:cNvPr id="6" name="Text Box 179"/>
          <p:cNvSpPr txBox="1">
            <a:spLocks noChangeArrowheads="1"/>
          </p:cNvSpPr>
          <p:nvPr/>
        </p:nvSpPr>
        <p:spPr bwMode="auto">
          <a:xfrm>
            <a:off x="6732240" y="5480596"/>
            <a:ext cx="1858628" cy="276999"/>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200">
                <a:solidFill>
                  <a:schemeClr val="tx1"/>
                </a:solidFill>
                <a:latin typeface="Times New Roman" pitchFamily="18" charset="0"/>
              </a:defRPr>
            </a:lvl1pPr>
            <a:lvl2pPr marL="742950" indent="-285750" eaLnBrk="0" hangingPunct="0">
              <a:defRPr sz="2200">
                <a:solidFill>
                  <a:schemeClr val="tx1"/>
                </a:solidFill>
                <a:latin typeface="Times New Roman" pitchFamily="18" charset="0"/>
              </a:defRPr>
            </a:lvl2pPr>
            <a:lvl3pPr marL="1143000" indent="-228600" eaLnBrk="0" hangingPunct="0">
              <a:defRPr sz="2200">
                <a:solidFill>
                  <a:schemeClr val="tx1"/>
                </a:solidFill>
                <a:latin typeface="Times New Roman" pitchFamily="18" charset="0"/>
              </a:defRPr>
            </a:lvl3pPr>
            <a:lvl4pPr marL="1600200" indent="-228600" eaLnBrk="0" hangingPunct="0">
              <a:defRPr sz="2200">
                <a:solidFill>
                  <a:schemeClr val="tx1"/>
                </a:solidFill>
                <a:latin typeface="Times New Roman" pitchFamily="18" charset="0"/>
              </a:defRPr>
            </a:lvl4pPr>
            <a:lvl5pPr marL="2057400" indent="-228600" eaLnBrk="0" hangingPunct="0">
              <a:defRPr sz="2200">
                <a:solidFill>
                  <a:schemeClr val="tx1"/>
                </a:solidFill>
                <a:latin typeface="Times New Roman" pitchFamily="18" charset="0"/>
              </a:defRPr>
            </a:lvl5pPr>
            <a:lvl6pPr marL="2514600" indent="-228600" eaLnBrk="0" fontAlgn="base" hangingPunct="0">
              <a:spcBef>
                <a:spcPct val="0"/>
              </a:spcBef>
              <a:spcAft>
                <a:spcPct val="0"/>
              </a:spcAft>
              <a:defRPr sz="2200">
                <a:solidFill>
                  <a:schemeClr val="tx1"/>
                </a:solidFill>
                <a:latin typeface="Times New Roman" pitchFamily="18" charset="0"/>
              </a:defRPr>
            </a:lvl6pPr>
            <a:lvl7pPr marL="2971800" indent="-228600" eaLnBrk="0" fontAlgn="base" hangingPunct="0">
              <a:spcBef>
                <a:spcPct val="0"/>
              </a:spcBef>
              <a:spcAft>
                <a:spcPct val="0"/>
              </a:spcAft>
              <a:defRPr sz="2200">
                <a:solidFill>
                  <a:schemeClr val="tx1"/>
                </a:solidFill>
                <a:latin typeface="Times New Roman" pitchFamily="18" charset="0"/>
              </a:defRPr>
            </a:lvl7pPr>
            <a:lvl8pPr marL="3429000" indent="-228600" eaLnBrk="0" fontAlgn="base" hangingPunct="0">
              <a:spcBef>
                <a:spcPct val="0"/>
              </a:spcBef>
              <a:spcAft>
                <a:spcPct val="0"/>
              </a:spcAft>
              <a:defRPr sz="2200">
                <a:solidFill>
                  <a:schemeClr val="tx1"/>
                </a:solidFill>
                <a:latin typeface="Times New Roman" pitchFamily="18" charset="0"/>
              </a:defRPr>
            </a:lvl8pPr>
            <a:lvl9pPr marL="3886200" indent="-228600" eaLnBrk="0" fontAlgn="base" hangingPunct="0">
              <a:spcBef>
                <a:spcPct val="0"/>
              </a:spcBef>
              <a:spcAft>
                <a:spcPct val="0"/>
              </a:spcAft>
              <a:defRPr sz="2200">
                <a:solidFill>
                  <a:schemeClr val="tx1"/>
                </a:solidFill>
                <a:latin typeface="Times New Roman" pitchFamily="18" charset="0"/>
              </a:defRPr>
            </a:lvl9pPr>
          </a:lstStyle>
          <a:p>
            <a:pPr algn="r" eaLnBrk="1" hangingPunct="1">
              <a:spcBef>
                <a:spcPct val="50000"/>
              </a:spcBef>
            </a:pPr>
            <a:r>
              <a:rPr lang="fr-FR" sz="1200" dirty="0"/>
              <a:t>Image cc-by : </a:t>
            </a:r>
            <a:r>
              <a:rPr lang="fr-FR" sz="1200" dirty="0">
                <a:hlinkClick r:id="rId4"/>
              </a:rPr>
              <a:t>Source</a:t>
            </a:r>
            <a:endParaRPr lang="fr-FR" sz="1200" dirty="0"/>
          </a:p>
        </p:txBody>
      </p:sp>
      <p:pic>
        <p:nvPicPr>
          <p:cNvPr id="2" name="Imag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11301" y="830762"/>
            <a:ext cx="3379816" cy="2026738"/>
          </a:xfrm>
          <a:prstGeom prst="rect">
            <a:avLst/>
          </a:prstGeom>
        </p:spPr>
      </p:pic>
      <p:sp>
        <p:nvSpPr>
          <p:cNvPr id="9" name="ZoneTexte 8"/>
          <p:cNvSpPr txBox="1"/>
          <p:nvPr/>
        </p:nvSpPr>
        <p:spPr>
          <a:xfrm>
            <a:off x="346813" y="3916928"/>
            <a:ext cx="360040" cy="369332"/>
          </a:xfrm>
          <a:prstGeom prst="rect">
            <a:avLst/>
          </a:prstGeom>
          <a:noFill/>
        </p:spPr>
        <p:txBody>
          <a:bodyPr wrap="square" rtlCol="0">
            <a:spAutoFit/>
          </a:bodyPr>
          <a:lstStyle/>
          <a:p>
            <a:r>
              <a:rPr lang="fr-FR" b="1" dirty="0">
                <a:solidFill>
                  <a:srgbClr val="FF0000"/>
                </a:solidFill>
                <a:sym typeface="Wingdings" panose="05000000000000000000" pitchFamily="2" charset="2"/>
              </a:rPr>
              <a:t></a:t>
            </a:r>
            <a:endParaRPr lang="fr-FR" b="1" dirty="0">
              <a:solidFill>
                <a:srgbClr val="FF0000"/>
              </a:solidFill>
            </a:endParaRPr>
          </a:p>
        </p:txBody>
      </p:sp>
      <p:sp>
        <p:nvSpPr>
          <p:cNvPr id="3" name="Espace réservé du numéro de diapositive 2"/>
          <p:cNvSpPr>
            <a:spLocks noGrp="1"/>
          </p:cNvSpPr>
          <p:nvPr>
            <p:ph type="sldNum" sz="quarter" idx="10"/>
          </p:nvPr>
        </p:nvSpPr>
        <p:spPr/>
        <p:txBody>
          <a:bodyPr/>
          <a:lstStyle/>
          <a:p>
            <a:pPr>
              <a:defRPr/>
            </a:pPr>
            <a:fld id="{7F07B8DE-9430-46E8-A38B-5DA0DE501445}" type="slidenum">
              <a:rPr lang="fr-FR" smtClean="0"/>
              <a:pPr>
                <a:defRPr/>
              </a:pPr>
              <a:t>25</a:t>
            </a:fld>
            <a:endParaRPr lang="fr-FR"/>
          </a:p>
        </p:txBody>
      </p:sp>
    </p:spTree>
    <p:custDataLst>
      <p:tags r:id="rId1"/>
    </p:custDataLst>
    <p:extLst>
      <p:ext uri="{BB962C8B-B14F-4D97-AF65-F5344CB8AC3E}">
        <p14:creationId xmlns:p14="http://schemas.microsoft.com/office/powerpoint/2010/main" val="4270038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5328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5328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5328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5328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p:txBody>
          <a:bodyPr/>
          <a:lstStyle/>
          <a:p>
            <a:r>
              <a:rPr lang="fr-FR"/>
              <a:t>Réunion interne</a:t>
            </a:r>
            <a:endParaRPr lang="fr-FR" dirty="0"/>
          </a:p>
        </p:txBody>
      </p:sp>
      <p:sp>
        <p:nvSpPr>
          <p:cNvPr id="343043" name="Rectangle 3"/>
          <p:cNvSpPr>
            <a:spLocks noGrp="1" noChangeArrowheads="1"/>
          </p:cNvSpPr>
          <p:nvPr>
            <p:ph idx="1"/>
          </p:nvPr>
        </p:nvSpPr>
        <p:spPr>
          <a:xfrm>
            <a:off x="2714612" y="3000376"/>
            <a:ext cx="6173195" cy="2497670"/>
          </a:xfrm>
          <a:prstGeom prst="rect">
            <a:avLst/>
          </a:prstGeom>
        </p:spPr>
        <p:txBody>
          <a:bodyPr>
            <a:normAutofit/>
          </a:bodyPr>
          <a:lstStyle/>
          <a:p>
            <a:pPr lvl="1" eaLnBrk="1" hangingPunct="1">
              <a:lnSpc>
                <a:spcPct val="150000"/>
              </a:lnSpc>
              <a:spcBef>
                <a:spcPts val="600"/>
              </a:spcBef>
              <a:defRPr/>
            </a:pPr>
            <a:r>
              <a:rPr lang="fr-FR" sz="2000" b="1" dirty="0"/>
              <a:t>Participants</a:t>
            </a:r>
            <a:r>
              <a:rPr lang="fr-FR" sz="2000" dirty="0"/>
              <a:t> : interne à l’équipe-projet</a:t>
            </a:r>
          </a:p>
          <a:p>
            <a:pPr lvl="1" eaLnBrk="1" hangingPunct="1">
              <a:spcBef>
                <a:spcPts val="600"/>
              </a:spcBef>
              <a:defRPr/>
            </a:pPr>
            <a:r>
              <a:rPr lang="fr-FR" sz="2000" b="1" dirty="0"/>
              <a:t>But</a:t>
            </a:r>
            <a:r>
              <a:rPr lang="fr-FR" sz="2000" dirty="0"/>
              <a:t> : suivi du planning, entraide, communication et motivation, détection des blocages</a:t>
            </a:r>
          </a:p>
          <a:p>
            <a:pPr lvl="1" eaLnBrk="1" hangingPunct="1">
              <a:spcBef>
                <a:spcPts val="600"/>
              </a:spcBef>
              <a:defRPr/>
            </a:pPr>
            <a:r>
              <a:rPr lang="fr-FR" sz="2000" b="1" dirty="0"/>
              <a:t>Séquence</a:t>
            </a:r>
            <a:r>
              <a:rPr lang="fr-FR" sz="2000" dirty="0"/>
              <a:t> : ordre du jour, traitement point par point, objectifs pour la prochaine fois</a:t>
            </a:r>
          </a:p>
          <a:p>
            <a:pPr lvl="1">
              <a:spcBef>
                <a:spcPts val="600"/>
              </a:spcBef>
              <a:defRPr/>
            </a:pPr>
            <a:r>
              <a:rPr lang="fr-FR" sz="2000" b="1" dirty="0"/>
              <a:t>Durée</a:t>
            </a:r>
            <a:r>
              <a:rPr lang="fr-FR" sz="2000" dirty="0"/>
              <a:t> : attention !</a:t>
            </a:r>
          </a:p>
        </p:txBody>
      </p:sp>
      <p:sp>
        <p:nvSpPr>
          <p:cNvPr id="7" name="Text Box 179"/>
          <p:cNvSpPr txBox="1">
            <a:spLocks noChangeArrowheads="1"/>
          </p:cNvSpPr>
          <p:nvPr/>
        </p:nvSpPr>
        <p:spPr bwMode="auto">
          <a:xfrm>
            <a:off x="5580112" y="5480596"/>
            <a:ext cx="3010756" cy="26161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200">
                <a:solidFill>
                  <a:schemeClr val="tx1"/>
                </a:solidFill>
                <a:latin typeface="Times New Roman" pitchFamily="18" charset="0"/>
              </a:defRPr>
            </a:lvl1pPr>
            <a:lvl2pPr marL="742950" indent="-285750" eaLnBrk="0" hangingPunct="0">
              <a:defRPr sz="2200">
                <a:solidFill>
                  <a:schemeClr val="tx1"/>
                </a:solidFill>
                <a:latin typeface="Times New Roman" pitchFamily="18" charset="0"/>
              </a:defRPr>
            </a:lvl2pPr>
            <a:lvl3pPr marL="1143000" indent="-228600" eaLnBrk="0" hangingPunct="0">
              <a:defRPr sz="2200">
                <a:solidFill>
                  <a:schemeClr val="tx1"/>
                </a:solidFill>
                <a:latin typeface="Times New Roman" pitchFamily="18" charset="0"/>
              </a:defRPr>
            </a:lvl3pPr>
            <a:lvl4pPr marL="1600200" indent="-228600" eaLnBrk="0" hangingPunct="0">
              <a:defRPr sz="2200">
                <a:solidFill>
                  <a:schemeClr val="tx1"/>
                </a:solidFill>
                <a:latin typeface="Times New Roman" pitchFamily="18" charset="0"/>
              </a:defRPr>
            </a:lvl4pPr>
            <a:lvl5pPr marL="2057400" indent="-228600" eaLnBrk="0" hangingPunct="0">
              <a:defRPr sz="2200">
                <a:solidFill>
                  <a:schemeClr val="tx1"/>
                </a:solidFill>
                <a:latin typeface="Times New Roman" pitchFamily="18" charset="0"/>
              </a:defRPr>
            </a:lvl5pPr>
            <a:lvl6pPr marL="2514600" indent="-228600" eaLnBrk="0" fontAlgn="base" hangingPunct="0">
              <a:spcBef>
                <a:spcPct val="0"/>
              </a:spcBef>
              <a:spcAft>
                <a:spcPct val="0"/>
              </a:spcAft>
              <a:defRPr sz="2200">
                <a:solidFill>
                  <a:schemeClr val="tx1"/>
                </a:solidFill>
                <a:latin typeface="Times New Roman" pitchFamily="18" charset="0"/>
              </a:defRPr>
            </a:lvl6pPr>
            <a:lvl7pPr marL="2971800" indent="-228600" eaLnBrk="0" fontAlgn="base" hangingPunct="0">
              <a:spcBef>
                <a:spcPct val="0"/>
              </a:spcBef>
              <a:spcAft>
                <a:spcPct val="0"/>
              </a:spcAft>
              <a:defRPr sz="2200">
                <a:solidFill>
                  <a:schemeClr val="tx1"/>
                </a:solidFill>
                <a:latin typeface="Times New Roman" pitchFamily="18" charset="0"/>
              </a:defRPr>
            </a:lvl7pPr>
            <a:lvl8pPr marL="3429000" indent="-228600" eaLnBrk="0" fontAlgn="base" hangingPunct="0">
              <a:spcBef>
                <a:spcPct val="0"/>
              </a:spcBef>
              <a:spcAft>
                <a:spcPct val="0"/>
              </a:spcAft>
              <a:defRPr sz="2200">
                <a:solidFill>
                  <a:schemeClr val="tx1"/>
                </a:solidFill>
                <a:latin typeface="Times New Roman" pitchFamily="18" charset="0"/>
              </a:defRPr>
            </a:lvl8pPr>
            <a:lvl9pPr marL="3886200" indent="-228600" eaLnBrk="0" fontAlgn="base" hangingPunct="0">
              <a:spcBef>
                <a:spcPct val="0"/>
              </a:spcBef>
              <a:spcAft>
                <a:spcPct val="0"/>
              </a:spcAft>
              <a:defRPr sz="2200">
                <a:solidFill>
                  <a:schemeClr val="tx1"/>
                </a:solidFill>
                <a:latin typeface="Times New Roman" pitchFamily="18" charset="0"/>
              </a:defRPr>
            </a:lvl9pPr>
          </a:lstStyle>
          <a:p>
            <a:pPr algn="r" eaLnBrk="1" hangingPunct="1">
              <a:spcBef>
                <a:spcPct val="50000"/>
              </a:spcBef>
            </a:pPr>
            <a:r>
              <a:rPr lang="fr-FR" sz="1100" dirty="0"/>
              <a:t>Image JISC </a:t>
            </a:r>
            <a:r>
              <a:rPr lang="fr-FR" sz="1100" dirty="0" err="1"/>
              <a:t>infoNet</a:t>
            </a:r>
            <a:r>
              <a:rPr lang="fr-FR" sz="1100" dirty="0"/>
              <a:t> cc-by-sa-</a:t>
            </a:r>
            <a:r>
              <a:rPr lang="fr-FR" sz="1100" dirty="0" err="1"/>
              <a:t>nc</a:t>
            </a:r>
            <a:r>
              <a:rPr lang="fr-FR" sz="1100" dirty="0"/>
              <a:t> : </a:t>
            </a:r>
            <a:r>
              <a:rPr lang="fr-FR" sz="1100" dirty="0">
                <a:hlinkClick r:id="rId4"/>
              </a:rPr>
              <a:t>Source</a:t>
            </a:r>
            <a:endParaRPr lang="fr-FR" sz="1100" dirty="0"/>
          </a:p>
        </p:txBody>
      </p:sp>
      <p:pic>
        <p:nvPicPr>
          <p:cNvPr id="2050" name="Picture 2" descr="http://farm1.staticflickr.com/146/405736631_41ed4cc6a5_z.jpg?zz=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99601" y="784800"/>
            <a:ext cx="3452720" cy="202680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p:cNvSpPr txBox="1"/>
          <p:nvPr/>
        </p:nvSpPr>
        <p:spPr>
          <a:xfrm>
            <a:off x="346813" y="3916928"/>
            <a:ext cx="360040" cy="369332"/>
          </a:xfrm>
          <a:prstGeom prst="rect">
            <a:avLst/>
          </a:prstGeom>
          <a:noFill/>
        </p:spPr>
        <p:txBody>
          <a:bodyPr wrap="square" rtlCol="0">
            <a:spAutoFit/>
          </a:bodyPr>
          <a:lstStyle/>
          <a:p>
            <a:r>
              <a:rPr lang="fr-FR" b="1" dirty="0">
                <a:solidFill>
                  <a:srgbClr val="FF0000"/>
                </a:solidFill>
                <a:sym typeface="Wingdings" panose="05000000000000000000" pitchFamily="2" charset="2"/>
              </a:rPr>
              <a:t></a:t>
            </a:r>
            <a:endParaRPr lang="fr-FR" b="1" dirty="0">
              <a:solidFill>
                <a:srgbClr val="FF0000"/>
              </a:solidFill>
            </a:endParaRPr>
          </a:p>
        </p:txBody>
      </p:sp>
      <p:sp>
        <p:nvSpPr>
          <p:cNvPr id="2" name="Espace réservé du numéro de diapositive 1"/>
          <p:cNvSpPr>
            <a:spLocks noGrp="1"/>
          </p:cNvSpPr>
          <p:nvPr>
            <p:ph type="sldNum" sz="quarter" idx="10"/>
          </p:nvPr>
        </p:nvSpPr>
        <p:spPr/>
        <p:txBody>
          <a:bodyPr/>
          <a:lstStyle/>
          <a:p>
            <a:pPr>
              <a:defRPr/>
            </a:pPr>
            <a:fld id="{7F07B8DE-9430-46E8-A38B-5DA0DE501445}" type="slidenum">
              <a:rPr lang="fr-FR" smtClean="0"/>
              <a:pPr>
                <a:defRPr/>
              </a:pPr>
              <a:t>26</a:t>
            </a:fld>
            <a:endParaRPr lang="fr-FR"/>
          </a:p>
        </p:txBody>
      </p:sp>
    </p:spTree>
    <p:custDataLst>
      <p:tags r:id="rId1"/>
    </p:custDataLst>
    <p:extLst>
      <p:ext uri="{BB962C8B-B14F-4D97-AF65-F5344CB8AC3E}">
        <p14:creationId xmlns:p14="http://schemas.microsoft.com/office/powerpoint/2010/main" val="129361324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430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3043">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4304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43043">
                                            <p:txEl>
                                              <p:pRg st="3" end="3"/>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p:txBody>
          <a:bodyPr>
            <a:normAutofit/>
          </a:bodyPr>
          <a:lstStyle/>
          <a:p>
            <a:pPr lvl="0"/>
            <a:r>
              <a:rPr lang="fr-FR" dirty="0"/>
              <a:t>Stand-up meeting</a:t>
            </a:r>
          </a:p>
        </p:txBody>
      </p:sp>
      <p:sp>
        <p:nvSpPr>
          <p:cNvPr id="343043" name="Rectangle 3"/>
          <p:cNvSpPr>
            <a:spLocks noGrp="1" noChangeArrowheads="1"/>
          </p:cNvSpPr>
          <p:nvPr>
            <p:ph idx="1"/>
          </p:nvPr>
        </p:nvSpPr>
        <p:spPr>
          <a:xfrm>
            <a:off x="2571736" y="3127368"/>
            <a:ext cx="6173195" cy="2587632"/>
          </a:xfrm>
          <a:prstGeom prst="rect">
            <a:avLst/>
          </a:prstGeom>
        </p:spPr>
        <p:txBody>
          <a:bodyPr>
            <a:normAutofit lnSpcReduction="10000"/>
          </a:bodyPr>
          <a:lstStyle/>
          <a:p>
            <a:pPr lvl="1" eaLnBrk="1" hangingPunct="1">
              <a:defRPr/>
            </a:pPr>
            <a:r>
              <a:rPr lang="fr-FR" sz="2000" b="1" dirty="0"/>
              <a:t>Séquence</a:t>
            </a:r>
            <a:r>
              <a:rPr lang="fr-FR" sz="2000" dirty="0"/>
              <a:t> : chacun répond à trois questions</a:t>
            </a:r>
          </a:p>
          <a:p>
            <a:pPr marL="2171700" lvl="4" indent="-342900">
              <a:buFont typeface="+mj-lt"/>
              <a:buAutoNum type="arabicPeriod"/>
              <a:defRPr/>
            </a:pPr>
            <a:r>
              <a:rPr lang="fr-FR" sz="1200" dirty="0"/>
              <a:t>Qu’ai-je fais depuis notre dernière réunion ?</a:t>
            </a:r>
          </a:p>
          <a:p>
            <a:pPr marL="2171700" lvl="4" indent="-342900">
              <a:buFont typeface="+mj-lt"/>
              <a:buAutoNum type="arabicPeriod"/>
              <a:defRPr/>
            </a:pPr>
            <a:r>
              <a:rPr lang="fr-FR" sz="1200" dirty="0"/>
              <a:t>Que dois-je faire maintenant ?</a:t>
            </a:r>
          </a:p>
          <a:p>
            <a:pPr marL="2171700" lvl="4" indent="-342900">
              <a:buFont typeface="+mj-lt"/>
              <a:buAutoNum type="arabicPeriod"/>
              <a:defRPr/>
            </a:pPr>
            <a:r>
              <a:rPr lang="fr-FR" sz="1200" dirty="0"/>
              <a:t>Quelles sont les difficultés rencontrées ?</a:t>
            </a:r>
          </a:p>
          <a:p>
            <a:pPr lvl="1" eaLnBrk="1" hangingPunct="1">
              <a:lnSpc>
                <a:spcPct val="150000"/>
              </a:lnSpc>
              <a:defRPr/>
            </a:pPr>
            <a:r>
              <a:rPr lang="fr-FR" sz="2000" b="1" dirty="0"/>
              <a:t>Durée</a:t>
            </a:r>
            <a:r>
              <a:rPr lang="fr-FR" sz="2000" dirty="0"/>
              <a:t> : très courte !</a:t>
            </a:r>
          </a:p>
          <a:p>
            <a:pPr marL="457200" lvl="1" indent="0" eaLnBrk="1" hangingPunct="1">
              <a:lnSpc>
                <a:spcPct val="150000"/>
              </a:lnSpc>
              <a:buNone/>
              <a:defRPr/>
            </a:pPr>
            <a:endParaRPr lang="fr-FR" sz="2000" b="1" dirty="0"/>
          </a:p>
          <a:p>
            <a:pPr eaLnBrk="1" hangingPunct="1">
              <a:buFontTx/>
              <a:buNone/>
              <a:defRPr/>
            </a:pPr>
            <a:r>
              <a:rPr lang="fr-FR" sz="2000" b="1" i="1" dirty="0"/>
              <a:t>Toutes</a:t>
            </a:r>
            <a:r>
              <a:rPr lang="fr-FR" sz="2000" i="1" dirty="0"/>
              <a:t> les réunions sont suivies d'un compte-rendu … plus ou moins développé</a:t>
            </a:r>
            <a:endParaRPr lang="fr-FR" sz="2000" i="1" dirty="0">
              <a:solidFill>
                <a:schemeClr val="tx2">
                  <a:lumMod val="75000"/>
                </a:schemeClr>
              </a:solidFill>
            </a:endParaRPr>
          </a:p>
          <a:p>
            <a:pPr lvl="1" eaLnBrk="1" hangingPunct="1">
              <a:lnSpc>
                <a:spcPct val="150000"/>
              </a:lnSpc>
              <a:defRPr/>
            </a:pPr>
            <a:endParaRPr lang="fr-FR" sz="2000" dirty="0">
              <a:solidFill>
                <a:srgbClr val="006600"/>
              </a:solidFill>
            </a:endParaRPr>
          </a:p>
        </p:txBody>
      </p:sp>
      <p:sp>
        <p:nvSpPr>
          <p:cNvPr id="10" name="AutoShape 5"/>
          <p:cNvSpPr>
            <a:spLocks noChangeArrowheads="1"/>
          </p:cNvSpPr>
          <p:nvPr/>
        </p:nvSpPr>
        <p:spPr bwMode="auto">
          <a:xfrm>
            <a:off x="2928926" y="743415"/>
            <a:ext cx="1872208" cy="817941"/>
          </a:xfrm>
          <a:prstGeom prst="wedgeRectCallout">
            <a:avLst>
              <a:gd name="adj1" fmla="val -11591"/>
              <a:gd name="adj2" fmla="val 95245"/>
            </a:avLst>
          </a:prstGeom>
          <a:solidFill>
            <a:srgbClr val="FFFF00"/>
          </a:solidFill>
          <a:ln w="6350">
            <a:solidFill>
              <a:schemeClr val="tx1"/>
            </a:solidFill>
            <a:miter lim="800000"/>
            <a:headEnd/>
            <a:tailEnd/>
          </a:ln>
        </p:spPr>
        <p:txBody>
          <a:bodyPr/>
          <a:lstStyle/>
          <a:p>
            <a:pPr eaLnBrk="0" hangingPunct="0"/>
            <a:r>
              <a:rPr lang="fr-FR" sz="1600" dirty="0">
                <a:solidFill>
                  <a:sysClr val="windowText" lastClr="000000"/>
                </a:solidFill>
              </a:rPr>
              <a:t>le  lundi et  le  jeudi,</a:t>
            </a:r>
            <a:r>
              <a:rPr lang="fr-FR" sz="1600" b="1" dirty="0">
                <a:solidFill>
                  <a:sysClr val="windowText" lastClr="000000"/>
                </a:solidFill>
              </a:rPr>
              <a:t> à la pause de 10h, max 20 min</a:t>
            </a:r>
            <a:endParaRPr lang="fr-FR" sz="1600" dirty="0">
              <a:solidFill>
                <a:sysClr val="windowText" lastClr="000000"/>
              </a:solidFill>
            </a:endParaRPr>
          </a:p>
        </p:txBody>
      </p:sp>
      <p:sp>
        <p:nvSpPr>
          <p:cNvPr id="11" name="Text Box 179"/>
          <p:cNvSpPr txBox="1">
            <a:spLocks noChangeArrowheads="1"/>
          </p:cNvSpPr>
          <p:nvPr/>
        </p:nvSpPr>
        <p:spPr bwMode="auto">
          <a:xfrm>
            <a:off x="6133244" y="5449788"/>
            <a:ext cx="2543212" cy="26521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200">
                <a:solidFill>
                  <a:schemeClr val="tx1"/>
                </a:solidFill>
                <a:latin typeface="Times New Roman" pitchFamily="18" charset="0"/>
              </a:defRPr>
            </a:lvl1pPr>
            <a:lvl2pPr marL="742950" indent="-285750" eaLnBrk="0" hangingPunct="0">
              <a:defRPr sz="2200">
                <a:solidFill>
                  <a:schemeClr val="tx1"/>
                </a:solidFill>
                <a:latin typeface="Times New Roman" pitchFamily="18" charset="0"/>
              </a:defRPr>
            </a:lvl2pPr>
            <a:lvl3pPr marL="1143000" indent="-228600" eaLnBrk="0" hangingPunct="0">
              <a:defRPr sz="2200">
                <a:solidFill>
                  <a:schemeClr val="tx1"/>
                </a:solidFill>
                <a:latin typeface="Times New Roman" pitchFamily="18" charset="0"/>
              </a:defRPr>
            </a:lvl3pPr>
            <a:lvl4pPr marL="1600200" indent="-228600" eaLnBrk="0" hangingPunct="0">
              <a:defRPr sz="2200">
                <a:solidFill>
                  <a:schemeClr val="tx1"/>
                </a:solidFill>
                <a:latin typeface="Times New Roman" pitchFamily="18" charset="0"/>
              </a:defRPr>
            </a:lvl4pPr>
            <a:lvl5pPr marL="2057400" indent="-228600" eaLnBrk="0" hangingPunct="0">
              <a:defRPr sz="2200">
                <a:solidFill>
                  <a:schemeClr val="tx1"/>
                </a:solidFill>
                <a:latin typeface="Times New Roman" pitchFamily="18" charset="0"/>
              </a:defRPr>
            </a:lvl5pPr>
            <a:lvl6pPr marL="2514600" indent="-228600" eaLnBrk="0" fontAlgn="base" hangingPunct="0">
              <a:spcBef>
                <a:spcPct val="0"/>
              </a:spcBef>
              <a:spcAft>
                <a:spcPct val="0"/>
              </a:spcAft>
              <a:defRPr sz="2200">
                <a:solidFill>
                  <a:schemeClr val="tx1"/>
                </a:solidFill>
                <a:latin typeface="Times New Roman" pitchFamily="18" charset="0"/>
              </a:defRPr>
            </a:lvl6pPr>
            <a:lvl7pPr marL="2971800" indent="-228600" eaLnBrk="0" fontAlgn="base" hangingPunct="0">
              <a:spcBef>
                <a:spcPct val="0"/>
              </a:spcBef>
              <a:spcAft>
                <a:spcPct val="0"/>
              </a:spcAft>
              <a:defRPr sz="2200">
                <a:solidFill>
                  <a:schemeClr val="tx1"/>
                </a:solidFill>
                <a:latin typeface="Times New Roman" pitchFamily="18" charset="0"/>
              </a:defRPr>
            </a:lvl7pPr>
            <a:lvl8pPr marL="3429000" indent="-228600" eaLnBrk="0" fontAlgn="base" hangingPunct="0">
              <a:spcBef>
                <a:spcPct val="0"/>
              </a:spcBef>
              <a:spcAft>
                <a:spcPct val="0"/>
              </a:spcAft>
              <a:defRPr sz="2200">
                <a:solidFill>
                  <a:schemeClr val="tx1"/>
                </a:solidFill>
                <a:latin typeface="Times New Roman" pitchFamily="18" charset="0"/>
              </a:defRPr>
            </a:lvl8pPr>
            <a:lvl9pPr marL="3886200" indent="-228600" eaLnBrk="0" fontAlgn="base" hangingPunct="0">
              <a:spcBef>
                <a:spcPct val="0"/>
              </a:spcBef>
              <a:spcAft>
                <a:spcPct val="0"/>
              </a:spcAft>
              <a:defRPr sz="2200">
                <a:solidFill>
                  <a:schemeClr val="tx1"/>
                </a:solidFill>
                <a:latin typeface="Times New Roman" pitchFamily="18" charset="0"/>
              </a:defRPr>
            </a:lvl9pPr>
          </a:lstStyle>
          <a:p>
            <a:pPr algn="r" eaLnBrk="1" hangingPunct="1">
              <a:spcBef>
                <a:spcPct val="50000"/>
              </a:spcBef>
            </a:pPr>
            <a:r>
              <a:rPr lang="fr-FR" sz="1100" dirty="0"/>
              <a:t>Image </a:t>
            </a:r>
            <a:r>
              <a:rPr lang="fr-FR" sz="1100" dirty="0" err="1"/>
              <a:t>SeedRocket</a:t>
            </a:r>
            <a:r>
              <a:rPr lang="fr-FR" sz="1100" dirty="0"/>
              <a:t> cc-by : </a:t>
            </a:r>
            <a:r>
              <a:rPr lang="fr-FR" sz="1100" dirty="0">
                <a:hlinkClick r:id="rId4"/>
              </a:rPr>
              <a:t>Source</a:t>
            </a:r>
            <a:endParaRPr lang="fr-FR" sz="1100" dirty="0"/>
          </a:p>
        </p:txBody>
      </p:sp>
      <p:pic>
        <p:nvPicPr>
          <p:cNvPr id="4098" name="Picture 2" descr="http://farm7.staticflickr.com/6003/5997631732_d415bb2ff3.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70764" y="730440"/>
            <a:ext cx="2775245" cy="2271076"/>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3"/>
          <p:cNvSpPr txBox="1">
            <a:spLocks noChangeArrowheads="1"/>
          </p:cNvSpPr>
          <p:nvPr/>
        </p:nvSpPr>
        <p:spPr>
          <a:xfrm>
            <a:off x="2571736" y="1979546"/>
            <a:ext cx="3714867" cy="94996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defRPr/>
            </a:pPr>
            <a:r>
              <a:rPr lang="fr-FR" sz="2000" b="1" dirty="0"/>
              <a:t>Participants</a:t>
            </a:r>
            <a:r>
              <a:rPr lang="fr-FR" sz="2000" dirty="0"/>
              <a:t> : membres disponibles</a:t>
            </a:r>
          </a:p>
          <a:p>
            <a:pPr lvl="1">
              <a:defRPr/>
            </a:pPr>
            <a:r>
              <a:rPr lang="fr-FR" sz="2000" b="1" dirty="0"/>
              <a:t>But</a:t>
            </a:r>
            <a:r>
              <a:rPr lang="fr-FR" sz="2000" dirty="0"/>
              <a:t> : faire un point rapide</a:t>
            </a:r>
          </a:p>
        </p:txBody>
      </p:sp>
      <p:sp>
        <p:nvSpPr>
          <p:cNvPr id="14" name="ZoneTexte 13"/>
          <p:cNvSpPr txBox="1"/>
          <p:nvPr/>
        </p:nvSpPr>
        <p:spPr>
          <a:xfrm>
            <a:off x="346813" y="3916928"/>
            <a:ext cx="360040" cy="369332"/>
          </a:xfrm>
          <a:prstGeom prst="rect">
            <a:avLst/>
          </a:prstGeom>
          <a:noFill/>
        </p:spPr>
        <p:txBody>
          <a:bodyPr wrap="square" rtlCol="0">
            <a:spAutoFit/>
          </a:bodyPr>
          <a:lstStyle/>
          <a:p>
            <a:r>
              <a:rPr lang="fr-FR" b="1" dirty="0">
                <a:solidFill>
                  <a:srgbClr val="FF0000"/>
                </a:solidFill>
                <a:sym typeface="Wingdings" panose="05000000000000000000" pitchFamily="2" charset="2"/>
              </a:rPr>
              <a:t></a:t>
            </a:r>
            <a:endParaRPr lang="fr-FR" b="1" dirty="0">
              <a:solidFill>
                <a:srgbClr val="FF0000"/>
              </a:solidFill>
            </a:endParaRPr>
          </a:p>
        </p:txBody>
      </p:sp>
      <p:sp>
        <p:nvSpPr>
          <p:cNvPr id="2" name="Espace réservé du numéro de diapositive 1"/>
          <p:cNvSpPr>
            <a:spLocks noGrp="1"/>
          </p:cNvSpPr>
          <p:nvPr>
            <p:ph type="sldNum" sz="quarter" idx="10"/>
          </p:nvPr>
        </p:nvSpPr>
        <p:spPr/>
        <p:txBody>
          <a:bodyPr/>
          <a:lstStyle/>
          <a:p>
            <a:pPr>
              <a:defRPr/>
            </a:pPr>
            <a:fld id="{7F07B8DE-9430-46E8-A38B-5DA0DE501445}" type="slidenum">
              <a:rPr lang="fr-FR" smtClean="0"/>
              <a:pPr>
                <a:defRPr/>
              </a:pPr>
              <a:t>27</a:t>
            </a:fld>
            <a:endParaRPr lang="fr-FR"/>
          </a:p>
        </p:txBody>
      </p:sp>
    </p:spTree>
    <p:custDataLst>
      <p:tags r:id="rId1"/>
    </p:custDataLst>
    <p:extLst>
      <p:ext uri="{BB962C8B-B14F-4D97-AF65-F5344CB8AC3E}">
        <p14:creationId xmlns:p14="http://schemas.microsoft.com/office/powerpoint/2010/main" val="129361324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1" end="1"/>
                                            </p:txEl>
                                          </p:spTgt>
                                        </p:tgtEl>
                                        <p:attrNameLst>
                                          <p:attrName>style.visibility</p:attrName>
                                        </p:attrNameLst>
                                      </p:cBhvr>
                                      <p:to>
                                        <p:strVal val="visible"/>
                                      </p:to>
                                    </p:set>
                                  </p:childTnLst>
                                </p:cTn>
                              </p:par>
                              <p:par>
                                <p:cTn id="19" presetID="1" presetClass="exit" presetSubtype="0" fill="hold" grpId="1" nodeType="withEffect">
                                  <p:stCondLst>
                                    <p:cond delay="0"/>
                                  </p:stCondLst>
                                  <p:childTnLst>
                                    <p:set>
                                      <p:cBhvr>
                                        <p:cTn id="20" dur="1" fill="hold">
                                          <p:stCondLst>
                                            <p:cond delay="0"/>
                                          </p:stCondLst>
                                        </p:cTn>
                                        <p:tgtEl>
                                          <p:spTgt spid="10"/>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43043">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43043">
                                            <p:txEl>
                                              <p:pRg st="1" end="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43043">
                                            <p:txEl>
                                              <p:pRg st="2" end="2"/>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43043">
                                            <p:txEl>
                                              <p:pRg st="3" end="3"/>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43043">
                                            <p:txEl>
                                              <p:pRg st="4" end="4"/>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43043">
                                            <p:txEl>
                                              <p:pRg st="6" end="6"/>
                                            </p:tx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Synthèse</a:t>
            </a:r>
          </a:p>
        </p:txBody>
      </p:sp>
      <p:sp>
        <p:nvSpPr>
          <p:cNvPr id="4" name="Espace réservé du numéro de diapositive 3"/>
          <p:cNvSpPr>
            <a:spLocks noGrp="1"/>
          </p:cNvSpPr>
          <p:nvPr>
            <p:ph type="sldNum" sz="quarter" idx="10"/>
          </p:nvPr>
        </p:nvSpPr>
        <p:spPr/>
        <p:txBody>
          <a:bodyPr/>
          <a:lstStyle/>
          <a:p>
            <a:pPr>
              <a:defRPr/>
            </a:pPr>
            <a:fld id="{7F07B8DE-9430-46E8-A38B-5DA0DE501445}" type="slidenum">
              <a:rPr lang="fr-FR" smtClean="0"/>
              <a:pPr>
                <a:defRPr/>
              </a:pPr>
              <a:t>28</a:t>
            </a:fld>
            <a:endParaRPr lang="fr-FR"/>
          </a:p>
        </p:txBody>
      </p:sp>
      <p:sp>
        <p:nvSpPr>
          <p:cNvPr id="7" name="Rectangle à coins arrondis 6"/>
          <p:cNvSpPr/>
          <p:nvPr/>
        </p:nvSpPr>
        <p:spPr>
          <a:xfrm>
            <a:off x="3131840" y="1201316"/>
            <a:ext cx="2880320" cy="100811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fr-FR" dirty="0"/>
              <a:t>Efficacité d’une réunion : </a:t>
            </a:r>
            <a:r>
              <a:rPr lang="fr-FR" i="1" dirty="0"/>
              <a:t>quand, avec qui, préparation, animation</a:t>
            </a:r>
          </a:p>
        </p:txBody>
      </p:sp>
      <p:sp>
        <p:nvSpPr>
          <p:cNvPr id="8" name="Rectangle à coins arrondis 7"/>
          <p:cNvSpPr/>
          <p:nvPr/>
        </p:nvSpPr>
        <p:spPr>
          <a:xfrm>
            <a:off x="6366300" y="1633364"/>
            <a:ext cx="2592288" cy="7200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Rôles :</a:t>
            </a:r>
          </a:p>
          <a:p>
            <a:pPr algn="ctr"/>
            <a:r>
              <a:rPr lang="fr-FR" i="1" dirty="0"/>
              <a:t>Animateur, Secrétaire</a:t>
            </a:r>
          </a:p>
        </p:txBody>
      </p:sp>
      <p:pic>
        <p:nvPicPr>
          <p:cNvPr id="9" name="Picture 2" descr="http://upload.wikimedia.org/wikipedia/commons/4/49/Nine-partners-meeting-house.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477" t="1941" r="2792" b="9871"/>
          <a:stretch/>
        </p:blipFill>
        <p:spPr bwMode="auto">
          <a:xfrm>
            <a:off x="3131840" y="2704306"/>
            <a:ext cx="1440160" cy="960107"/>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07904" y="4159291"/>
            <a:ext cx="1921304" cy="1152128"/>
          </a:xfrm>
          <a:prstGeom prst="rect">
            <a:avLst/>
          </a:prstGeom>
        </p:spPr>
      </p:pic>
      <p:pic>
        <p:nvPicPr>
          <p:cNvPr id="11" name="Picture 2" descr="http://farm1.staticflickr.com/146/405736631_41ed4cc6a5_z.jpg?zz=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29208" y="2871175"/>
            <a:ext cx="1436495" cy="84324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farm7.staticflickr.com/6003/5997631732_d415bb2ff3.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65703" y="4063668"/>
            <a:ext cx="1641596" cy="1343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0546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a:xfrm>
            <a:off x="2987780" y="228865"/>
            <a:ext cx="5699020" cy="684365"/>
          </a:xfrm>
        </p:spPr>
        <p:txBody>
          <a:bodyPr/>
          <a:lstStyle/>
          <a:p>
            <a:r>
              <a:rPr lang="fr-FR" dirty="0"/>
              <a:t>Mise en œuvre</a:t>
            </a:r>
          </a:p>
        </p:txBody>
      </p:sp>
      <p:sp>
        <p:nvSpPr>
          <p:cNvPr id="7" name="Rectangle 6"/>
          <p:cNvSpPr/>
          <p:nvPr/>
        </p:nvSpPr>
        <p:spPr>
          <a:xfrm>
            <a:off x="2843808" y="1038458"/>
            <a:ext cx="6120680" cy="3339376"/>
          </a:xfrm>
          <a:prstGeom prst="rect">
            <a:avLst/>
          </a:prstGeom>
        </p:spPr>
        <p:txBody>
          <a:bodyPr wrap="square">
            <a:spAutoFit/>
          </a:bodyPr>
          <a:lstStyle/>
          <a:p>
            <a:r>
              <a:rPr lang="fr-FR" sz="2000" dirty="0">
                <a:solidFill>
                  <a:schemeClr val="bg2">
                    <a:lumMod val="25000"/>
                  </a:schemeClr>
                </a:solidFill>
                <a:latin typeface="+mn-lt"/>
              </a:rPr>
              <a:t>(suite du projet que vous avez défini au chap. 1)</a:t>
            </a:r>
          </a:p>
          <a:p>
            <a:r>
              <a:rPr lang="fr-FR" sz="2400" dirty="0">
                <a:latin typeface="+mn-lt"/>
              </a:rPr>
              <a:t> </a:t>
            </a:r>
          </a:p>
          <a:p>
            <a:r>
              <a:rPr lang="fr-FR" sz="2400" dirty="0"/>
              <a:t>Préparez la réunion de lancement du projet</a:t>
            </a:r>
          </a:p>
          <a:p>
            <a:pPr marL="800100" lvl="2" indent="-342900">
              <a:buFont typeface="Arial" panose="020B0604020202020204" pitchFamily="34" charset="0"/>
              <a:buChar char="•"/>
            </a:pPr>
            <a:r>
              <a:rPr lang="fr-FR" sz="1900" dirty="0"/>
              <a:t>Quel ordre du jour ?</a:t>
            </a:r>
          </a:p>
          <a:p>
            <a:pPr marL="800100" lvl="2" indent="-342900">
              <a:buFont typeface="Arial" panose="020B0604020202020204" pitchFamily="34" charset="0"/>
              <a:buChar char="•"/>
            </a:pPr>
            <a:r>
              <a:rPr lang="fr-FR" sz="1900" dirty="0"/>
              <a:t>Qui inviter ?</a:t>
            </a:r>
          </a:p>
          <a:p>
            <a:pPr marL="800100" lvl="2" indent="-342900">
              <a:buFont typeface="Arial" panose="020B0604020202020204" pitchFamily="34" charset="0"/>
              <a:buChar char="•"/>
            </a:pPr>
            <a:r>
              <a:rPr lang="fr-FR" sz="1900" dirty="0">
                <a:latin typeface="+mn-lt"/>
              </a:rPr>
              <a:t>Quels documents préparer ?</a:t>
            </a:r>
            <a:endParaRPr lang="fr-FR" sz="2400" dirty="0">
              <a:latin typeface="+mn-lt"/>
            </a:endParaRPr>
          </a:p>
          <a:p>
            <a:pPr lvl="0"/>
            <a:r>
              <a:rPr lang="fr-FR" sz="2400" dirty="0">
                <a:latin typeface="+mn-lt"/>
              </a:rPr>
              <a:t>Quelles autres réunions à organiser ? </a:t>
            </a:r>
          </a:p>
          <a:p>
            <a:pPr marL="800100" lvl="2" indent="-342900">
              <a:buFont typeface="Arial" panose="020B0604020202020204" pitchFamily="34" charset="0"/>
              <a:buChar char="•"/>
            </a:pPr>
            <a:r>
              <a:rPr lang="fr-FR" sz="1900" dirty="0"/>
              <a:t>Quel type ?</a:t>
            </a:r>
          </a:p>
          <a:p>
            <a:pPr marL="800100" lvl="2" indent="-342900">
              <a:buFont typeface="Arial" panose="020B0604020202020204" pitchFamily="34" charset="0"/>
              <a:buChar char="•"/>
            </a:pPr>
            <a:r>
              <a:rPr lang="fr-FR" sz="1900" dirty="0"/>
              <a:t>Combien ?</a:t>
            </a:r>
          </a:p>
          <a:p>
            <a:pPr lvl="0"/>
            <a:endParaRPr lang="fr-FR" sz="2400" dirty="0">
              <a:latin typeface="+mn-lt"/>
            </a:endParaRPr>
          </a:p>
        </p:txBody>
      </p:sp>
      <p:sp>
        <p:nvSpPr>
          <p:cNvPr id="2" name="Espace réservé du numéro de diapositive 1"/>
          <p:cNvSpPr>
            <a:spLocks noGrp="1"/>
          </p:cNvSpPr>
          <p:nvPr>
            <p:ph type="sldNum" sz="quarter" idx="10"/>
          </p:nvPr>
        </p:nvSpPr>
        <p:spPr/>
        <p:txBody>
          <a:bodyPr/>
          <a:lstStyle/>
          <a:p>
            <a:pPr>
              <a:defRPr/>
            </a:pPr>
            <a:fld id="{7F07B8DE-9430-46E8-A38B-5DA0DE501445}" type="slidenum">
              <a:rPr lang="fr-FR" smtClean="0"/>
              <a:pPr>
                <a:defRPr/>
              </a:pPr>
              <a:t>29</a:t>
            </a:fld>
            <a:endParaRPr lang="fr-FR"/>
          </a:p>
        </p:txBody>
      </p:sp>
      <p:grpSp>
        <p:nvGrpSpPr>
          <p:cNvPr id="8" name="Group 9"/>
          <p:cNvGrpSpPr/>
          <p:nvPr/>
        </p:nvGrpSpPr>
        <p:grpSpPr>
          <a:xfrm>
            <a:off x="4933052" y="4588481"/>
            <a:ext cx="1678195" cy="688869"/>
            <a:chOff x="4260027" y="4608090"/>
            <a:chExt cx="1678195" cy="688869"/>
          </a:xfrm>
        </p:grpSpPr>
        <p:pic>
          <p:nvPicPr>
            <p:cNvPr id="9"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60027" y="4608090"/>
              <a:ext cx="760131" cy="688869"/>
            </a:xfrm>
            <a:prstGeom prst="rect">
              <a:avLst/>
            </a:prstGeom>
          </p:spPr>
        </p:pic>
        <p:sp>
          <p:nvSpPr>
            <p:cNvPr id="10" name="TextBox 11"/>
            <p:cNvSpPr txBox="1"/>
            <p:nvPr/>
          </p:nvSpPr>
          <p:spPr>
            <a:xfrm>
              <a:off x="5036968" y="4724514"/>
              <a:ext cx="901254" cy="461665"/>
            </a:xfrm>
            <a:prstGeom prst="rect">
              <a:avLst/>
            </a:prstGeom>
            <a:noFill/>
          </p:spPr>
          <p:txBody>
            <a:bodyPr wrap="square" rtlCol="0">
              <a:spAutoFit/>
            </a:bodyPr>
            <a:lstStyle/>
            <a:p>
              <a:r>
                <a:rPr lang="fr-FR" sz="2400" b="1" dirty="0"/>
                <a:t>Quiz</a:t>
              </a:r>
            </a:p>
          </p:txBody>
        </p:sp>
      </p:grpSp>
    </p:spTree>
    <p:extLst>
      <p:ext uri="{BB962C8B-B14F-4D97-AF65-F5344CB8AC3E}">
        <p14:creationId xmlns:p14="http://schemas.microsoft.com/office/powerpoint/2010/main" val="3644315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0"/>
          </p:nvPr>
        </p:nvSpPr>
        <p:spPr/>
        <p:txBody>
          <a:bodyPr/>
          <a:lstStyle/>
          <a:p>
            <a:pPr>
              <a:defRPr/>
            </a:pPr>
            <a:fld id="{7F07B8DE-9430-46E8-A38B-5DA0DE501445}" type="slidenum">
              <a:rPr lang="fr-FR" smtClean="0"/>
              <a:pPr>
                <a:defRPr/>
              </a:pPr>
              <a:t>3</a:t>
            </a:fld>
            <a:endParaRPr lang="fr-FR" dirty="0"/>
          </a:p>
        </p:txBody>
      </p:sp>
      <p:sp>
        <p:nvSpPr>
          <p:cNvPr id="6" name="Rectangle 2"/>
          <p:cNvSpPr txBox="1">
            <a:spLocks noChangeArrowheads="1"/>
          </p:cNvSpPr>
          <p:nvPr/>
        </p:nvSpPr>
        <p:spPr>
          <a:xfrm>
            <a:off x="2694039" y="120014"/>
            <a:ext cx="6332718" cy="457233"/>
          </a:xfrm>
          <a:prstGeom prst="rect">
            <a:avLst/>
          </a:prstGeom>
        </p:spPr>
        <p:txBody>
          <a:bodyPr/>
          <a:lstStyle/>
          <a:p>
            <a:pPr algn="ctr">
              <a:spcBef>
                <a:spcPct val="0"/>
              </a:spcBef>
              <a:defRPr/>
            </a:pPr>
            <a:endParaRPr lang="fr-FR" sz="2800" dirty="0">
              <a:solidFill>
                <a:prstClr val="black"/>
              </a:solidFill>
              <a:latin typeface="Calibri" pitchFamily="34" charset="0"/>
              <a:cs typeface="Calibri" pitchFamily="34" charset="0"/>
            </a:endParaRPr>
          </a:p>
        </p:txBody>
      </p:sp>
      <p:sp>
        <p:nvSpPr>
          <p:cNvPr id="7" name="Espace réservé du contenu 2"/>
          <p:cNvSpPr txBox="1">
            <a:spLocks/>
          </p:cNvSpPr>
          <p:nvPr/>
        </p:nvSpPr>
        <p:spPr>
          <a:xfrm>
            <a:off x="2694038" y="502702"/>
            <a:ext cx="6302477" cy="367521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fr-FR" sz="2800" b="0" dirty="0">
              <a:solidFill>
                <a:prstClr val="black"/>
              </a:solidFill>
            </a:endParaRPr>
          </a:p>
        </p:txBody>
      </p:sp>
      <p:pic>
        <p:nvPicPr>
          <p:cNvPr id="8" name="Shape 87"/>
          <p:cNvPicPr preferRelativeResize="0">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7202013" y="769411"/>
            <a:ext cx="1430337"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re 2"/>
          <p:cNvSpPr>
            <a:spLocks noGrp="1"/>
          </p:cNvSpPr>
          <p:nvPr>
            <p:ph type="title"/>
          </p:nvPr>
        </p:nvSpPr>
        <p:spPr>
          <a:xfrm>
            <a:off x="2699792" y="134938"/>
            <a:ext cx="6313582" cy="571500"/>
          </a:xfrm>
        </p:spPr>
        <p:txBody>
          <a:bodyPr>
            <a:normAutofit/>
          </a:bodyPr>
          <a:lstStyle/>
          <a:p>
            <a:r>
              <a:rPr lang="fr-FR" sz="2800" dirty="0">
                <a:solidFill>
                  <a:srgbClr val="C00000"/>
                </a:solidFill>
                <a:latin typeface="Calibri" panose="020F0502020204030204" pitchFamily="34" charset="0"/>
              </a:rPr>
              <a:t>Cours sous licence </a:t>
            </a:r>
            <a:r>
              <a:rPr lang="fr-FR" sz="2800" dirty="0" err="1">
                <a:solidFill>
                  <a:srgbClr val="C00000"/>
                </a:solidFill>
                <a:latin typeface="Calibri" panose="020F0502020204030204" pitchFamily="34" charset="0"/>
              </a:rPr>
              <a:t>Creative</a:t>
            </a:r>
            <a:r>
              <a:rPr lang="fr-FR" sz="2800" dirty="0">
                <a:solidFill>
                  <a:srgbClr val="C00000"/>
                </a:solidFill>
                <a:latin typeface="Calibri" panose="020F0502020204030204" pitchFamily="34" charset="0"/>
              </a:rPr>
              <a:t> Commons </a:t>
            </a:r>
            <a:endParaRPr lang="fr-FR" dirty="0"/>
          </a:p>
        </p:txBody>
      </p:sp>
      <p:sp>
        <p:nvSpPr>
          <p:cNvPr id="10" name="Rectangle 2"/>
          <p:cNvSpPr txBox="1">
            <a:spLocks noChangeArrowheads="1"/>
          </p:cNvSpPr>
          <p:nvPr/>
        </p:nvSpPr>
        <p:spPr bwMode="auto">
          <a:xfrm>
            <a:off x="2843809" y="1370470"/>
            <a:ext cx="6182948" cy="41498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338138" indent="-338138" algn="l" defTabSz="449263" rtl="0" eaLnBrk="0" fontAlgn="base" hangingPunct="0">
              <a:lnSpc>
                <a:spcPct val="86000"/>
              </a:lnSpc>
              <a:spcBef>
                <a:spcPts val="600"/>
              </a:spcBef>
              <a:spcAft>
                <a:spcPct val="0"/>
              </a:spcAft>
              <a:buClr>
                <a:srgbClr val="FF0000"/>
              </a:buClr>
              <a:buSzPct val="100000"/>
              <a:buFont typeface="Times New Roman" pitchFamily="18" charset="0"/>
              <a:buChar char="•"/>
              <a:defRPr sz="2400">
                <a:solidFill>
                  <a:srgbClr val="000000"/>
                </a:solidFill>
                <a:latin typeface="+mn-lt"/>
                <a:ea typeface="+mn-ea"/>
                <a:cs typeface="+mn-cs"/>
              </a:defRPr>
            </a:lvl1pPr>
            <a:lvl2pPr marL="738188" indent="-280988" algn="l" defTabSz="449263" rtl="0" eaLnBrk="0" fontAlgn="base" hangingPunct="0">
              <a:lnSpc>
                <a:spcPct val="86000"/>
              </a:lnSpc>
              <a:spcBef>
                <a:spcPts val="500"/>
              </a:spcBef>
              <a:spcAft>
                <a:spcPct val="0"/>
              </a:spcAft>
              <a:buClr>
                <a:srgbClr val="FF0000"/>
              </a:buClr>
              <a:buSzPct val="100000"/>
              <a:buFont typeface="Times New Roman" pitchFamily="18" charset="0"/>
              <a:buChar char="–"/>
              <a:defRPr sz="2000">
                <a:solidFill>
                  <a:srgbClr val="000099"/>
                </a:solidFill>
                <a:latin typeface="+mn-lt"/>
                <a:cs typeface="+mn-cs"/>
              </a:defRPr>
            </a:lvl2pPr>
            <a:lvl3pPr marL="1143000" indent="-228600" algn="l" defTabSz="449263" rtl="0" eaLnBrk="0" fontAlgn="base" hangingPunct="0">
              <a:lnSpc>
                <a:spcPct val="86000"/>
              </a:lnSpc>
              <a:spcBef>
                <a:spcPts val="450"/>
              </a:spcBef>
              <a:spcAft>
                <a:spcPct val="0"/>
              </a:spcAft>
              <a:buClr>
                <a:srgbClr val="03059F"/>
              </a:buClr>
              <a:buSzPct val="100000"/>
              <a:buFont typeface="Times New Roman" pitchFamily="18" charset="0"/>
              <a:buChar char="•"/>
              <a:defRPr>
                <a:solidFill>
                  <a:srgbClr val="339933"/>
                </a:solidFill>
                <a:latin typeface="+mn-lt"/>
                <a:cs typeface="+mn-cs"/>
              </a:defRPr>
            </a:lvl3pPr>
            <a:lvl4pPr marL="1600200" indent="-228600" algn="l" defTabSz="449263" rtl="0" eaLnBrk="0" fontAlgn="base" hangingPunct="0">
              <a:lnSpc>
                <a:spcPct val="86000"/>
              </a:lnSpc>
              <a:spcBef>
                <a:spcPts val="350"/>
              </a:spcBef>
              <a:spcAft>
                <a:spcPct val="0"/>
              </a:spcAft>
              <a:buClr>
                <a:srgbClr val="000099"/>
              </a:buClr>
              <a:buSzPct val="100000"/>
              <a:buFont typeface="Times New Roman" pitchFamily="18" charset="0"/>
              <a:buChar char="–"/>
              <a:defRPr sz="1400">
                <a:solidFill>
                  <a:srgbClr val="000000"/>
                </a:solidFill>
                <a:latin typeface="+mn-lt"/>
                <a:cs typeface="+mn-cs"/>
              </a:defRPr>
            </a:lvl4pPr>
            <a:lvl5pPr marL="2057400" indent="-228600" algn="l" defTabSz="449263" rtl="0" eaLnBrk="0" fontAlgn="base" hangingPunct="0">
              <a:lnSpc>
                <a:spcPct val="86000"/>
              </a:lnSpc>
              <a:spcBef>
                <a:spcPts val="350"/>
              </a:spcBef>
              <a:spcAft>
                <a:spcPct val="0"/>
              </a:spcAft>
              <a:buClr>
                <a:srgbClr val="000099"/>
              </a:buClr>
              <a:buSzPct val="100000"/>
              <a:buFont typeface="Times New Roman" pitchFamily="18" charset="0"/>
              <a:buChar char="»"/>
              <a:defRPr sz="1400">
                <a:solidFill>
                  <a:srgbClr val="000099"/>
                </a:solidFill>
                <a:latin typeface="+mn-lt"/>
                <a:cs typeface="+mn-cs"/>
              </a:defRPr>
            </a:lvl5pPr>
            <a:lvl6pPr marL="2514600" indent="-228600" algn="l" defTabSz="449263" rtl="0" eaLnBrk="0" fontAlgn="base" hangingPunct="0">
              <a:lnSpc>
                <a:spcPct val="86000"/>
              </a:lnSpc>
              <a:spcBef>
                <a:spcPts val="350"/>
              </a:spcBef>
              <a:spcAft>
                <a:spcPct val="0"/>
              </a:spcAft>
              <a:buClr>
                <a:srgbClr val="000099"/>
              </a:buClr>
              <a:buSzPct val="100000"/>
              <a:buFont typeface="Times New Roman" pitchFamily="18" charset="0"/>
              <a:buChar char="»"/>
              <a:defRPr sz="1400">
                <a:solidFill>
                  <a:srgbClr val="000099"/>
                </a:solidFill>
                <a:latin typeface="+mn-lt"/>
                <a:cs typeface="+mn-cs"/>
              </a:defRPr>
            </a:lvl6pPr>
            <a:lvl7pPr marL="2971800" indent="-228600" algn="l" defTabSz="449263" rtl="0" eaLnBrk="0" fontAlgn="base" hangingPunct="0">
              <a:lnSpc>
                <a:spcPct val="86000"/>
              </a:lnSpc>
              <a:spcBef>
                <a:spcPts val="350"/>
              </a:spcBef>
              <a:spcAft>
                <a:spcPct val="0"/>
              </a:spcAft>
              <a:buClr>
                <a:srgbClr val="000099"/>
              </a:buClr>
              <a:buSzPct val="100000"/>
              <a:buFont typeface="Times New Roman" pitchFamily="18" charset="0"/>
              <a:buChar char="»"/>
              <a:defRPr sz="1400">
                <a:solidFill>
                  <a:srgbClr val="000099"/>
                </a:solidFill>
                <a:latin typeface="+mn-lt"/>
                <a:cs typeface="+mn-cs"/>
              </a:defRPr>
            </a:lvl7pPr>
            <a:lvl8pPr marL="3429000" indent="-228600" algn="l" defTabSz="449263" rtl="0" eaLnBrk="0" fontAlgn="base" hangingPunct="0">
              <a:lnSpc>
                <a:spcPct val="86000"/>
              </a:lnSpc>
              <a:spcBef>
                <a:spcPts val="350"/>
              </a:spcBef>
              <a:spcAft>
                <a:spcPct val="0"/>
              </a:spcAft>
              <a:buClr>
                <a:srgbClr val="000099"/>
              </a:buClr>
              <a:buSzPct val="100000"/>
              <a:buFont typeface="Times New Roman" pitchFamily="18" charset="0"/>
              <a:buChar char="»"/>
              <a:defRPr sz="1400">
                <a:solidFill>
                  <a:srgbClr val="000099"/>
                </a:solidFill>
                <a:latin typeface="+mn-lt"/>
                <a:cs typeface="+mn-cs"/>
              </a:defRPr>
            </a:lvl8pPr>
            <a:lvl9pPr marL="3886200" indent="-228600" algn="l" defTabSz="449263" rtl="0" eaLnBrk="0" fontAlgn="base" hangingPunct="0">
              <a:lnSpc>
                <a:spcPct val="86000"/>
              </a:lnSpc>
              <a:spcBef>
                <a:spcPts val="350"/>
              </a:spcBef>
              <a:spcAft>
                <a:spcPct val="0"/>
              </a:spcAft>
              <a:buClr>
                <a:srgbClr val="000099"/>
              </a:buClr>
              <a:buSzPct val="100000"/>
              <a:buFont typeface="Times New Roman" pitchFamily="18" charset="0"/>
              <a:buChar char="»"/>
              <a:defRPr sz="1400">
                <a:solidFill>
                  <a:srgbClr val="000099"/>
                </a:solidFill>
                <a:latin typeface="+mn-lt"/>
                <a:cs typeface="+mn-cs"/>
              </a:defRPr>
            </a:lvl9pPr>
          </a:lstStyle>
          <a:p>
            <a:pPr>
              <a:lnSpc>
                <a:spcPct val="150000"/>
              </a:lnSpc>
            </a:pPr>
            <a:r>
              <a:rPr lang="fr-FR" dirty="0">
                <a:solidFill>
                  <a:schemeClr val="tx1"/>
                </a:solidFill>
                <a:latin typeface="Calibri" pitchFamily="34" charset="0"/>
                <a:cs typeface="Calibri" pitchFamily="34" charset="0"/>
              </a:rPr>
              <a:t>Paternité : citer l’auteur               Partage : sous licence identique</a:t>
            </a:r>
            <a:endParaRPr lang="fr-FR" sz="800" dirty="0">
              <a:solidFill>
                <a:schemeClr val="tx1"/>
              </a:solidFill>
              <a:latin typeface="Calibri" pitchFamily="34" charset="0"/>
              <a:cs typeface="Calibri" pitchFamily="34" charset="0"/>
            </a:endParaRPr>
          </a:p>
          <a:p>
            <a:pPr>
              <a:lnSpc>
                <a:spcPct val="150000"/>
              </a:lnSpc>
            </a:pPr>
            <a:r>
              <a:rPr lang="fr-FR" dirty="0">
                <a:solidFill>
                  <a:schemeClr val="tx1"/>
                </a:solidFill>
                <a:latin typeface="Calibri" pitchFamily="34" charset="0"/>
                <a:cs typeface="Calibri" pitchFamily="34" charset="0"/>
              </a:rPr>
              <a:t>Pas d’utilisation commerciale</a:t>
            </a:r>
          </a:p>
          <a:p>
            <a:pPr lvl="1">
              <a:lnSpc>
                <a:spcPct val="100000"/>
              </a:lnSpc>
            </a:pPr>
            <a:r>
              <a:rPr lang="fr-FR" sz="1800" dirty="0">
                <a:solidFill>
                  <a:schemeClr val="tx1"/>
                </a:solidFill>
                <a:latin typeface="Calibri" pitchFamily="34" charset="0"/>
                <a:cs typeface="Calibri" pitchFamily="34" charset="0"/>
              </a:rPr>
              <a:t>Gratuit pour un usage personnel ou dans un cadre bénévole</a:t>
            </a:r>
          </a:p>
          <a:p>
            <a:pPr lvl="1">
              <a:lnSpc>
                <a:spcPct val="100000"/>
              </a:lnSpc>
            </a:pPr>
            <a:r>
              <a:rPr lang="fr-FR" sz="1800" dirty="0">
                <a:solidFill>
                  <a:schemeClr val="tx1"/>
                </a:solidFill>
                <a:latin typeface="Calibri" pitchFamily="34" charset="0"/>
                <a:cs typeface="Calibri" pitchFamily="34" charset="0"/>
              </a:rPr>
              <a:t>Entreprise ou cursus universitaire : Demander l’autorisation</a:t>
            </a:r>
          </a:p>
          <a:p>
            <a:pPr lvl="2">
              <a:lnSpc>
                <a:spcPct val="100000"/>
              </a:lnSpc>
              <a:buClrTx/>
            </a:pPr>
            <a:r>
              <a:rPr lang="fr-FR" sz="1700" dirty="0">
                <a:solidFill>
                  <a:schemeClr val="tx1"/>
                </a:solidFill>
                <a:latin typeface="Calibri" pitchFamily="34" charset="0"/>
                <a:cs typeface="Calibri" pitchFamily="34" charset="0"/>
              </a:rPr>
              <a:t>Votre organisation a-t-elle les droits ? =&gt; </a:t>
            </a:r>
            <a:r>
              <a:rPr lang="fr-FR" sz="1700" dirty="0">
                <a:solidFill>
                  <a:schemeClr val="tx1"/>
                </a:solidFill>
                <a:latin typeface="Calibri" pitchFamily="34" charset="0"/>
                <a:cs typeface="Calibri" pitchFamily="34" charset="0"/>
                <a:hlinkClick r:id="rId4"/>
              </a:rPr>
              <a:t>http://goo.gl/s2yRtv</a:t>
            </a:r>
            <a:endParaRPr lang="fr-FR" sz="1700" dirty="0">
              <a:solidFill>
                <a:schemeClr val="tx1"/>
              </a:solidFill>
              <a:latin typeface="Calibri" pitchFamily="34" charset="0"/>
              <a:cs typeface="Calibri" pitchFamily="34" charset="0"/>
            </a:endParaRPr>
          </a:p>
          <a:p>
            <a:pPr lvl="2">
              <a:lnSpc>
                <a:spcPct val="100000"/>
              </a:lnSpc>
              <a:buClrTx/>
            </a:pPr>
            <a:r>
              <a:rPr lang="fr-FR" sz="1700" dirty="0">
                <a:solidFill>
                  <a:schemeClr val="tx1"/>
                </a:solidFill>
                <a:latin typeface="Calibri" pitchFamily="34" charset="0"/>
                <a:cs typeface="Calibri" pitchFamily="34" charset="0"/>
              </a:rPr>
              <a:t>RH ou formateur : Faire une demande d’utilisation =&gt; </a:t>
            </a:r>
            <a:r>
              <a:rPr lang="fr-FR" sz="1700" dirty="0">
                <a:solidFill>
                  <a:schemeClr val="tx1"/>
                </a:solidFill>
                <a:latin typeface="Calibri" pitchFamily="34" charset="0"/>
                <a:cs typeface="Calibri" pitchFamily="34" charset="0"/>
                <a:hlinkClick r:id="rId5"/>
              </a:rPr>
              <a:t>http://goo.gl/2uGj8s</a:t>
            </a:r>
            <a:r>
              <a:rPr lang="fr-FR" sz="1700" dirty="0">
                <a:solidFill>
                  <a:schemeClr val="tx1"/>
                </a:solidFill>
                <a:latin typeface="Calibri" pitchFamily="34" charset="0"/>
                <a:cs typeface="Calibri" pitchFamily="34" charset="0"/>
              </a:rPr>
              <a:t> </a:t>
            </a:r>
          </a:p>
        </p:txBody>
      </p:sp>
      <p:pic>
        <p:nvPicPr>
          <p:cNvPr id="11" name="Picture 4" descr="http://www.ccvb.ca/wp-content/uploads/2013/08/logo-cc-nc-creative-commons.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43178" y="2498436"/>
            <a:ext cx="672009" cy="67200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http://mirrors.creativecommons.org/presskit/icons/by.large.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57634" y="1283761"/>
            <a:ext cx="703684" cy="70368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descr="http://mirrors.creativecommons.org/presskit/icons/sa.large.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500089" y="1849388"/>
            <a:ext cx="682659" cy="682659"/>
          </a:xfrm>
          <a:prstGeom prst="rect">
            <a:avLst/>
          </a:prstGeom>
          <a:noFill/>
          <a:extLst>
            <a:ext uri="{909E8E84-426E-40DD-AFC4-6F175D3DCCD1}">
              <a14:hiddenFill xmlns:a14="http://schemas.microsoft.com/office/drawing/2010/main">
                <a:solidFill>
                  <a:srgbClr val="FFFFFF"/>
                </a:solidFill>
              </a14:hiddenFill>
            </a:ext>
          </a:extLst>
        </p:spPr>
      </p:pic>
      <p:sp>
        <p:nvSpPr>
          <p:cNvPr id="14" name="ZoneTexte 1"/>
          <p:cNvSpPr txBox="1"/>
          <p:nvPr/>
        </p:nvSpPr>
        <p:spPr>
          <a:xfrm>
            <a:off x="6660232" y="5449788"/>
            <a:ext cx="2019032" cy="261610"/>
          </a:xfrm>
          <a:prstGeom prst="rect">
            <a:avLst/>
          </a:prstGeom>
          <a:noFill/>
        </p:spPr>
        <p:txBody>
          <a:bodyPr wrap="square" rtlCol="0">
            <a:spAutoFit/>
          </a:bodyPr>
          <a:lstStyle/>
          <a:p>
            <a:pPr algn="r"/>
            <a:r>
              <a:rPr lang="fr-FR" sz="1100" dirty="0">
                <a:latin typeface="+mn-lt"/>
              </a:rPr>
              <a:t>Images : cc-by </a:t>
            </a:r>
            <a:r>
              <a:rPr lang="fr-FR" sz="1100" dirty="0">
                <a:latin typeface="+mn-lt"/>
                <a:hlinkClick r:id="rId9"/>
              </a:rPr>
              <a:t>source</a:t>
            </a:r>
            <a:endParaRPr lang="fr-FR" sz="1100" dirty="0">
              <a:latin typeface="+mn-lt"/>
            </a:endParaRPr>
          </a:p>
        </p:txBody>
      </p:sp>
    </p:spTree>
    <p:extLst>
      <p:ext uri="{BB962C8B-B14F-4D97-AF65-F5344CB8AC3E}">
        <p14:creationId xmlns:p14="http://schemas.microsoft.com/office/powerpoint/2010/main" val="486602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2"/>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0">
                                            <p:txEl>
                                              <p:pRg st="1" end="1"/>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e 2"/>
          <p:cNvGrpSpPr/>
          <p:nvPr/>
        </p:nvGrpSpPr>
        <p:grpSpPr>
          <a:xfrm>
            <a:off x="2843760" y="1032687"/>
            <a:ext cx="5688790" cy="4201143"/>
            <a:chOff x="2843760" y="1032687"/>
            <a:chExt cx="5688790" cy="4201143"/>
          </a:xfrm>
        </p:grpSpPr>
        <p:sp>
          <p:nvSpPr>
            <p:cNvPr id="15" name="Forme libre 14"/>
            <p:cNvSpPr/>
            <p:nvPr/>
          </p:nvSpPr>
          <p:spPr>
            <a:xfrm>
              <a:off x="3739091" y="1165527"/>
              <a:ext cx="4673316" cy="609525"/>
            </a:xfrm>
            <a:custGeom>
              <a:avLst/>
              <a:gdLst>
                <a:gd name="connsiteX0" fmla="*/ 0 w 4673316"/>
                <a:gd name="connsiteY0" fmla="*/ 0 h 609525"/>
                <a:gd name="connsiteX1" fmla="*/ 4673316 w 4673316"/>
                <a:gd name="connsiteY1" fmla="*/ 0 h 609525"/>
                <a:gd name="connsiteX2" fmla="*/ 4673316 w 4673316"/>
                <a:gd name="connsiteY2" fmla="*/ 609525 h 609525"/>
                <a:gd name="connsiteX3" fmla="*/ 0 w 4673316"/>
                <a:gd name="connsiteY3" fmla="*/ 609525 h 609525"/>
                <a:gd name="connsiteX4" fmla="*/ 0 w 4673316"/>
                <a:gd name="connsiteY4" fmla="*/ 0 h 60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3316" h="609525">
                  <a:moveTo>
                    <a:pt x="0" y="0"/>
                  </a:moveTo>
                  <a:lnTo>
                    <a:pt x="4673316" y="0"/>
                  </a:lnTo>
                  <a:lnTo>
                    <a:pt x="4673316" y="609525"/>
                  </a:lnTo>
                  <a:lnTo>
                    <a:pt x="0" y="609525"/>
                  </a:lnTo>
                  <a:lnTo>
                    <a:pt x="0" y="0"/>
                  </a:lnTo>
                  <a:close/>
                </a:path>
              </a:pathLst>
            </a:custGeom>
            <a:solidFill>
              <a:schemeClr val="bg2">
                <a:lumMod val="90000"/>
                <a:alpha val="90000"/>
              </a:schemeClr>
            </a:solidFill>
          </p:spPr>
          <p:style>
            <a:lnRef idx="2">
              <a:schemeClr val="accent5">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81451" tIns="187452" rIns="481451" bIns="142240" numCol="1" spcCol="1270" anchor="t" anchorCtr="0">
              <a:noAutofit/>
            </a:bodyPr>
            <a:lstStyle/>
            <a:p>
              <a:pPr marL="228600" lvl="1" indent="-228600" algn="l" defTabSz="889000">
                <a:lnSpc>
                  <a:spcPct val="90000"/>
                </a:lnSpc>
                <a:spcBef>
                  <a:spcPct val="0"/>
                </a:spcBef>
                <a:spcAft>
                  <a:spcPct val="15000"/>
                </a:spcAft>
                <a:buChar char="••"/>
              </a:pPr>
              <a:r>
                <a:rPr lang="fr-FR" sz="2000" b="1" kern="1200"/>
                <a:t>Fixer les objectifs d’un projet</a:t>
              </a:r>
            </a:p>
          </p:txBody>
        </p:sp>
        <p:sp>
          <p:nvSpPr>
            <p:cNvPr id="16" name="Forme libre 15"/>
            <p:cNvSpPr/>
            <p:nvPr/>
          </p:nvSpPr>
          <p:spPr>
            <a:xfrm>
              <a:off x="2927379" y="1032687"/>
              <a:ext cx="1339229" cy="265680"/>
            </a:xfrm>
            <a:custGeom>
              <a:avLst/>
              <a:gdLst>
                <a:gd name="connsiteX0" fmla="*/ 0 w 1339229"/>
                <a:gd name="connsiteY0" fmla="*/ 44281 h 265680"/>
                <a:gd name="connsiteX1" fmla="*/ 44281 w 1339229"/>
                <a:gd name="connsiteY1" fmla="*/ 0 h 265680"/>
                <a:gd name="connsiteX2" fmla="*/ 1294948 w 1339229"/>
                <a:gd name="connsiteY2" fmla="*/ 0 h 265680"/>
                <a:gd name="connsiteX3" fmla="*/ 1339229 w 1339229"/>
                <a:gd name="connsiteY3" fmla="*/ 44281 h 265680"/>
                <a:gd name="connsiteX4" fmla="*/ 1339229 w 1339229"/>
                <a:gd name="connsiteY4" fmla="*/ 221399 h 265680"/>
                <a:gd name="connsiteX5" fmla="*/ 1294948 w 1339229"/>
                <a:gd name="connsiteY5" fmla="*/ 265680 h 265680"/>
                <a:gd name="connsiteX6" fmla="*/ 44281 w 1339229"/>
                <a:gd name="connsiteY6" fmla="*/ 265680 h 265680"/>
                <a:gd name="connsiteX7" fmla="*/ 0 w 1339229"/>
                <a:gd name="connsiteY7" fmla="*/ 221399 h 265680"/>
                <a:gd name="connsiteX8" fmla="*/ 0 w 1339229"/>
                <a:gd name="connsiteY8" fmla="*/ 44281 h 26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9229" h="265680">
                  <a:moveTo>
                    <a:pt x="0" y="44281"/>
                  </a:moveTo>
                  <a:cubicBezTo>
                    <a:pt x="0" y="19825"/>
                    <a:pt x="19825" y="0"/>
                    <a:pt x="44281" y="0"/>
                  </a:cubicBezTo>
                  <a:lnTo>
                    <a:pt x="1294948" y="0"/>
                  </a:lnTo>
                  <a:cubicBezTo>
                    <a:pt x="1319404" y="0"/>
                    <a:pt x="1339229" y="19825"/>
                    <a:pt x="1339229" y="44281"/>
                  </a:cubicBezTo>
                  <a:lnTo>
                    <a:pt x="1339229" y="221399"/>
                  </a:lnTo>
                  <a:cubicBezTo>
                    <a:pt x="1339229" y="245855"/>
                    <a:pt x="1319404" y="265680"/>
                    <a:pt x="1294948" y="265680"/>
                  </a:cubicBezTo>
                  <a:lnTo>
                    <a:pt x="44281" y="265680"/>
                  </a:lnTo>
                  <a:cubicBezTo>
                    <a:pt x="19825" y="265680"/>
                    <a:pt x="0" y="245855"/>
                    <a:pt x="0" y="221399"/>
                  </a:cubicBezTo>
                  <a:lnTo>
                    <a:pt x="0" y="44281"/>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77100" tIns="12969" rIns="177100" bIns="12969" numCol="1" spcCol="1270" anchor="ctr" anchorCtr="0">
              <a:noAutofit/>
            </a:bodyPr>
            <a:lstStyle/>
            <a:p>
              <a:pPr lvl="0" algn="l" defTabSz="800100">
                <a:lnSpc>
                  <a:spcPct val="90000"/>
                </a:lnSpc>
                <a:spcBef>
                  <a:spcPct val="0"/>
                </a:spcBef>
                <a:spcAft>
                  <a:spcPct val="35000"/>
                </a:spcAft>
              </a:pPr>
              <a:r>
                <a:rPr lang="fr-FR" sz="1800" b="1" kern="1200" dirty="0">
                  <a:effectLst>
                    <a:outerShdw blurRad="38100" dist="38100" dir="2700000" algn="tl">
                      <a:srgbClr val="000000">
                        <a:alpha val="43137"/>
                      </a:srgbClr>
                    </a:outerShdw>
                  </a:effectLst>
                </a:rPr>
                <a:t>Chapitre 1 </a:t>
              </a:r>
            </a:p>
          </p:txBody>
        </p:sp>
        <p:sp>
          <p:nvSpPr>
            <p:cNvPr id="18" name="Forme libre 17"/>
            <p:cNvSpPr/>
            <p:nvPr/>
          </p:nvSpPr>
          <p:spPr>
            <a:xfrm>
              <a:off x="3790393" y="1956492"/>
              <a:ext cx="4627473" cy="609525"/>
            </a:xfrm>
            <a:custGeom>
              <a:avLst/>
              <a:gdLst>
                <a:gd name="connsiteX0" fmla="*/ 0 w 4627473"/>
                <a:gd name="connsiteY0" fmla="*/ 0 h 609525"/>
                <a:gd name="connsiteX1" fmla="*/ 4627473 w 4627473"/>
                <a:gd name="connsiteY1" fmla="*/ 0 h 609525"/>
                <a:gd name="connsiteX2" fmla="*/ 4627473 w 4627473"/>
                <a:gd name="connsiteY2" fmla="*/ 609525 h 609525"/>
                <a:gd name="connsiteX3" fmla="*/ 0 w 4627473"/>
                <a:gd name="connsiteY3" fmla="*/ 609525 h 609525"/>
                <a:gd name="connsiteX4" fmla="*/ 0 w 4627473"/>
                <a:gd name="connsiteY4" fmla="*/ 0 h 60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7473" h="609525">
                  <a:moveTo>
                    <a:pt x="0" y="0"/>
                  </a:moveTo>
                  <a:lnTo>
                    <a:pt x="4627473" y="0"/>
                  </a:lnTo>
                  <a:lnTo>
                    <a:pt x="4627473" y="609525"/>
                  </a:lnTo>
                  <a:lnTo>
                    <a:pt x="0" y="609525"/>
                  </a:lnTo>
                  <a:lnTo>
                    <a:pt x="0" y="0"/>
                  </a:lnTo>
                  <a:close/>
                </a:path>
              </a:pathLst>
            </a:custGeom>
            <a:solidFill>
              <a:schemeClr val="bg2">
                <a:lumMod val="90000"/>
                <a:alpha val="90000"/>
              </a:schemeClr>
            </a:solidFill>
          </p:spPr>
          <p:style>
            <a:lnRef idx="2">
              <a:schemeClr val="accent5">
                <a:hueOff val="-2483469"/>
                <a:satOff val="9953"/>
                <a:lumOff val="2157"/>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81451" tIns="187452" rIns="481451" bIns="142240" numCol="1" spcCol="1270" anchor="t" anchorCtr="0">
              <a:noAutofit/>
            </a:bodyPr>
            <a:lstStyle/>
            <a:p>
              <a:pPr marL="228600" lvl="1" indent="-228600" algn="l" defTabSz="889000">
                <a:lnSpc>
                  <a:spcPct val="90000"/>
                </a:lnSpc>
                <a:spcBef>
                  <a:spcPct val="0"/>
                </a:spcBef>
                <a:spcAft>
                  <a:spcPct val="15000"/>
                </a:spcAft>
                <a:buChar char="••"/>
              </a:pPr>
              <a:r>
                <a:rPr lang="fr-FR" sz="2000" b="1" kern="1200"/>
                <a:t>Organiser des réunions efficaces</a:t>
              </a:r>
            </a:p>
          </p:txBody>
        </p:sp>
        <p:sp>
          <p:nvSpPr>
            <p:cNvPr id="19" name="Forme libre 18"/>
            <p:cNvSpPr/>
            <p:nvPr/>
          </p:nvSpPr>
          <p:spPr>
            <a:xfrm>
              <a:off x="2927379" y="1823652"/>
              <a:ext cx="1339229" cy="265680"/>
            </a:xfrm>
            <a:custGeom>
              <a:avLst/>
              <a:gdLst>
                <a:gd name="connsiteX0" fmla="*/ 0 w 1339229"/>
                <a:gd name="connsiteY0" fmla="*/ 44281 h 265680"/>
                <a:gd name="connsiteX1" fmla="*/ 44281 w 1339229"/>
                <a:gd name="connsiteY1" fmla="*/ 0 h 265680"/>
                <a:gd name="connsiteX2" fmla="*/ 1294948 w 1339229"/>
                <a:gd name="connsiteY2" fmla="*/ 0 h 265680"/>
                <a:gd name="connsiteX3" fmla="*/ 1339229 w 1339229"/>
                <a:gd name="connsiteY3" fmla="*/ 44281 h 265680"/>
                <a:gd name="connsiteX4" fmla="*/ 1339229 w 1339229"/>
                <a:gd name="connsiteY4" fmla="*/ 221399 h 265680"/>
                <a:gd name="connsiteX5" fmla="*/ 1294948 w 1339229"/>
                <a:gd name="connsiteY5" fmla="*/ 265680 h 265680"/>
                <a:gd name="connsiteX6" fmla="*/ 44281 w 1339229"/>
                <a:gd name="connsiteY6" fmla="*/ 265680 h 265680"/>
                <a:gd name="connsiteX7" fmla="*/ 0 w 1339229"/>
                <a:gd name="connsiteY7" fmla="*/ 221399 h 265680"/>
                <a:gd name="connsiteX8" fmla="*/ 0 w 1339229"/>
                <a:gd name="connsiteY8" fmla="*/ 44281 h 26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9229" h="265680">
                  <a:moveTo>
                    <a:pt x="0" y="44281"/>
                  </a:moveTo>
                  <a:cubicBezTo>
                    <a:pt x="0" y="19825"/>
                    <a:pt x="19825" y="0"/>
                    <a:pt x="44281" y="0"/>
                  </a:cubicBezTo>
                  <a:lnTo>
                    <a:pt x="1294948" y="0"/>
                  </a:lnTo>
                  <a:cubicBezTo>
                    <a:pt x="1319404" y="0"/>
                    <a:pt x="1339229" y="19825"/>
                    <a:pt x="1339229" y="44281"/>
                  </a:cubicBezTo>
                  <a:lnTo>
                    <a:pt x="1339229" y="221399"/>
                  </a:lnTo>
                  <a:cubicBezTo>
                    <a:pt x="1339229" y="245855"/>
                    <a:pt x="1319404" y="265680"/>
                    <a:pt x="1294948" y="265680"/>
                  </a:cubicBezTo>
                  <a:lnTo>
                    <a:pt x="44281" y="265680"/>
                  </a:lnTo>
                  <a:cubicBezTo>
                    <a:pt x="19825" y="265680"/>
                    <a:pt x="0" y="245855"/>
                    <a:pt x="0" y="221399"/>
                  </a:cubicBezTo>
                  <a:lnTo>
                    <a:pt x="0" y="44281"/>
                  </a:lnTo>
                  <a:close/>
                </a:path>
              </a:pathLst>
            </a:custGeom>
          </p:spPr>
          <p:style>
            <a:lnRef idx="2">
              <a:schemeClr val="lt1">
                <a:hueOff val="0"/>
                <a:satOff val="0"/>
                <a:lumOff val="0"/>
                <a:alphaOff val="0"/>
              </a:schemeClr>
            </a:lnRef>
            <a:fillRef idx="1">
              <a:schemeClr val="accent5">
                <a:hueOff val="-2483469"/>
                <a:satOff val="9953"/>
                <a:lumOff val="2157"/>
                <a:alphaOff val="0"/>
              </a:schemeClr>
            </a:fillRef>
            <a:effectRef idx="0">
              <a:schemeClr val="accent5">
                <a:hueOff val="-2483469"/>
                <a:satOff val="9953"/>
                <a:lumOff val="2157"/>
                <a:alphaOff val="0"/>
              </a:schemeClr>
            </a:effectRef>
            <a:fontRef idx="minor">
              <a:schemeClr val="lt1"/>
            </a:fontRef>
          </p:style>
          <p:txBody>
            <a:bodyPr spcFirstLastPara="0" vert="horz" wrap="square" lIns="177100" tIns="12969" rIns="177100" bIns="12969" numCol="1" spcCol="1270" anchor="ctr" anchorCtr="0">
              <a:noAutofit/>
            </a:bodyPr>
            <a:lstStyle/>
            <a:p>
              <a:pPr lvl="0" algn="l" defTabSz="800100">
                <a:lnSpc>
                  <a:spcPct val="90000"/>
                </a:lnSpc>
                <a:spcBef>
                  <a:spcPct val="0"/>
                </a:spcBef>
                <a:spcAft>
                  <a:spcPct val="35000"/>
                </a:spcAft>
              </a:pPr>
              <a:r>
                <a:rPr lang="fr-FR" sz="1800" b="1" kern="1200" dirty="0">
                  <a:effectLst>
                    <a:outerShdw blurRad="38100" dist="38100" dir="2700000" algn="tl">
                      <a:srgbClr val="000000">
                        <a:alpha val="43137"/>
                      </a:srgbClr>
                    </a:outerShdw>
                  </a:effectLst>
                </a:rPr>
                <a:t>Chapitre 2 </a:t>
              </a:r>
            </a:p>
          </p:txBody>
        </p:sp>
        <p:sp>
          <p:nvSpPr>
            <p:cNvPr id="20" name="Forme libre 19"/>
            <p:cNvSpPr/>
            <p:nvPr/>
          </p:nvSpPr>
          <p:spPr>
            <a:xfrm>
              <a:off x="3790393" y="2711958"/>
              <a:ext cx="4572263" cy="609525"/>
            </a:xfrm>
            <a:custGeom>
              <a:avLst/>
              <a:gdLst>
                <a:gd name="connsiteX0" fmla="*/ 0 w 4572263"/>
                <a:gd name="connsiteY0" fmla="*/ 0 h 609525"/>
                <a:gd name="connsiteX1" fmla="*/ 4572263 w 4572263"/>
                <a:gd name="connsiteY1" fmla="*/ 0 h 609525"/>
                <a:gd name="connsiteX2" fmla="*/ 4572263 w 4572263"/>
                <a:gd name="connsiteY2" fmla="*/ 609525 h 609525"/>
                <a:gd name="connsiteX3" fmla="*/ 0 w 4572263"/>
                <a:gd name="connsiteY3" fmla="*/ 609525 h 609525"/>
                <a:gd name="connsiteX4" fmla="*/ 0 w 4572263"/>
                <a:gd name="connsiteY4" fmla="*/ 0 h 60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2263" h="609525">
                  <a:moveTo>
                    <a:pt x="0" y="0"/>
                  </a:moveTo>
                  <a:lnTo>
                    <a:pt x="4572263" y="0"/>
                  </a:lnTo>
                  <a:lnTo>
                    <a:pt x="4572263" y="609525"/>
                  </a:lnTo>
                  <a:lnTo>
                    <a:pt x="0" y="609525"/>
                  </a:lnTo>
                  <a:lnTo>
                    <a:pt x="0" y="0"/>
                  </a:lnTo>
                  <a:close/>
                </a:path>
              </a:pathLst>
            </a:custGeom>
            <a:solidFill>
              <a:schemeClr val="bg2">
                <a:lumMod val="90000"/>
                <a:alpha val="90000"/>
              </a:schemeClr>
            </a:solidFill>
          </p:spPr>
          <p:style>
            <a:lnRef idx="2">
              <a:schemeClr val="accent5">
                <a:hueOff val="-4966938"/>
                <a:satOff val="19906"/>
                <a:lumOff val="4314"/>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81451" tIns="187452" rIns="481451" bIns="142240" numCol="1" spcCol="1270" anchor="t" anchorCtr="0">
              <a:noAutofit/>
            </a:bodyPr>
            <a:lstStyle/>
            <a:p>
              <a:pPr marL="228600" lvl="1" indent="-228600" algn="l" defTabSz="889000">
                <a:lnSpc>
                  <a:spcPct val="90000"/>
                </a:lnSpc>
                <a:spcBef>
                  <a:spcPct val="0"/>
                </a:spcBef>
                <a:spcAft>
                  <a:spcPct val="15000"/>
                </a:spcAft>
                <a:buChar char="••"/>
              </a:pPr>
              <a:r>
                <a:rPr lang="fr-FR" sz="2000" b="1" kern="1200"/>
                <a:t>Le compte-rendu</a:t>
              </a:r>
            </a:p>
          </p:txBody>
        </p:sp>
        <p:sp>
          <p:nvSpPr>
            <p:cNvPr id="21" name="Forme libre 20"/>
            <p:cNvSpPr/>
            <p:nvPr/>
          </p:nvSpPr>
          <p:spPr>
            <a:xfrm>
              <a:off x="2927379" y="2614617"/>
              <a:ext cx="1339229" cy="265680"/>
            </a:xfrm>
            <a:custGeom>
              <a:avLst/>
              <a:gdLst>
                <a:gd name="connsiteX0" fmla="*/ 0 w 1339229"/>
                <a:gd name="connsiteY0" fmla="*/ 44281 h 265680"/>
                <a:gd name="connsiteX1" fmla="*/ 44281 w 1339229"/>
                <a:gd name="connsiteY1" fmla="*/ 0 h 265680"/>
                <a:gd name="connsiteX2" fmla="*/ 1294948 w 1339229"/>
                <a:gd name="connsiteY2" fmla="*/ 0 h 265680"/>
                <a:gd name="connsiteX3" fmla="*/ 1339229 w 1339229"/>
                <a:gd name="connsiteY3" fmla="*/ 44281 h 265680"/>
                <a:gd name="connsiteX4" fmla="*/ 1339229 w 1339229"/>
                <a:gd name="connsiteY4" fmla="*/ 221399 h 265680"/>
                <a:gd name="connsiteX5" fmla="*/ 1294948 w 1339229"/>
                <a:gd name="connsiteY5" fmla="*/ 265680 h 265680"/>
                <a:gd name="connsiteX6" fmla="*/ 44281 w 1339229"/>
                <a:gd name="connsiteY6" fmla="*/ 265680 h 265680"/>
                <a:gd name="connsiteX7" fmla="*/ 0 w 1339229"/>
                <a:gd name="connsiteY7" fmla="*/ 221399 h 265680"/>
                <a:gd name="connsiteX8" fmla="*/ 0 w 1339229"/>
                <a:gd name="connsiteY8" fmla="*/ 44281 h 26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9229" h="265680">
                  <a:moveTo>
                    <a:pt x="0" y="44281"/>
                  </a:moveTo>
                  <a:cubicBezTo>
                    <a:pt x="0" y="19825"/>
                    <a:pt x="19825" y="0"/>
                    <a:pt x="44281" y="0"/>
                  </a:cubicBezTo>
                  <a:lnTo>
                    <a:pt x="1294948" y="0"/>
                  </a:lnTo>
                  <a:cubicBezTo>
                    <a:pt x="1319404" y="0"/>
                    <a:pt x="1339229" y="19825"/>
                    <a:pt x="1339229" y="44281"/>
                  </a:cubicBezTo>
                  <a:lnTo>
                    <a:pt x="1339229" y="221399"/>
                  </a:lnTo>
                  <a:cubicBezTo>
                    <a:pt x="1339229" y="245855"/>
                    <a:pt x="1319404" y="265680"/>
                    <a:pt x="1294948" y="265680"/>
                  </a:cubicBezTo>
                  <a:lnTo>
                    <a:pt x="44281" y="265680"/>
                  </a:lnTo>
                  <a:cubicBezTo>
                    <a:pt x="19825" y="265680"/>
                    <a:pt x="0" y="245855"/>
                    <a:pt x="0" y="221399"/>
                  </a:cubicBezTo>
                  <a:lnTo>
                    <a:pt x="0" y="44281"/>
                  </a:lnTo>
                  <a:close/>
                </a:path>
              </a:pathLst>
            </a:custGeom>
          </p:spPr>
          <p:style>
            <a:lnRef idx="2">
              <a:schemeClr val="lt1">
                <a:hueOff val="0"/>
                <a:satOff val="0"/>
                <a:lumOff val="0"/>
                <a:alphaOff val="0"/>
              </a:schemeClr>
            </a:lnRef>
            <a:fillRef idx="1">
              <a:schemeClr val="accent5">
                <a:hueOff val="-4966938"/>
                <a:satOff val="19906"/>
                <a:lumOff val="4314"/>
                <a:alphaOff val="0"/>
              </a:schemeClr>
            </a:fillRef>
            <a:effectRef idx="0">
              <a:schemeClr val="accent5">
                <a:hueOff val="-4966938"/>
                <a:satOff val="19906"/>
                <a:lumOff val="4314"/>
                <a:alphaOff val="0"/>
              </a:schemeClr>
            </a:effectRef>
            <a:fontRef idx="minor">
              <a:schemeClr val="lt1"/>
            </a:fontRef>
          </p:style>
          <p:txBody>
            <a:bodyPr spcFirstLastPara="0" vert="horz" wrap="square" lIns="177100" tIns="12969" rIns="177100" bIns="12969" numCol="1" spcCol="1270" anchor="ctr" anchorCtr="0">
              <a:noAutofit/>
            </a:bodyPr>
            <a:lstStyle/>
            <a:p>
              <a:pPr lvl="0" algn="l" defTabSz="800100">
                <a:lnSpc>
                  <a:spcPct val="90000"/>
                </a:lnSpc>
                <a:spcBef>
                  <a:spcPct val="0"/>
                </a:spcBef>
                <a:spcAft>
                  <a:spcPct val="35000"/>
                </a:spcAft>
              </a:pPr>
              <a:r>
                <a:rPr lang="fr-FR" sz="1800" b="1" kern="1200" dirty="0">
                  <a:effectLst>
                    <a:outerShdw blurRad="38100" dist="38100" dir="2700000" algn="tl">
                      <a:srgbClr val="000000">
                        <a:alpha val="43137"/>
                      </a:srgbClr>
                    </a:outerShdw>
                  </a:effectLst>
                </a:rPr>
                <a:t>Chapitre 3</a:t>
              </a:r>
            </a:p>
          </p:txBody>
        </p:sp>
        <p:sp>
          <p:nvSpPr>
            <p:cNvPr id="22" name="Forme libre 21"/>
            <p:cNvSpPr/>
            <p:nvPr/>
          </p:nvSpPr>
          <p:spPr>
            <a:xfrm>
              <a:off x="3790393" y="3538422"/>
              <a:ext cx="4605389" cy="609525"/>
            </a:xfrm>
            <a:custGeom>
              <a:avLst/>
              <a:gdLst>
                <a:gd name="connsiteX0" fmla="*/ 0 w 4605389"/>
                <a:gd name="connsiteY0" fmla="*/ 0 h 609525"/>
                <a:gd name="connsiteX1" fmla="*/ 4605389 w 4605389"/>
                <a:gd name="connsiteY1" fmla="*/ 0 h 609525"/>
                <a:gd name="connsiteX2" fmla="*/ 4605389 w 4605389"/>
                <a:gd name="connsiteY2" fmla="*/ 609525 h 609525"/>
                <a:gd name="connsiteX3" fmla="*/ 0 w 4605389"/>
                <a:gd name="connsiteY3" fmla="*/ 609525 h 609525"/>
                <a:gd name="connsiteX4" fmla="*/ 0 w 4605389"/>
                <a:gd name="connsiteY4" fmla="*/ 0 h 60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5389" h="609525">
                  <a:moveTo>
                    <a:pt x="0" y="0"/>
                  </a:moveTo>
                  <a:lnTo>
                    <a:pt x="4605389" y="0"/>
                  </a:lnTo>
                  <a:lnTo>
                    <a:pt x="4605389" y="609525"/>
                  </a:lnTo>
                  <a:lnTo>
                    <a:pt x="0" y="609525"/>
                  </a:lnTo>
                  <a:lnTo>
                    <a:pt x="0" y="0"/>
                  </a:lnTo>
                  <a:close/>
                </a:path>
              </a:pathLst>
            </a:custGeom>
            <a:solidFill>
              <a:schemeClr val="bg2">
                <a:lumMod val="90000"/>
                <a:alpha val="90000"/>
              </a:schemeClr>
            </a:solidFill>
          </p:spPr>
          <p:style>
            <a:lnRef idx="2">
              <a:schemeClr val="accent5">
                <a:hueOff val="-7450407"/>
                <a:satOff val="29858"/>
                <a:lumOff val="6471"/>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81451" tIns="187452" rIns="481451" bIns="142240" numCol="1" spcCol="1270" anchor="t" anchorCtr="0">
              <a:noAutofit/>
            </a:bodyPr>
            <a:lstStyle/>
            <a:p>
              <a:pPr marL="228600" lvl="1" indent="-228600" algn="l" defTabSz="889000">
                <a:lnSpc>
                  <a:spcPct val="90000"/>
                </a:lnSpc>
                <a:spcBef>
                  <a:spcPct val="0"/>
                </a:spcBef>
                <a:spcAft>
                  <a:spcPct val="15000"/>
                </a:spcAft>
                <a:buChar char="••"/>
              </a:pPr>
              <a:r>
                <a:rPr lang="fr-FR" sz="2000" b="1" kern="1200"/>
                <a:t>Gérer la phase de démarrage</a:t>
              </a:r>
            </a:p>
          </p:txBody>
        </p:sp>
        <p:sp>
          <p:nvSpPr>
            <p:cNvPr id="23" name="Forme libre 22"/>
            <p:cNvSpPr/>
            <p:nvPr/>
          </p:nvSpPr>
          <p:spPr>
            <a:xfrm>
              <a:off x="2927379" y="3405582"/>
              <a:ext cx="1339229" cy="265680"/>
            </a:xfrm>
            <a:custGeom>
              <a:avLst/>
              <a:gdLst>
                <a:gd name="connsiteX0" fmla="*/ 0 w 1339229"/>
                <a:gd name="connsiteY0" fmla="*/ 44281 h 265680"/>
                <a:gd name="connsiteX1" fmla="*/ 44281 w 1339229"/>
                <a:gd name="connsiteY1" fmla="*/ 0 h 265680"/>
                <a:gd name="connsiteX2" fmla="*/ 1294948 w 1339229"/>
                <a:gd name="connsiteY2" fmla="*/ 0 h 265680"/>
                <a:gd name="connsiteX3" fmla="*/ 1339229 w 1339229"/>
                <a:gd name="connsiteY3" fmla="*/ 44281 h 265680"/>
                <a:gd name="connsiteX4" fmla="*/ 1339229 w 1339229"/>
                <a:gd name="connsiteY4" fmla="*/ 221399 h 265680"/>
                <a:gd name="connsiteX5" fmla="*/ 1294948 w 1339229"/>
                <a:gd name="connsiteY5" fmla="*/ 265680 h 265680"/>
                <a:gd name="connsiteX6" fmla="*/ 44281 w 1339229"/>
                <a:gd name="connsiteY6" fmla="*/ 265680 h 265680"/>
                <a:gd name="connsiteX7" fmla="*/ 0 w 1339229"/>
                <a:gd name="connsiteY7" fmla="*/ 221399 h 265680"/>
                <a:gd name="connsiteX8" fmla="*/ 0 w 1339229"/>
                <a:gd name="connsiteY8" fmla="*/ 44281 h 26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9229" h="265680">
                  <a:moveTo>
                    <a:pt x="0" y="44281"/>
                  </a:moveTo>
                  <a:cubicBezTo>
                    <a:pt x="0" y="19825"/>
                    <a:pt x="19825" y="0"/>
                    <a:pt x="44281" y="0"/>
                  </a:cubicBezTo>
                  <a:lnTo>
                    <a:pt x="1294948" y="0"/>
                  </a:lnTo>
                  <a:cubicBezTo>
                    <a:pt x="1319404" y="0"/>
                    <a:pt x="1339229" y="19825"/>
                    <a:pt x="1339229" y="44281"/>
                  </a:cubicBezTo>
                  <a:lnTo>
                    <a:pt x="1339229" y="221399"/>
                  </a:lnTo>
                  <a:cubicBezTo>
                    <a:pt x="1339229" y="245855"/>
                    <a:pt x="1319404" y="265680"/>
                    <a:pt x="1294948" y="265680"/>
                  </a:cubicBezTo>
                  <a:lnTo>
                    <a:pt x="44281" y="265680"/>
                  </a:lnTo>
                  <a:cubicBezTo>
                    <a:pt x="19825" y="265680"/>
                    <a:pt x="0" y="245855"/>
                    <a:pt x="0" y="221399"/>
                  </a:cubicBezTo>
                  <a:lnTo>
                    <a:pt x="0" y="44281"/>
                  </a:lnTo>
                  <a:close/>
                </a:path>
              </a:pathLst>
            </a:custGeom>
          </p:spPr>
          <p:style>
            <a:lnRef idx="2">
              <a:schemeClr val="lt1">
                <a:hueOff val="0"/>
                <a:satOff val="0"/>
                <a:lumOff val="0"/>
                <a:alphaOff val="0"/>
              </a:schemeClr>
            </a:lnRef>
            <a:fillRef idx="1">
              <a:schemeClr val="accent5">
                <a:hueOff val="-7450407"/>
                <a:satOff val="29858"/>
                <a:lumOff val="6471"/>
                <a:alphaOff val="0"/>
              </a:schemeClr>
            </a:fillRef>
            <a:effectRef idx="0">
              <a:schemeClr val="accent5">
                <a:hueOff val="-7450407"/>
                <a:satOff val="29858"/>
                <a:lumOff val="6471"/>
                <a:alphaOff val="0"/>
              </a:schemeClr>
            </a:effectRef>
            <a:fontRef idx="minor">
              <a:schemeClr val="lt1"/>
            </a:fontRef>
          </p:style>
          <p:txBody>
            <a:bodyPr spcFirstLastPara="0" vert="horz" wrap="square" lIns="177100" tIns="12969" rIns="177100" bIns="12969" numCol="1" spcCol="1270" anchor="ctr" anchorCtr="0">
              <a:noAutofit/>
            </a:bodyPr>
            <a:lstStyle/>
            <a:p>
              <a:pPr lvl="0" algn="l" defTabSz="800100">
                <a:lnSpc>
                  <a:spcPct val="90000"/>
                </a:lnSpc>
                <a:spcBef>
                  <a:spcPct val="0"/>
                </a:spcBef>
                <a:spcAft>
                  <a:spcPct val="35000"/>
                </a:spcAft>
              </a:pPr>
              <a:r>
                <a:rPr lang="fr-FR" sz="1800" b="1" kern="1200" dirty="0">
                  <a:effectLst>
                    <a:outerShdw blurRad="38100" dist="38100" dir="2700000" algn="tl">
                      <a:srgbClr val="000000">
                        <a:alpha val="43137"/>
                      </a:srgbClr>
                    </a:outerShdw>
                  </a:effectLst>
                </a:rPr>
                <a:t>Chapitre 4</a:t>
              </a:r>
            </a:p>
          </p:txBody>
        </p:sp>
        <p:sp>
          <p:nvSpPr>
            <p:cNvPr id="24" name="Forme libre 23"/>
            <p:cNvSpPr/>
            <p:nvPr/>
          </p:nvSpPr>
          <p:spPr>
            <a:xfrm>
              <a:off x="3790393" y="4329387"/>
              <a:ext cx="4641555" cy="609525"/>
            </a:xfrm>
            <a:custGeom>
              <a:avLst/>
              <a:gdLst>
                <a:gd name="connsiteX0" fmla="*/ 0 w 4641555"/>
                <a:gd name="connsiteY0" fmla="*/ 0 h 609525"/>
                <a:gd name="connsiteX1" fmla="*/ 4641555 w 4641555"/>
                <a:gd name="connsiteY1" fmla="*/ 0 h 609525"/>
                <a:gd name="connsiteX2" fmla="*/ 4641555 w 4641555"/>
                <a:gd name="connsiteY2" fmla="*/ 609525 h 609525"/>
                <a:gd name="connsiteX3" fmla="*/ 0 w 4641555"/>
                <a:gd name="connsiteY3" fmla="*/ 609525 h 609525"/>
                <a:gd name="connsiteX4" fmla="*/ 0 w 4641555"/>
                <a:gd name="connsiteY4" fmla="*/ 0 h 60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1555" h="609525">
                  <a:moveTo>
                    <a:pt x="0" y="0"/>
                  </a:moveTo>
                  <a:lnTo>
                    <a:pt x="4641555" y="0"/>
                  </a:lnTo>
                  <a:lnTo>
                    <a:pt x="4641555" y="609525"/>
                  </a:lnTo>
                  <a:lnTo>
                    <a:pt x="0" y="609525"/>
                  </a:lnTo>
                  <a:lnTo>
                    <a:pt x="0" y="0"/>
                  </a:lnTo>
                  <a:close/>
                </a:path>
              </a:pathLst>
            </a:custGeom>
            <a:solidFill>
              <a:schemeClr val="bg2">
                <a:lumMod val="90000"/>
                <a:alpha val="90000"/>
              </a:schemeClr>
            </a:solidFill>
          </p:spPr>
          <p:style>
            <a:lnRef idx="2">
              <a:schemeClr val="accent5">
                <a:hueOff val="-9933876"/>
                <a:satOff val="39811"/>
                <a:lumOff val="8628"/>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81451" tIns="187452" rIns="481451" bIns="142240" numCol="1" spcCol="1270" anchor="t" anchorCtr="0">
              <a:noAutofit/>
            </a:bodyPr>
            <a:lstStyle/>
            <a:p>
              <a:pPr marL="228600" lvl="1" indent="-228600" algn="l" defTabSz="889000">
                <a:lnSpc>
                  <a:spcPct val="90000"/>
                </a:lnSpc>
                <a:spcBef>
                  <a:spcPct val="0"/>
                </a:spcBef>
                <a:spcAft>
                  <a:spcPct val="15000"/>
                </a:spcAft>
                <a:buChar char="••"/>
              </a:pPr>
              <a:r>
                <a:rPr lang="fr-FR" sz="2000" b="1" kern="1200"/>
                <a:t>Cycle de vie d’un projet</a:t>
              </a:r>
            </a:p>
          </p:txBody>
        </p:sp>
        <p:sp>
          <p:nvSpPr>
            <p:cNvPr id="25" name="Forme libre 24"/>
            <p:cNvSpPr/>
            <p:nvPr/>
          </p:nvSpPr>
          <p:spPr>
            <a:xfrm>
              <a:off x="2927379" y="4196547"/>
              <a:ext cx="1339229" cy="265680"/>
            </a:xfrm>
            <a:custGeom>
              <a:avLst/>
              <a:gdLst>
                <a:gd name="connsiteX0" fmla="*/ 0 w 1339229"/>
                <a:gd name="connsiteY0" fmla="*/ 44281 h 265680"/>
                <a:gd name="connsiteX1" fmla="*/ 44281 w 1339229"/>
                <a:gd name="connsiteY1" fmla="*/ 0 h 265680"/>
                <a:gd name="connsiteX2" fmla="*/ 1294948 w 1339229"/>
                <a:gd name="connsiteY2" fmla="*/ 0 h 265680"/>
                <a:gd name="connsiteX3" fmla="*/ 1339229 w 1339229"/>
                <a:gd name="connsiteY3" fmla="*/ 44281 h 265680"/>
                <a:gd name="connsiteX4" fmla="*/ 1339229 w 1339229"/>
                <a:gd name="connsiteY4" fmla="*/ 221399 h 265680"/>
                <a:gd name="connsiteX5" fmla="*/ 1294948 w 1339229"/>
                <a:gd name="connsiteY5" fmla="*/ 265680 h 265680"/>
                <a:gd name="connsiteX6" fmla="*/ 44281 w 1339229"/>
                <a:gd name="connsiteY6" fmla="*/ 265680 h 265680"/>
                <a:gd name="connsiteX7" fmla="*/ 0 w 1339229"/>
                <a:gd name="connsiteY7" fmla="*/ 221399 h 265680"/>
                <a:gd name="connsiteX8" fmla="*/ 0 w 1339229"/>
                <a:gd name="connsiteY8" fmla="*/ 44281 h 26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9229" h="265680">
                  <a:moveTo>
                    <a:pt x="0" y="44281"/>
                  </a:moveTo>
                  <a:cubicBezTo>
                    <a:pt x="0" y="19825"/>
                    <a:pt x="19825" y="0"/>
                    <a:pt x="44281" y="0"/>
                  </a:cubicBezTo>
                  <a:lnTo>
                    <a:pt x="1294948" y="0"/>
                  </a:lnTo>
                  <a:cubicBezTo>
                    <a:pt x="1319404" y="0"/>
                    <a:pt x="1339229" y="19825"/>
                    <a:pt x="1339229" y="44281"/>
                  </a:cubicBezTo>
                  <a:lnTo>
                    <a:pt x="1339229" y="221399"/>
                  </a:lnTo>
                  <a:cubicBezTo>
                    <a:pt x="1339229" y="245855"/>
                    <a:pt x="1319404" y="265680"/>
                    <a:pt x="1294948" y="265680"/>
                  </a:cubicBezTo>
                  <a:lnTo>
                    <a:pt x="44281" y="265680"/>
                  </a:lnTo>
                  <a:cubicBezTo>
                    <a:pt x="19825" y="265680"/>
                    <a:pt x="0" y="245855"/>
                    <a:pt x="0" y="221399"/>
                  </a:cubicBezTo>
                  <a:lnTo>
                    <a:pt x="0" y="44281"/>
                  </a:lnTo>
                  <a:close/>
                </a:path>
              </a:pathLst>
            </a:cu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txBody>
            <a:bodyPr spcFirstLastPara="0" vert="horz" wrap="square" lIns="177100" tIns="12969" rIns="177100" bIns="12969" numCol="1" spcCol="1270" anchor="ctr" anchorCtr="0">
              <a:noAutofit/>
            </a:bodyPr>
            <a:lstStyle/>
            <a:p>
              <a:pPr lvl="0" algn="l" defTabSz="800100">
                <a:lnSpc>
                  <a:spcPct val="90000"/>
                </a:lnSpc>
                <a:spcBef>
                  <a:spcPct val="0"/>
                </a:spcBef>
                <a:spcAft>
                  <a:spcPct val="35000"/>
                </a:spcAft>
              </a:pPr>
              <a:r>
                <a:rPr lang="fr-FR" sz="1800" b="1" kern="1200" dirty="0">
                  <a:effectLst>
                    <a:outerShdw blurRad="38100" dist="38100" dir="2700000" algn="tl">
                      <a:srgbClr val="000000">
                        <a:alpha val="43137"/>
                      </a:srgbClr>
                    </a:outerShdw>
                  </a:effectLst>
                </a:rPr>
                <a:t>Chapitre 5</a:t>
              </a:r>
            </a:p>
          </p:txBody>
        </p:sp>
        <p:sp>
          <p:nvSpPr>
            <p:cNvPr id="26" name="Rectangle 25"/>
            <p:cNvSpPr/>
            <p:nvPr/>
          </p:nvSpPr>
          <p:spPr>
            <a:xfrm>
              <a:off x="2855369" y="3393493"/>
              <a:ext cx="5677181" cy="1840337"/>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p:cNvSpPr/>
            <p:nvPr/>
          </p:nvSpPr>
          <p:spPr>
            <a:xfrm>
              <a:off x="2843760" y="1033707"/>
              <a:ext cx="5677181" cy="1580910"/>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6" name="Espace réservé du numéro de diapositive 5"/>
          <p:cNvSpPr>
            <a:spLocks noGrp="1"/>
          </p:cNvSpPr>
          <p:nvPr>
            <p:ph type="sldNum" sz="quarter" idx="10"/>
          </p:nvPr>
        </p:nvSpPr>
        <p:spPr/>
        <p:txBody>
          <a:bodyPr/>
          <a:lstStyle/>
          <a:p>
            <a:pPr>
              <a:defRPr/>
            </a:pPr>
            <a:fld id="{7F07B8DE-9430-46E8-A38B-5DA0DE501445}" type="slidenum">
              <a:rPr lang="fr-FR" smtClean="0"/>
              <a:pPr>
                <a:defRPr/>
              </a:pPr>
              <a:t>30</a:t>
            </a:fld>
            <a:endParaRPr lang="fr-FR"/>
          </a:p>
        </p:txBody>
      </p:sp>
    </p:spTree>
    <p:custDataLst>
      <p:tags r:id="rId1"/>
    </p:custDataLst>
    <p:extLst>
      <p:ext uri="{BB962C8B-B14F-4D97-AF65-F5344CB8AC3E}">
        <p14:creationId xmlns:p14="http://schemas.microsoft.com/office/powerpoint/2010/main" val="2464816418"/>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2651462" y="12239"/>
            <a:ext cx="6313582" cy="571500"/>
          </a:xfrm>
        </p:spPr>
        <p:txBody>
          <a:bodyPr/>
          <a:lstStyle/>
          <a:p>
            <a:r>
              <a:rPr lang="fr-FR" dirty="0"/>
              <a:t>Outils essentiels d’organisation</a:t>
            </a:r>
          </a:p>
        </p:txBody>
      </p:sp>
      <p:sp>
        <p:nvSpPr>
          <p:cNvPr id="14" name="Rectangle 3"/>
          <p:cNvSpPr txBox="1">
            <a:spLocks noChangeArrowheads="1"/>
          </p:cNvSpPr>
          <p:nvPr/>
        </p:nvSpPr>
        <p:spPr>
          <a:xfrm>
            <a:off x="2565400" y="494038"/>
            <a:ext cx="6578600" cy="601928"/>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2800" b="1" i="0" u="none" strike="noStrike" kern="0" cap="none" spc="0" normalizeH="0" baseline="0" noProof="0" dirty="0">
                <a:ln>
                  <a:noFill/>
                </a:ln>
                <a:solidFill>
                  <a:schemeClr val="tx2">
                    <a:lumMod val="75000"/>
                  </a:schemeClr>
                </a:solidFill>
                <a:effectLst/>
                <a:uLnTx/>
                <a:uFillTx/>
                <a:latin typeface="Calibri" pitchFamily="34" charset="0"/>
                <a:ea typeface="+mj-ea"/>
                <a:cs typeface="+mj-cs"/>
              </a:rPr>
              <a:t>Chapitre</a:t>
            </a:r>
            <a:r>
              <a:rPr kumimoji="0" lang="fr-FR" sz="2800" b="1" i="0" u="none" strike="noStrike" kern="0" cap="none" spc="0" normalizeH="0" noProof="0" dirty="0">
                <a:ln>
                  <a:noFill/>
                </a:ln>
                <a:solidFill>
                  <a:schemeClr val="tx2">
                    <a:lumMod val="75000"/>
                  </a:schemeClr>
                </a:solidFill>
                <a:effectLst/>
                <a:uLnTx/>
                <a:uFillTx/>
                <a:latin typeface="Calibri" pitchFamily="34" charset="0"/>
                <a:ea typeface="+mj-ea"/>
                <a:cs typeface="+mj-cs"/>
              </a:rPr>
              <a:t> </a:t>
            </a:r>
            <a:r>
              <a:rPr kumimoji="0" lang="fr-FR" sz="2800" b="1" i="0" u="none" strike="noStrike" kern="0" cap="none" spc="0" normalizeH="0" dirty="0">
                <a:ln>
                  <a:noFill/>
                </a:ln>
                <a:solidFill>
                  <a:schemeClr val="tx2">
                    <a:lumMod val="75000"/>
                  </a:schemeClr>
                </a:solidFill>
                <a:effectLst/>
                <a:uLnTx/>
                <a:uFillTx/>
                <a:latin typeface="Calibri" pitchFamily="34" charset="0"/>
                <a:ea typeface="+mj-ea"/>
                <a:cs typeface="+mj-cs"/>
              </a:rPr>
              <a:t>3</a:t>
            </a:r>
            <a:endParaRPr kumimoji="0" lang="fr-FR" sz="2800" b="1" i="0" u="none" strike="noStrike" kern="0" cap="none" spc="0" normalizeH="0" baseline="0" noProof="0" dirty="0">
              <a:ln>
                <a:noFill/>
              </a:ln>
              <a:solidFill>
                <a:schemeClr val="tx2">
                  <a:lumMod val="75000"/>
                </a:schemeClr>
              </a:solidFill>
              <a:effectLst/>
              <a:uLnTx/>
              <a:uFillTx/>
              <a:latin typeface="Calibri" pitchFamily="34" charset="0"/>
              <a:ea typeface="+mj-ea"/>
              <a:cs typeface="+mj-cs"/>
            </a:endParaRPr>
          </a:p>
        </p:txBody>
      </p:sp>
      <p:sp>
        <p:nvSpPr>
          <p:cNvPr id="15" name="ZoneTexte 14"/>
          <p:cNvSpPr txBox="1"/>
          <p:nvPr/>
        </p:nvSpPr>
        <p:spPr>
          <a:xfrm>
            <a:off x="2565504" y="4965142"/>
            <a:ext cx="6591300" cy="523220"/>
          </a:xfrm>
          <a:prstGeom prst="rect">
            <a:avLst/>
          </a:prstGeom>
          <a:noFill/>
        </p:spPr>
        <p:txBody>
          <a:bodyPr wrap="square" rtlCol="0">
            <a:spAutoFit/>
          </a:bodyPr>
          <a:lstStyle/>
          <a:p>
            <a:pPr algn="ctr"/>
            <a:r>
              <a:rPr lang="fr-FR" sz="2800" b="1" dirty="0">
                <a:solidFill>
                  <a:schemeClr val="accent4"/>
                </a:solidFill>
                <a:latin typeface="Calibri" pitchFamily="34" charset="0"/>
                <a:cs typeface="Calibri" pitchFamily="34" charset="0"/>
              </a:rPr>
              <a:t>Le compte-rendu</a:t>
            </a:r>
          </a:p>
        </p:txBody>
      </p:sp>
      <p:sp>
        <p:nvSpPr>
          <p:cNvPr id="3" name="Espace réservé du numéro de diapositive 2"/>
          <p:cNvSpPr>
            <a:spLocks noGrp="1"/>
          </p:cNvSpPr>
          <p:nvPr>
            <p:ph type="sldNum" sz="quarter" idx="10"/>
          </p:nvPr>
        </p:nvSpPr>
        <p:spPr/>
        <p:txBody>
          <a:bodyPr/>
          <a:lstStyle/>
          <a:p>
            <a:pPr>
              <a:defRPr/>
            </a:pPr>
            <a:fld id="{7F07B8DE-9430-46E8-A38B-5DA0DE501445}" type="slidenum">
              <a:rPr lang="fr-FR" smtClean="0"/>
              <a:pPr>
                <a:defRPr/>
              </a:pPr>
              <a:t>31</a:t>
            </a:fld>
            <a:endParaRPr lang="fr-FR"/>
          </a:p>
        </p:txBody>
      </p:sp>
      <p:pic>
        <p:nvPicPr>
          <p:cNvPr id="4" name="Image 3" descr="Capture d’écra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9415" y="1065538"/>
            <a:ext cx="3597675" cy="3901331"/>
          </a:xfrm>
          <a:prstGeom prst="rect">
            <a:avLst/>
          </a:prstGeom>
        </p:spPr>
      </p:pic>
      <p:sp>
        <p:nvSpPr>
          <p:cNvPr id="9" name="Text Box 179"/>
          <p:cNvSpPr txBox="1">
            <a:spLocks noChangeArrowheads="1"/>
          </p:cNvSpPr>
          <p:nvPr/>
        </p:nvSpPr>
        <p:spPr bwMode="auto">
          <a:xfrm>
            <a:off x="5364088" y="5468988"/>
            <a:ext cx="3170188" cy="246221"/>
          </a:xfrm>
          <a:prstGeom prst="rect">
            <a:avLst/>
          </a:prstGeom>
          <a:solidFill>
            <a:schemeClr val="bg1"/>
          </a:solidFill>
          <a:ln>
            <a:noFill/>
          </a:ln>
          <a:effectLst/>
        </p:spPr>
        <p:txBody>
          <a:bodyPr wrap="square">
            <a:spAutoFit/>
          </a:bodyPr>
          <a:lstStyle>
            <a:lvl1pPr eaLnBrk="0" hangingPunct="0">
              <a:defRPr sz="2200">
                <a:solidFill>
                  <a:schemeClr val="tx1"/>
                </a:solidFill>
                <a:latin typeface="Times New Roman" pitchFamily="18" charset="0"/>
              </a:defRPr>
            </a:lvl1pPr>
            <a:lvl2pPr marL="742950" indent="-285750" eaLnBrk="0" hangingPunct="0">
              <a:defRPr sz="2200">
                <a:solidFill>
                  <a:schemeClr val="tx1"/>
                </a:solidFill>
                <a:latin typeface="Times New Roman" pitchFamily="18" charset="0"/>
              </a:defRPr>
            </a:lvl2pPr>
            <a:lvl3pPr marL="1143000" indent="-228600" eaLnBrk="0" hangingPunct="0">
              <a:defRPr sz="2200">
                <a:solidFill>
                  <a:schemeClr val="tx1"/>
                </a:solidFill>
                <a:latin typeface="Times New Roman" pitchFamily="18" charset="0"/>
              </a:defRPr>
            </a:lvl3pPr>
            <a:lvl4pPr marL="1600200" indent="-228600" eaLnBrk="0" hangingPunct="0">
              <a:defRPr sz="2200">
                <a:solidFill>
                  <a:schemeClr val="tx1"/>
                </a:solidFill>
                <a:latin typeface="Times New Roman" pitchFamily="18" charset="0"/>
              </a:defRPr>
            </a:lvl4pPr>
            <a:lvl5pPr marL="2057400" indent="-228600" eaLnBrk="0" hangingPunct="0">
              <a:defRPr sz="2200">
                <a:solidFill>
                  <a:schemeClr val="tx1"/>
                </a:solidFill>
                <a:latin typeface="Times New Roman" pitchFamily="18" charset="0"/>
              </a:defRPr>
            </a:lvl5pPr>
            <a:lvl6pPr marL="2514600" indent="-228600" eaLnBrk="0" fontAlgn="base" hangingPunct="0">
              <a:spcBef>
                <a:spcPct val="0"/>
              </a:spcBef>
              <a:spcAft>
                <a:spcPct val="0"/>
              </a:spcAft>
              <a:defRPr sz="2200">
                <a:solidFill>
                  <a:schemeClr val="tx1"/>
                </a:solidFill>
                <a:latin typeface="Times New Roman" pitchFamily="18" charset="0"/>
              </a:defRPr>
            </a:lvl6pPr>
            <a:lvl7pPr marL="2971800" indent="-228600" eaLnBrk="0" fontAlgn="base" hangingPunct="0">
              <a:spcBef>
                <a:spcPct val="0"/>
              </a:spcBef>
              <a:spcAft>
                <a:spcPct val="0"/>
              </a:spcAft>
              <a:defRPr sz="2200">
                <a:solidFill>
                  <a:schemeClr val="tx1"/>
                </a:solidFill>
                <a:latin typeface="Times New Roman" pitchFamily="18" charset="0"/>
              </a:defRPr>
            </a:lvl7pPr>
            <a:lvl8pPr marL="3429000" indent="-228600" eaLnBrk="0" fontAlgn="base" hangingPunct="0">
              <a:spcBef>
                <a:spcPct val="0"/>
              </a:spcBef>
              <a:spcAft>
                <a:spcPct val="0"/>
              </a:spcAft>
              <a:defRPr sz="2200">
                <a:solidFill>
                  <a:schemeClr val="tx1"/>
                </a:solidFill>
                <a:latin typeface="Times New Roman" pitchFamily="18" charset="0"/>
              </a:defRPr>
            </a:lvl8pPr>
            <a:lvl9pPr marL="3886200" indent="-228600" eaLnBrk="0" fontAlgn="base" hangingPunct="0">
              <a:spcBef>
                <a:spcPct val="0"/>
              </a:spcBef>
              <a:spcAft>
                <a:spcPct val="0"/>
              </a:spcAft>
              <a:defRPr sz="2200">
                <a:solidFill>
                  <a:schemeClr val="tx1"/>
                </a:solidFill>
                <a:latin typeface="Times New Roman" pitchFamily="18" charset="0"/>
              </a:defRPr>
            </a:lvl9pPr>
          </a:lstStyle>
          <a:p>
            <a:pPr algn="r" eaLnBrk="1" hangingPunct="1">
              <a:spcBef>
                <a:spcPct val="50000"/>
              </a:spcBef>
            </a:pPr>
            <a:r>
              <a:rPr lang="fr-FR" sz="1000" dirty="0">
                <a:solidFill>
                  <a:srgbClr val="000099"/>
                </a:solidFill>
              </a:rPr>
              <a:t>Image Wikimédia Commons cc-by : </a:t>
            </a:r>
            <a:r>
              <a:rPr lang="fr-FR" sz="1000" dirty="0">
                <a:solidFill>
                  <a:srgbClr val="000099"/>
                </a:solidFill>
                <a:hlinkClick r:id="rId4"/>
              </a:rPr>
              <a:t>Source</a:t>
            </a:r>
            <a:endParaRPr lang="fr-FR" sz="1000" dirty="0">
              <a:solidFill>
                <a:srgbClr val="000099"/>
              </a:solidFill>
            </a:endParaRPr>
          </a:p>
        </p:txBody>
      </p:sp>
    </p:spTree>
    <p:extLst>
      <p:ext uri="{BB962C8B-B14F-4D97-AF65-F5344CB8AC3E}">
        <p14:creationId xmlns:p14="http://schemas.microsoft.com/office/powerpoint/2010/main" val="3595568861"/>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 15" descr="Capture d’écra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21036" y="49188"/>
            <a:ext cx="4861981" cy="5608806"/>
          </a:xfrm>
          <a:prstGeom prst="rect">
            <a:avLst/>
          </a:prstGeom>
        </p:spPr>
      </p:pic>
      <p:sp>
        <p:nvSpPr>
          <p:cNvPr id="2" name="Rectangle 1"/>
          <p:cNvSpPr>
            <a:spLocks noChangeArrowheads="1"/>
          </p:cNvSpPr>
          <p:nvPr/>
        </p:nvSpPr>
        <p:spPr bwMode="auto">
          <a:xfrm>
            <a:off x="3156224" y="535190"/>
            <a:ext cx="1470025" cy="199760"/>
          </a:xfrm>
          <a:prstGeom prst="rect">
            <a:avLst/>
          </a:prstGeom>
          <a:solidFill>
            <a:srgbClr val="FFFF00">
              <a:alpha val="36078"/>
            </a:srgbClr>
          </a:solidFill>
          <a:ln>
            <a:noFill/>
          </a:ln>
          <a:extLst>
            <a:ext uri="{91240B29-F687-4F45-9708-019B960494DF}">
              <a14:hiddenLine xmlns:a14="http://schemas.microsoft.com/office/drawing/2010/main" w="12700" algn="ctr">
                <a:solidFill>
                  <a:srgbClr val="000000"/>
                </a:solidFill>
                <a:round/>
                <a:headEnd/>
                <a:tailEnd/>
              </a14:hiddenLine>
            </a:ext>
          </a:extLst>
        </p:spPr>
        <p:txBody>
          <a:bodyPr/>
          <a:lstStyle/>
          <a:p>
            <a:pPr eaLnBrk="0" hangingPunct="0"/>
            <a:endParaRPr lang="fr-FR">
              <a:solidFill>
                <a:srgbClr val="000099"/>
              </a:solidFill>
            </a:endParaRPr>
          </a:p>
        </p:txBody>
      </p:sp>
      <p:sp>
        <p:nvSpPr>
          <p:cNvPr id="6" name="Rectangle 5"/>
          <p:cNvSpPr>
            <a:spLocks noChangeArrowheads="1"/>
          </p:cNvSpPr>
          <p:nvPr/>
        </p:nvSpPr>
        <p:spPr bwMode="auto">
          <a:xfrm>
            <a:off x="5521530" y="842981"/>
            <a:ext cx="1862137" cy="199761"/>
          </a:xfrm>
          <a:prstGeom prst="rect">
            <a:avLst/>
          </a:prstGeom>
          <a:solidFill>
            <a:srgbClr val="FFFF00">
              <a:alpha val="36078"/>
            </a:srgbClr>
          </a:solidFill>
          <a:ln>
            <a:noFill/>
          </a:ln>
          <a:extLst>
            <a:ext uri="{91240B29-F687-4F45-9708-019B960494DF}">
              <a14:hiddenLine xmlns:a14="http://schemas.microsoft.com/office/drawing/2010/main" w="12700" algn="ctr">
                <a:solidFill>
                  <a:srgbClr val="000000"/>
                </a:solidFill>
                <a:round/>
                <a:headEnd/>
                <a:tailEnd/>
              </a14:hiddenLine>
            </a:ext>
          </a:extLst>
        </p:spPr>
        <p:txBody>
          <a:bodyPr/>
          <a:lstStyle/>
          <a:p>
            <a:pPr eaLnBrk="0" hangingPunct="0"/>
            <a:endParaRPr lang="fr-FR">
              <a:solidFill>
                <a:srgbClr val="000099"/>
              </a:solidFill>
            </a:endParaRPr>
          </a:p>
        </p:txBody>
      </p:sp>
      <p:sp>
        <p:nvSpPr>
          <p:cNvPr id="7" name="Rectangle 6"/>
          <p:cNvSpPr>
            <a:spLocks noChangeArrowheads="1"/>
          </p:cNvSpPr>
          <p:nvPr/>
        </p:nvSpPr>
        <p:spPr bwMode="auto">
          <a:xfrm>
            <a:off x="3149604" y="854900"/>
            <a:ext cx="2020182" cy="810084"/>
          </a:xfrm>
          <a:prstGeom prst="rect">
            <a:avLst/>
          </a:prstGeom>
          <a:solidFill>
            <a:srgbClr val="FFFF00">
              <a:alpha val="36078"/>
            </a:srgbClr>
          </a:solidFill>
          <a:ln>
            <a:noFill/>
          </a:ln>
          <a:extLst>
            <a:ext uri="{91240B29-F687-4F45-9708-019B960494DF}">
              <a14:hiddenLine xmlns:a14="http://schemas.microsoft.com/office/drawing/2010/main" w="12700" algn="ctr">
                <a:solidFill>
                  <a:srgbClr val="000000"/>
                </a:solidFill>
                <a:round/>
                <a:headEnd/>
                <a:tailEnd/>
              </a14:hiddenLine>
            </a:ext>
          </a:extLst>
        </p:spPr>
        <p:txBody>
          <a:bodyPr/>
          <a:lstStyle/>
          <a:p>
            <a:pPr eaLnBrk="0" hangingPunct="0"/>
            <a:endParaRPr lang="fr-FR">
              <a:solidFill>
                <a:srgbClr val="000099"/>
              </a:solidFill>
            </a:endParaRPr>
          </a:p>
        </p:txBody>
      </p:sp>
      <p:sp>
        <p:nvSpPr>
          <p:cNvPr id="8" name="Rectangle 7"/>
          <p:cNvSpPr>
            <a:spLocks noChangeArrowheads="1"/>
          </p:cNvSpPr>
          <p:nvPr/>
        </p:nvSpPr>
        <p:spPr bwMode="auto">
          <a:xfrm>
            <a:off x="3140625" y="1823178"/>
            <a:ext cx="3660849" cy="117114"/>
          </a:xfrm>
          <a:prstGeom prst="rect">
            <a:avLst/>
          </a:prstGeom>
          <a:solidFill>
            <a:srgbClr val="FFFF00">
              <a:alpha val="36078"/>
            </a:srgbClr>
          </a:solidFill>
          <a:ln>
            <a:noFill/>
          </a:ln>
          <a:extLst>
            <a:ext uri="{91240B29-F687-4F45-9708-019B960494DF}">
              <a14:hiddenLine xmlns:a14="http://schemas.microsoft.com/office/drawing/2010/main" w="12700" algn="ctr">
                <a:solidFill>
                  <a:srgbClr val="000000"/>
                </a:solidFill>
                <a:round/>
                <a:headEnd/>
                <a:tailEnd/>
              </a14:hiddenLine>
            </a:ext>
          </a:extLst>
        </p:spPr>
        <p:txBody>
          <a:bodyPr/>
          <a:lstStyle/>
          <a:p>
            <a:pPr eaLnBrk="0" hangingPunct="0"/>
            <a:endParaRPr lang="fr-FR">
              <a:solidFill>
                <a:srgbClr val="000099"/>
              </a:solidFill>
            </a:endParaRPr>
          </a:p>
        </p:txBody>
      </p:sp>
      <p:sp>
        <p:nvSpPr>
          <p:cNvPr id="9" name="Rectangle 8"/>
          <p:cNvSpPr>
            <a:spLocks noChangeArrowheads="1"/>
          </p:cNvSpPr>
          <p:nvPr/>
        </p:nvSpPr>
        <p:spPr bwMode="auto">
          <a:xfrm>
            <a:off x="3121036" y="2325521"/>
            <a:ext cx="1436688" cy="233215"/>
          </a:xfrm>
          <a:prstGeom prst="rect">
            <a:avLst/>
          </a:prstGeom>
          <a:solidFill>
            <a:srgbClr val="FFFF00">
              <a:alpha val="36078"/>
            </a:srgbClr>
          </a:solidFill>
          <a:ln>
            <a:noFill/>
          </a:ln>
          <a:extLst>
            <a:ext uri="{91240B29-F687-4F45-9708-019B960494DF}">
              <a14:hiddenLine xmlns:a14="http://schemas.microsoft.com/office/drawing/2010/main" w="12700" algn="ctr">
                <a:solidFill>
                  <a:srgbClr val="000000"/>
                </a:solidFill>
                <a:round/>
                <a:headEnd/>
                <a:tailEnd/>
              </a14:hiddenLine>
            </a:ext>
          </a:extLst>
        </p:spPr>
        <p:txBody>
          <a:bodyPr/>
          <a:lstStyle/>
          <a:p>
            <a:pPr eaLnBrk="0" hangingPunct="0"/>
            <a:endParaRPr lang="fr-FR">
              <a:solidFill>
                <a:srgbClr val="000099"/>
              </a:solidFill>
            </a:endParaRPr>
          </a:p>
        </p:txBody>
      </p:sp>
      <p:sp>
        <p:nvSpPr>
          <p:cNvPr id="11" name="Rectangle 10"/>
          <p:cNvSpPr>
            <a:spLocks noChangeArrowheads="1"/>
          </p:cNvSpPr>
          <p:nvPr/>
        </p:nvSpPr>
        <p:spPr bwMode="auto">
          <a:xfrm>
            <a:off x="3194743" y="3497324"/>
            <a:ext cx="1809305" cy="286792"/>
          </a:xfrm>
          <a:prstGeom prst="rect">
            <a:avLst/>
          </a:prstGeom>
          <a:solidFill>
            <a:srgbClr val="FFFF00">
              <a:alpha val="36078"/>
            </a:srgbClr>
          </a:solidFill>
          <a:ln>
            <a:noFill/>
          </a:ln>
          <a:extLst>
            <a:ext uri="{91240B29-F687-4F45-9708-019B960494DF}">
              <a14:hiddenLine xmlns:a14="http://schemas.microsoft.com/office/drawing/2010/main" w="12700" algn="ctr">
                <a:solidFill>
                  <a:srgbClr val="000000"/>
                </a:solidFill>
                <a:round/>
                <a:headEnd/>
                <a:tailEnd/>
              </a14:hiddenLine>
            </a:ext>
          </a:extLst>
        </p:spPr>
        <p:txBody>
          <a:bodyPr/>
          <a:lstStyle/>
          <a:p>
            <a:pPr eaLnBrk="0" hangingPunct="0"/>
            <a:endParaRPr lang="fr-FR">
              <a:solidFill>
                <a:srgbClr val="000099"/>
              </a:solidFill>
            </a:endParaRPr>
          </a:p>
        </p:txBody>
      </p:sp>
      <p:sp>
        <p:nvSpPr>
          <p:cNvPr id="13" name="Rectangle 12"/>
          <p:cNvSpPr>
            <a:spLocks noChangeArrowheads="1"/>
          </p:cNvSpPr>
          <p:nvPr/>
        </p:nvSpPr>
        <p:spPr bwMode="auto">
          <a:xfrm>
            <a:off x="3195495" y="4835068"/>
            <a:ext cx="4787521" cy="822925"/>
          </a:xfrm>
          <a:prstGeom prst="rect">
            <a:avLst/>
          </a:prstGeom>
          <a:solidFill>
            <a:srgbClr val="FFFF00">
              <a:alpha val="36078"/>
            </a:srgbClr>
          </a:solidFill>
          <a:ln>
            <a:noFill/>
          </a:ln>
          <a:extLst>
            <a:ext uri="{91240B29-F687-4F45-9708-019B960494DF}">
              <a14:hiddenLine xmlns:a14="http://schemas.microsoft.com/office/drawing/2010/main" w="12700" algn="ctr">
                <a:solidFill>
                  <a:srgbClr val="000000"/>
                </a:solidFill>
                <a:round/>
                <a:headEnd/>
                <a:tailEnd/>
              </a14:hiddenLine>
            </a:ext>
          </a:extLst>
        </p:spPr>
        <p:txBody>
          <a:bodyPr/>
          <a:lstStyle/>
          <a:p>
            <a:pPr eaLnBrk="0" hangingPunct="0"/>
            <a:endParaRPr lang="fr-FR">
              <a:solidFill>
                <a:srgbClr val="000099"/>
              </a:solidFill>
            </a:endParaRPr>
          </a:p>
        </p:txBody>
      </p:sp>
      <p:sp>
        <p:nvSpPr>
          <p:cNvPr id="10" name="Rectangle 9"/>
          <p:cNvSpPr>
            <a:spLocks noChangeArrowheads="1"/>
          </p:cNvSpPr>
          <p:nvPr/>
        </p:nvSpPr>
        <p:spPr bwMode="auto">
          <a:xfrm>
            <a:off x="3340359" y="2573222"/>
            <a:ext cx="1951721" cy="572309"/>
          </a:xfrm>
          <a:prstGeom prst="rect">
            <a:avLst/>
          </a:prstGeom>
          <a:solidFill>
            <a:srgbClr val="FFFF00">
              <a:alpha val="36078"/>
            </a:srgbClr>
          </a:solidFill>
          <a:ln>
            <a:noFill/>
          </a:ln>
          <a:extLst>
            <a:ext uri="{91240B29-F687-4F45-9708-019B960494DF}">
              <a14:hiddenLine xmlns:a14="http://schemas.microsoft.com/office/drawing/2010/main" w="12700" algn="ctr">
                <a:solidFill>
                  <a:srgbClr val="000000"/>
                </a:solidFill>
                <a:round/>
                <a:headEnd/>
                <a:tailEnd/>
              </a14:hiddenLine>
            </a:ext>
          </a:extLst>
        </p:spPr>
        <p:txBody>
          <a:bodyPr/>
          <a:lstStyle/>
          <a:p>
            <a:pPr eaLnBrk="0" hangingPunct="0"/>
            <a:endParaRPr lang="fr-FR">
              <a:solidFill>
                <a:srgbClr val="000099"/>
              </a:solidFill>
            </a:endParaRPr>
          </a:p>
        </p:txBody>
      </p:sp>
      <p:sp>
        <p:nvSpPr>
          <p:cNvPr id="17" name="ZoneTexte 16"/>
          <p:cNvSpPr txBox="1"/>
          <p:nvPr/>
        </p:nvSpPr>
        <p:spPr>
          <a:xfrm>
            <a:off x="529824" y="3327586"/>
            <a:ext cx="360040" cy="369332"/>
          </a:xfrm>
          <a:prstGeom prst="rect">
            <a:avLst/>
          </a:prstGeom>
          <a:noFill/>
        </p:spPr>
        <p:txBody>
          <a:bodyPr wrap="square" rtlCol="0">
            <a:spAutoFit/>
          </a:bodyPr>
          <a:lstStyle/>
          <a:p>
            <a:r>
              <a:rPr lang="fr-FR" b="1" dirty="0">
                <a:solidFill>
                  <a:srgbClr val="FF0000"/>
                </a:solidFill>
                <a:sym typeface="Wingdings" panose="05000000000000000000" pitchFamily="2" charset="2"/>
              </a:rPr>
              <a:t></a:t>
            </a:r>
            <a:endParaRPr lang="fr-FR" b="1" dirty="0">
              <a:solidFill>
                <a:srgbClr val="FF0000"/>
              </a:solidFill>
            </a:endParaRPr>
          </a:p>
        </p:txBody>
      </p:sp>
      <p:sp>
        <p:nvSpPr>
          <p:cNvPr id="3" name="Espace réservé du numéro de diapositive 2"/>
          <p:cNvSpPr>
            <a:spLocks noGrp="1"/>
          </p:cNvSpPr>
          <p:nvPr>
            <p:ph type="sldNum" sz="quarter" idx="10"/>
          </p:nvPr>
        </p:nvSpPr>
        <p:spPr/>
        <p:txBody>
          <a:bodyPr/>
          <a:lstStyle/>
          <a:p>
            <a:pPr>
              <a:defRPr/>
            </a:pPr>
            <a:fld id="{7F07B8DE-9430-46E8-A38B-5DA0DE501445}" type="slidenum">
              <a:rPr lang="fr-FR" smtClean="0"/>
              <a:pPr>
                <a:defRPr/>
              </a:pPr>
              <a:t>32</a:t>
            </a:fld>
            <a:endParaRPr lang="fr-FR"/>
          </a:p>
        </p:txBody>
      </p:sp>
    </p:spTree>
    <p:custDataLst>
      <p:tags r:id="rId1"/>
    </p:custDataLst>
    <p:extLst>
      <p:ext uri="{BB962C8B-B14F-4D97-AF65-F5344CB8AC3E}">
        <p14:creationId xmlns:p14="http://schemas.microsoft.com/office/powerpoint/2010/main" val="342973142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1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childTnLst>
                                </p:cTn>
                              </p:par>
                              <p:par>
                                <p:cTn id="20" presetID="1" presetClass="exit" presetSubtype="0" fill="hold" grpId="1" nodeType="withEffect">
                                  <p:stCondLst>
                                    <p:cond delay="0"/>
                                  </p:stCondLst>
                                  <p:childTnLst>
                                    <p:set>
                                      <p:cBhvr>
                                        <p:cTn id="21" dur="1" fill="hold">
                                          <p:stCondLst>
                                            <p:cond delay="0"/>
                                          </p:stCondLst>
                                        </p:cTn>
                                        <p:tgtEl>
                                          <p:spTgt spid="2"/>
                                        </p:tgtEl>
                                        <p:attrNameLst>
                                          <p:attrName>style.visibility</p:attrName>
                                        </p:attrNameLst>
                                      </p:cBhvr>
                                      <p:to>
                                        <p:strVal val="hidden"/>
                                      </p:to>
                                    </p:set>
                                  </p:childTnLst>
                                </p:cTn>
                              </p:par>
                              <p:par>
                                <p:cTn id="22" presetID="1" presetClass="exit" presetSubtype="0" fill="hold" grpId="1" nodeType="withEffect">
                                  <p:stCondLst>
                                    <p:cond delay="0"/>
                                  </p:stCondLst>
                                  <p:childTnLst>
                                    <p:set>
                                      <p:cBhvr>
                                        <p:cTn id="23" dur="1" fill="hold">
                                          <p:stCondLst>
                                            <p:cond delay="0"/>
                                          </p:stCondLst>
                                        </p:cTn>
                                        <p:tgtEl>
                                          <p:spTgt spid="6"/>
                                        </p:tgtEl>
                                        <p:attrNameLst>
                                          <p:attrName>style.visibility</p:attrName>
                                        </p:attrNameLst>
                                      </p:cBhvr>
                                      <p:to>
                                        <p:strVal val="hidden"/>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childTnLst>
                                </p:cTn>
                              </p:par>
                              <p:par>
                                <p:cTn id="28" presetID="1" presetClass="exit" presetSubtype="0" fill="hold" grpId="1" nodeType="withEffect">
                                  <p:stCondLst>
                                    <p:cond delay="0"/>
                                  </p:stCondLst>
                                  <p:childTnLst>
                                    <p:set>
                                      <p:cBhvr>
                                        <p:cTn id="29" dur="1" fill="hold">
                                          <p:stCondLst>
                                            <p:cond delay="0"/>
                                          </p:stCondLst>
                                        </p:cTn>
                                        <p:tgtEl>
                                          <p:spTgt spid="7"/>
                                        </p:tgtEl>
                                        <p:attrNameLst>
                                          <p:attrName>style.visibility</p:attrName>
                                        </p:attrNameLst>
                                      </p:cBhvr>
                                      <p:to>
                                        <p:strVal val="hidden"/>
                                      </p:to>
                                    </p:set>
                                  </p:childTnLst>
                                </p:cTn>
                              </p:par>
                              <p:par>
                                <p:cTn id="30" presetID="1" presetClass="exit" presetSubtype="0" fill="hold" grpId="1" nodeType="withEffect">
                                  <p:stCondLst>
                                    <p:cond delay="0"/>
                                  </p:stCondLst>
                                  <p:childTnLst>
                                    <p:set>
                                      <p:cBhvr>
                                        <p:cTn id="31" dur="1" fill="hold">
                                          <p:stCondLst>
                                            <p:cond delay="0"/>
                                          </p:stCondLst>
                                        </p:cTn>
                                        <p:tgtEl>
                                          <p:spTgt spid="8"/>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childTnLst>
                                </p:cTn>
                              </p:par>
                              <p:par>
                                <p:cTn id="36" presetID="1" presetClass="exit" presetSubtype="0" fill="hold" grpId="1" nodeType="withEffect">
                                  <p:stCondLst>
                                    <p:cond delay="0"/>
                                  </p:stCondLst>
                                  <p:childTnLst>
                                    <p:set>
                                      <p:cBhvr>
                                        <p:cTn id="37" dur="1" fill="hold">
                                          <p:stCondLst>
                                            <p:cond delay="0"/>
                                          </p:stCondLst>
                                        </p:cTn>
                                        <p:tgtEl>
                                          <p:spTgt spid="9"/>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childTnLst>
                                </p:cTn>
                              </p:par>
                              <p:par>
                                <p:cTn id="42" presetID="1" presetClass="exit" presetSubtype="0" fill="hold" grpId="1" nodeType="withEffect">
                                  <p:stCondLst>
                                    <p:cond delay="0"/>
                                  </p:stCondLst>
                                  <p:childTnLst>
                                    <p:set>
                                      <p:cBhvr>
                                        <p:cTn id="43" dur="1" fill="hold">
                                          <p:stCondLst>
                                            <p:cond delay="0"/>
                                          </p:stCondLst>
                                        </p:cTn>
                                        <p:tgtEl>
                                          <p:spTgt spid="10"/>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13"/>
                                        </p:tgtEl>
                                        <p:attrNameLst>
                                          <p:attrName>style.visibility</p:attrName>
                                        </p:attrNameLst>
                                      </p:cBhvr>
                                      <p:to>
                                        <p:strVal val="visible"/>
                                      </p:to>
                                    </p:set>
                                  </p:childTnLst>
                                </p:cTn>
                              </p:par>
                              <p:par>
                                <p:cTn id="48" presetID="1" presetClass="exit" presetSubtype="0" fill="hold" grpId="1" nodeType="withEffect">
                                  <p:stCondLst>
                                    <p:cond delay="0"/>
                                  </p:stCondLst>
                                  <p:childTnLst>
                                    <p:set>
                                      <p:cBhvr>
                                        <p:cTn id="49"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6" grpId="0" animBg="1"/>
      <p:bldP spid="6" grpId="1" animBg="1"/>
      <p:bldP spid="7" grpId="0" animBg="1"/>
      <p:bldP spid="7" grpId="1" animBg="1"/>
      <p:bldP spid="8" grpId="0" animBg="1"/>
      <p:bldP spid="8" grpId="1" animBg="1"/>
      <p:bldP spid="9" grpId="0" animBg="1"/>
      <p:bldP spid="9" grpId="1" animBg="1"/>
      <p:bldP spid="11" grpId="0" animBg="1"/>
      <p:bldP spid="11" grpId="1" animBg="1"/>
      <p:bldP spid="13" grpId="0" animBg="1"/>
      <p:bldP spid="10" grpId="0" animBg="1"/>
      <p:bldP spid="10" grpId="1"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prstGeom prst="rect">
            <a:avLst/>
          </a:prstGeom>
        </p:spPr>
        <p:txBody>
          <a:bodyPr>
            <a:normAutofit/>
          </a:bodyPr>
          <a:lstStyle/>
          <a:p>
            <a:pPr eaLnBrk="1" hangingPunct="1"/>
            <a:r>
              <a:rPr lang="fr-FR" sz="2800" b="1" dirty="0"/>
              <a:t>            Le compte-rendu : Les « plus »</a:t>
            </a:r>
          </a:p>
        </p:txBody>
      </p:sp>
      <p:sp>
        <p:nvSpPr>
          <p:cNvPr id="242691" name="Rectangle 3"/>
          <p:cNvSpPr>
            <a:spLocks noGrp="1" noChangeArrowheads="1"/>
          </p:cNvSpPr>
          <p:nvPr>
            <p:ph idx="1"/>
          </p:nvPr>
        </p:nvSpPr>
        <p:spPr>
          <a:prstGeom prst="rect">
            <a:avLst/>
          </a:prstGeom>
        </p:spPr>
        <p:txBody>
          <a:bodyPr>
            <a:normAutofit lnSpcReduction="10000"/>
          </a:bodyPr>
          <a:lstStyle/>
          <a:p>
            <a:pPr marL="457200" indent="-457200">
              <a:spcBef>
                <a:spcPts val="2400"/>
              </a:spcBef>
              <a:buClr>
                <a:schemeClr val="tx1"/>
              </a:buClr>
            </a:pPr>
            <a:r>
              <a:rPr lang="fr-FR" sz="2000" dirty="0">
                <a:solidFill>
                  <a:schemeClr val="tx2">
                    <a:lumMod val="75000"/>
                  </a:schemeClr>
                </a:solidFill>
              </a:rPr>
              <a:t>La cohérence </a:t>
            </a:r>
            <a:r>
              <a:rPr lang="fr-FR" sz="2000" dirty="0"/>
              <a:t>: Le modèle de CR est standard</a:t>
            </a:r>
            <a:endParaRPr lang="fr-FR" sz="2000" dirty="0">
              <a:solidFill>
                <a:srgbClr val="008000"/>
              </a:solidFill>
            </a:endParaRPr>
          </a:p>
          <a:p>
            <a:pPr marL="457200" indent="-457200">
              <a:spcBef>
                <a:spcPts val="2400"/>
              </a:spcBef>
              <a:buClr>
                <a:schemeClr val="tx1"/>
              </a:buClr>
            </a:pPr>
            <a:r>
              <a:rPr lang="fr-FR" sz="2000" dirty="0">
                <a:solidFill>
                  <a:schemeClr val="tx2">
                    <a:lumMod val="75000"/>
                  </a:schemeClr>
                </a:solidFill>
              </a:rPr>
              <a:t>Les objectifs sont détaillés </a:t>
            </a:r>
            <a:r>
              <a:rPr lang="fr-FR" sz="2000" dirty="0">
                <a:solidFill>
                  <a:srgbClr val="006600"/>
                </a:solidFill>
              </a:rPr>
              <a:t>: </a:t>
            </a:r>
            <a:r>
              <a:rPr lang="fr-FR" sz="2000" dirty="0"/>
              <a:t>Responsable / Livrable concret et précis / Date de fin / charge de travail…</a:t>
            </a:r>
          </a:p>
          <a:p>
            <a:pPr marL="457200" indent="-457200">
              <a:spcBef>
                <a:spcPts val="2400"/>
              </a:spcBef>
              <a:buClr>
                <a:schemeClr val="tx1"/>
              </a:buClr>
            </a:pPr>
            <a:r>
              <a:rPr lang="fr-FR" sz="2000" dirty="0">
                <a:solidFill>
                  <a:schemeClr val="tx2">
                    <a:lumMod val="75000"/>
                  </a:schemeClr>
                </a:solidFill>
              </a:rPr>
              <a:t>Le suivi </a:t>
            </a:r>
            <a:r>
              <a:rPr lang="fr-FR" sz="2000" dirty="0"/>
              <a:t>: Commencer par revenir sur les objectifs précédents</a:t>
            </a:r>
          </a:p>
          <a:p>
            <a:pPr marL="457200" indent="-457200">
              <a:spcBef>
                <a:spcPts val="2400"/>
              </a:spcBef>
              <a:buClr>
                <a:schemeClr val="tx1"/>
              </a:buClr>
              <a:defRPr/>
            </a:pPr>
            <a:r>
              <a:rPr lang="fr-FR" sz="2000" dirty="0">
                <a:solidFill>
                  <a:schemeClr val="tx2">
                    <a:lumMod val="75000"/>
                  </a:schemeClr>
                </a:solidFill>
              </a:rPr>
              <a:t>La simplicité : </a:t>
            </a:r>
            <a:r>
              <a:rPr lang="fr-FR" sz="2000" dirty="0"/>
              <a:t>enchaîner sur le même document partagé</a:t>
            </a:r>
          </a:p>
          <a:p>
            <a:pPr marL="457200" indent="-457200">
              <a:spcBef>
                <a:spcPts val="2400"/>
              </a:spcBef>
              <a:buClr>
                <a:schemeClr val="tx1"/>
              </a:buClr>
              <a:defRPr/>
            </a:pPr>
            <a:r>
              <a:rPr lang="fr-FR" sz="2000" dirty="0">
                <a:solidFill>
                  <a:schemeClr val="tx2">
                    <a:lumMod val="75000"/>
                  </a:schemeClr>
                </a:solidFill>
              </a:rPr>
              <a:t>La rapidité d’action </a:t>
            </a:r>
            <a:r>
              <a:rPr lang="fr-FR" sz="2000" dirty="0"/>
              <a:t>: envoyé </a:t>
            </a:r>
            <a:r>
              <a:rPr lang="fr-FR" sz="2000" b="1" dirty="0"/>
              <a:t>sous 48h</a:t>
            </a:r>
            <a:r>
              <a:rPr lang="fr-FR" sz="2000" dirty="0"/>
              <a:t>, l’approbation est demandée.. par défaut</a:t>
            </a:r>
            <a:endParaRPr lang="fr-FR" sz="2000" dirty="0">
              <a:solidFill>
                <a:srgbClr val="000000"/>
              </a:solidFill>
            </a:endParaRPr>
          </a:p>
          <a:p>
            <a:pPr marL="457200" indent="-457200">
              <a:lnSpc>
                <a:spcPct val="200000"/>
              </a:lnSpc>
              <a:buClr>
                <a:schemeClr val="tx1"/>
              </a:buClr>
            </a:pPr>
            <a:endParaRPr lang="fr-FR" sz="2000" dirty="0">
              <a:solidFill>
                <a:srgbClr val="660033"/>
              </a:solidFill>
            </a:endParaRPr>
          </a:p>
        </p:txBody>
      </p:sp>
      <p:sp>
        <p:nvSpPr>
          <p:cNvPr id="7" name="ZoneTexte 6"/>
          <p:cNvSpPr txBox="1"/>
          <p:nvPr/>
        </p:nvSpPr>
        <p:spPr>
          <a:xfrm>
            <a:off x="529824" y="3695119"/>
            <a:ext cx="360040" cy="369332"/>
          </a:xfrm>
          <a:prstGeom prst="rect">
            <a:avLst/>
          </a:prstGeom>
          <a:noFill/>
        </p:spPr>
        <p:txBody>
          <a:bodyPr wrap="square" rtlCol="0">
            <a:spAutoFit/>
          </a:bodyPr>
          <a:lstStyle/>
          <a:p>
            <a:r>
              <a:rPr lang="fr-FR" b="1" dirty="0">
                <a:solidFill>
                  <a:srgbClr val="FF0000"/>
                </a:solidFill>
                <a:sym typeface="Wingdings" panose="05000000000000000000" pitchFamily="2" charset="2"/>
              </a:rPr>
              <a:t></a:t>
            </a:r>
            <a:endParaRPr lang="fr-FR" b="1" dirty="0">
              <a:solidFill>
                <a:srgbClr val="FF0000"/>
              </a:solidFill>
            </a:endParaRPr>
          </a:p>
        </p:txBody>
      </p:sp>
      <p:sp>
        <p:nvSpPr>
          <p:cNvPr id="2" name="Espace réservé du numéro de diapositive 1"/>
          <p:cNvSpPr>
            <a:spLocks noGrp="1"/>
          </p:cNvSpPr>
          <p:nvPr>
            <p:ph type="sldNum" sz="quarter" idx="10"/>
          </p:nvPr>
        </p:nvSpPr>
        <p:spPr/>
        <p:txBody>
          <a:bodyPr/>
          <a:lstStyle/>
          <a:p>
            <a:pPr>
              <a:defRPr/>
            </a:pPr>
            <a:fld id="{7F07B8DE-9430-46E8-A38B-5DA0DE501445}" type="slidenum">
              <a:rPr lang="fr-FR" smtClean="0"/>
              <a:pPr>
                <a:defRPr/>
              </a:pPr>
              <a:t>33</a:t>
            </a:fld>
            <a:endParaRPr lang="fr-FR"/>
          </a:p>
        </p:txBody>
      </p:sp>
      <p:pic>
        <p:nvPicPr>
          <p:cNvPr id="6" name="Picture 6" descr="File:PDCA Cycle FR.sv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02480" y="3004974"/>
            <a:ext cx="1005697" cy="60929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59535171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4269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4269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4269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2691">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4269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prstGeom prst="rect">
            <a:avLst/>
          </a:prstGeom>
        </p:spPr>
        <p:txBody>
          <a:bodyPr/>
          <a:lstStyle/>
          <a:p>
            <a:pPr eaLnBrk="1" hangingPunct="1"/>
            <a:r>
              <a:rPr lang="fr-FR" sz="2800" b="1" dirty="0"/>
              <a:t>Modèles de compte-rendu </a:t>
            </a:r>
          </a:p>
        </p:txBody>
      </p:sp>
      <p:sp>
        <p:nvSpPr>
          <p:cNvPr id="340995" name="Rectangle 3"/>
          <p:cNvSpPr>
            <a:spLocks noGrp="1" noChangeArrowheads="1"/>
          </p:cNvSpPr>
          <p:nvPr>
            <p:ph idx="1"/>
          </p:nvPr>
        </p:nvSpPr>
        <p:spPr>
          <a:xfrm>
            <a:off x="2771800" y="1129308"/>
            <a:ext cx="6245205" cy="4077692"/>
          </a:xfrm>
          <a:prstGeom prst="rect">
            <a:avLst/>
          </a:prstGeom>
        </p:spPr>
        <p:txBody>
          <a:bodyPr>
            <a:normAutofit/>
          </a:bodyPr>
          <a:lstStyle/>
          <a:p>
            <a:pPr eaLnBrk="1" hangingPunct="1"/>
            <a:r>
              <a:rPr lang="fr-FR" sz="2000" dirty="0"/>
              <a:t>Disponible dans les </a:t>
            </a:r>
            <a:r>
              <a:rPr lang="fr-FR" sz="2000" dirty="0">
                <a:hlinkClick r:id="rId4"/>
              </a:rPr>
              <a:t>Fiches pratiques de gestion de projet</a:t>
            </a:r>
            <a:endParaRPr lang="fr-FR" sz="2000" dirty="0"/>
          </a:p>
          <a:p>
            <a:pPr eaLnBrk="1" hangingPunct="1">
              <a:lnSpc>
                <a:spcPct val="150000"/>
              </a:lnSpc>
            </a:pPr>
            <a:r>
              <a:rPr lang="fr-FR" sz="2000" dirty="0"/>
              <a:t>En </a:t>
            </a:r>
            <a:r>
              <a:rPr lang="fr-FR" sz="2000" dirty="0">
                <a:hlinkClick r:id="rId5"/>
              </a:rPr>
              <a:t>mind </a:t>
            </a:r>
            <a:r>
              <a:rPr lang="fr-FR" sz="2000" dirty="0" err="1">
                <a:hlinkClick r:id="rId5"/>
              </a:rPr>
              <a:t>map</a:t>
            </a:r>
            <a:r>
              <a:rPr lang="fr-FR" sz="2000" dirty="0">
                <a:hlinkClick r:id="rId5"/>
              </a:rPr>
              <a:t> </a:t>
            </a:r>
            <a:r>
              <a:rPr lang="fr-FR" sz="2000" dirty="0"/>
              <a:t>au format </a:t>
            </a:r>
            <a:r>
              <a:rPr lang="fr-FR" sz="2000" dirty="0" err="1">
                <a:hlinkClick r:id="rId6"/>
              </a:rPr>
              <a:t>Freeplane</a:t>
            </a:r>
            <a:r>
              <a:rPr lang="fr-FR" sz="2000" dirty="0"/>
              <a:t>.</a:t>
            </a:r>
          </a:p>
        </p:txBody>
      </p:sp>
      <p:pic>
        <p:nvPicPr>
          <p:cNvPr id="2" name="Image 1" descr="Capture d’écran"/>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27783" y="2425452"/>
            <a:ext cx="6538887" cy="2842628"/>
          </a:xfrm>
          <a:prstGeom prst="rect">
            <a:avLst/>
          </a:prstGeom>
        </p:spPr>
      </p:pic>
      <p:sp>
        <p:nvSpPr>
          <p:cNvPr id="6" name="Espace réservé du numéro de diapositive 1"/>
          <p:cNvSpPr>
            <a:spLocks noGrp="1"/>
          </p:cNvSpPr>
          <p:nvPr>
            <p:ph type="sldNum" sz="quarter" idx="10"/>
          </p:nvPr>
        </p:nvSpPr>
        <p:spPr>
          <a:xfrm>
            <a:off x="8763000" y="5498046"/>
            <a:ext cx="381000" cy="216959"/>
          </a:xfrm>
        </p:spPr>
        <p:txBody>
          <a:bodyPr/>
          <a:lstStyle/>
          <a:p>
            <a:pPr>
              <a:defRPr/>
            </a:pPr>
            <a:fld id="{7F07B8DE-9430-46E8-A38B-5DA0DE501445}" type="slidenum">
              <a:rPr lang="fr-FR" smtClean="0"/>
              <a:pPr>
                <a:defRPr/>
              </a:pPr>
              <a:t>34</a:t>
            </a:fld>
            <a:endParaRPr lang="fr-FR"/>
          </a:p>
        </p:txBody>
      </p:sp>
    </p:spTree>
    <p:custDataLst>
      <p:tags r:id="rId1"/>
    </p:custDataLst>
    <p:extLst>
      <p:ext uri="{BB962C8B-B14F-4D97-AF65-F5344CB8AC3E}">
        <p14:creationId xmlns:p14="http://schemas.microsoft.com/office/powerpoint/2010/main" val="9841293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4099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0995">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a:xfrm>
            <a:off x="3054719" y="44077"/>
            <a:ext cx="5699020" cy="684365"/>
          </a:xfrm>
        </p:spPr>
        <p:txBody>
          <a:bodyPr/>
          <a:lstStyle/>
          <a:p>
            <a:r>
              <a:rPr lang="fr-FR" dirty="0"/>
              <a:t>Réflexion et questions</a:t>
            </a:r>
          </a:p>
        </p:txBody>
      </p:sp>
      <p:sp>
        <p:nvSpPr>
          <p:cNvPr id="7" name="Rectangle 6"/>
          <p:cNvSpPr/>
          <p:nvPr/>
        </p:nvSpPr>
        <p:spPr>
          <a:xfrm>
            <a:off x="2843808" y="1135490"/>
            <a:ext cx="5976664" cy="3231654"/>
          </a:xfrm>
          <a:prstGeom prst="rect">
            <a:avLst/>
          </a:prstGeom>
        </p:spPr>
        <p:txBody>
          <a:bodyPr wrap="square">
            <a:spAutoFit/>
          </a:bodyPr>
          <a:lstStyle/>
          <a:p>
            <a:r>
              <a:rPr lang="fr-FR" sz="2000" dirty="0">
                <a:solidFill>
                  <a:schemeClr val="bg2">
                    <a:lumMod val="25000"/>
                  </a:schemeClr>
                </a:solidFill>
              </a:rPr>
              <a:t>(suite du projet que vous avez défini au chap. 1)</a:t>
            </a:r>
          </a:p>
          <a:p>
            <a:endParaRPr lang="fr-FR" sz="2400" dirty="0"/>
          </a:p>
          <a:p>
            <a:r>
              <a:rPr lang="fr-FR" sz="2800" dirty="0"/>
              <a:t>Mettez au point le modèle de compte-rendu de réunion à utiliser</a:t>
            </a:r>
          </a:p>
          <a:p>
            <a:pPr marL="800100" lvl="2" indent="-342900">
              <a:buFont typeface="Arial" panose="020B0604020202020204" pitchFamily="34" charset="0"/>
              <a:buChar char="•"/>
            </a:pPr>
            <a:r>
              <a:rPr lang="fr-FR" sz="2000" dirty="0"/>
              <a:t>Quelle structuration?</a:t>
            </a:r>
          </a:p>
          <a:p>
            <a:pPr marL="800100" lvl="2" indent="-342900">
              <a:buFont typeface="Arial" panose="020B0604020202020204" pitchFamily="34" charset="0"/>
              <a:buChar char="•"/>
            </a:pPr>
            <a:r>
              <a:rPr lang="fr-FR" sz="2000" dirty="0"/>
              <a:t>Un logo, une identité visuelle pour le projet ?</a:t>
            </a:r>
          </a:p>
          <a:p>
            <a:pPr marL="800100" lvl="2" indent="-342900">
              <a:buFont typeface="Arial" panose="020B0604020202020204" pitchFamily="34" charset="0"/>
              <a:buChar char="•"/>
            </a:pPr>
            <a:r>
              <a:rPr lang="fr-FR" sz="2000" dirty="0"/>
              <a:t>Comment diffuser et faire approuver ce document ?</a:t>
            </a:r>
            <a:endParaRPr lang="fr-FR" sz="2800" dirty="0"/>
          </a:p>
          <a:p>
            <a:endParaRPr lang="fr-FR" sz="2400" dirty="0">
              <a:latin typeface="+mn-lt"/>
            </a:endParaRPr>
          </a:p>
        </p:txBody>
      </p:sp>
      <p:sp>
        <p:nvSpPr>
          <p:cNvPr id="2" name="Espace réservé du numéro de diapositive 1"/>
          <p:cNvSpPr>
            <a:spLocks noGrp="1"/>
          </p:cNvSpPr>
          <p:nvPr>
            <p:ph type="sldNum" sz="quarter" idx="10"/>
          </p:nvPr>
        </p:nvSpPr>
        <p:spPr/>
        <p:txBody>
          <a:bodyPr/>
          <a:lstStyle/>
          <a:p>
            <a:pPr>
              <a:defRPr/>
            </a:pPr>
            <a:fld id="{7F07B8DE-9430-46E8-A38B-5DA0DE501445}" type="slidenum">
              <a:rPr lang="fr-FR" smtClean="0"/>
              <a:pPr>
                <a:defRPr/>
              </a:pPr>
              <a:t>35</a:t>
            </a:fld>
            <a:endParaRPr lang="fr-FR"/>
          </a:p>
        </p:txBody>
      </p:sp>
      <p:grpSp>
        <p:nvGrpSpPr>
          <p:cNvPr id="8" name="Group 9"/>
          <p:cNvGrpSpPr/>
          <p:nvPr/>
        </p:nvGrpSpPr>
        <p:grpSpPr>
          <a:xfrm>
            <a:off x="4933052" y="4588481"/>
            <a:ext cx="1678195" cy="688869"/>
            <a:chOff x="4260027" y="4608090"/>
            <a:chExt cx="1678195" cy="688869"/>
          </a:xfrm>
        </p:grpSpPr>
        <p:pic>
          <p:nvPicPr>
            <p:cNvPr id="9"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60027" y="4608090"/>
              <a:ext cx="760131" cy="688869"/>
            </a:xfrm>
            <a:prstGeom prst="rect">
              <a:avLst/>
            </a:prstGeom>
          </p:spPr>
        </p:pic>
        <p:sp>
          <p:nvSpPr>
            <p:cNvPr id="10" name="TextBox 11"/>
            <p:cNvSpPr txBox="1"/>
            <p:nvPr/>
          </p:nvSpPr>
          <p:spPr>
            <a:xfrm>
              <a:off x="5036968" y="4724514"/>
              <a:ext cx="901254" cy="461665"/>
            </a:xfrm>
            <a:prstGeom prst="rect">
              <a:avLst/>
            </a:prstGeom>
            <a:noFill/>
          </p:spPr>
          <p:txBody>
            <a:bodyPr wrap="square" rtlCol="0">
              <a:spAutoFit/>
            </a:bodyPr>
            <a:lstStyle/>
            <a:p>
              <a:r>
                <a:rPr lang="fr-FR" sz="2400" b="1" dirty="0"/>
                <a:t>Quiz</a:t>
              </a:r>
            </a:p>
          </p:txBody>
        </p:sp>
      </p:grpSp>
    </p:spTree>
    <p:extLst>
      <p:ext uri="{BB962C8B-B14F-4D97-AF65-F5344CB8AC3E}">
        <p14:creationId xmlns:p14="http://schemas.microsoft.com/office/powerpoint/2010/main" val="1624241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p:cNvGrpSpPr/>
          <p:nvPr/>
        </p:nvGrpSpPr>
        <p:grpSpPr>
          <a:xfrm>
            <a:off x="2843760" y="985240"/>
            <a:ext cx="5688790" cy="4131650"/>
            <a:chOff x="2843760" y="985240"/>
            <a:chExt cx="5688790" cy="4131650"/>
          </a:xfrm>
        </p:grpSpPr>
        <p:sp>
          <p:nvSpPr>
            <p:cNvPr id="9" name="Forme libre 8"/>
            <p:cNvSpPr/>
            <p:nvPr/>
          </p:nvSpPr>
          <p:spPr>
            <a:xfrm>
              <a:off x="3739091" y="1165527"/>
              <a:ext cx="4673316" cy="609525"/>
            </a:xfrm>
            <a:custGeom>
              <a:avLst/>
              <a:gdLst>
                <a:gd name="connsiteX0" fmla="*/ 0 w 4673316"/>
                <a:gd name="connsiteY0" fmla="*/ 0 h 609525"/>
                <a:gd name="connsiteX1" fmla="*/ 4673316 w 4673316"/>
                <a:gd name="connsiteY1" fmla="*/ 0 h 609525"/>
                <a:gd name="connsiteX2" fmla="*/ 4673316 w 4673316"/>
                <a:gd name="connsiteY2" fmla="*/ 609525 h 609525"/>
                <a:gd name="connsiteX3" fmla="*/ 0 w 4673316"/>
                <a:gd name="connsiteY3" fmla="*/ 609525 h 609525"/>
                <a:gd name="connsiteX4" fmla="*/ 0 w 4673316"/>
                <a:gd name="connsiteY4" fmla="*/ 0 h 60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3316" h="609525">
                  <a:moveTo>
                    <a:pt x="0" y="0"/>
                  </a:moveTo>
                  <a:lnTo>
                    <a:pt x="4673316" y="0"/>
                  </a:lnTo>
                  <a:lnTo>
                    <a:pt x="4673316" y="609525"/>
                  </a:lnTo>
                  <a:lnTo>
                    <a:pt x="0" y="609525"/>
                  </a:lnTo>
                  <a:lnTo>
                    <a:pt x="0" y="0"/>
                  </a:lnTo>
                  <a:close/>
                </a:path>
              </a:pathLst>
            </a:custGeom>
            <a:solidFill>
              <a:schemeClr val="bg2">
                <a:lumMod val="90000"/>
                <a:alpha val="90000"/>
              </a:schemeClr>
            </a:solidFill>
          </p:spPr>
          <p:style>
            <a:lnRef idx="2">
              <a:schemeClr val="accent5">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81451" tIns="187452" rIns="481451" bIns="142240" numCol="1" spcCol="1270" anchor="t" anchorCtr="0">
              <a:noAutofit/>
            </a:bodyPr>
            <a:lstStyle/>
            <a:p>
              <a:pPr marL="228600" lvl="1" indent="-228600" algn="l" defTabSz="889000">
                <a:lnSpc>
                  <a:spcPct val="90000"/>
                </a:lnSpc>
                <a:spcBef>
                  <a:spcPct val="0"/>
                </a:spcBef>
                <a:spcAft>
                  <a:spcPct val="15000"/>
                </a:spcAft>
                <a:buChar char="••"/>
              </a:pPr>
              <a:r>
                <a:rPr lang="fr-FR" sz="2000" b="1" kern="1200"/>
                <a:t>Fixer les objectifs d’un projet</a:t>
              </a:r>
            </a:p>
          </p:txBody>
        </p:sp>
        <p:sp>
          <p:nvSpPr>
            <p:cNvPr id="10" name="Forme libre 9"/>
            <p:cNvSpPr/>
            <p:nvPr/>
          </p:nvSpPr>
          <p:spPr>
            <a:xfrm>
              <a:off x="2927379" y="1032687"/>
              <a:ext cx="1339229" cy="265680"/>
            </a:xfrm>
            <a:custGeom>
              <a:avLst/>
              <a:gdLst>
                <a:gd name="connsiteX0" fmla="*/ 0 w 1339229"/>
                <a:gd name="connsiteY0" fmla="*/ 44281 h 265680"/>
                <a:gd name="connsiteX1" fmla="*/ 44281 w 1339229"/>
                <a:gd name="connsiteY1" fmla="*/ 0 h 265680"/>
                <a:gd name="connsiteX2" fmla="*/ 1294948 w 1339229"/>
                <a:gd name="connsiteY2" fmla="*/ 0 h 265680"/>
                <a:gd name="connsiteX3" fmla="*/ 1339229 w 1339229"/>
                <a:gd name="connsiteY3" fmla="*/ 44281 h 265680"/>
                <a:gd name="connsiteX4" fmla="*/ 1339229 w 1339229"/>
                <a:gd name="connsiteY4" fmla="*/ 221399 h 265680"/>
                <a:gd name="connsiteX5" fmla="*/ 1294948 w 1339229"/>
                <a:gd name="connsiteY5" fmla="*/ 265680 h 265680"/>
                <a:gd name="connsiteX6" fmla="*/ 44281 w 1339229"/>
                <a:gd name="connsiteY6" fmla="*/ 265680 h 265680"/>
                <a:gd name="connsiteX7" fmla="*/ 0 w 1339229"/>
                <a:gd name="connsiteY7" fmla="*/ 221399 h 265680"/>
                <a:gd name="connsiteX8" fmla="*/ 0 w 1339229"/>
                <a:gd name="connsiteY8" fmla="*/ 44281 h 26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9229" h="265680">
                  <a:moveTo>
                    <a:pt x="0" y="44281"/>
                  </a:moveTo>
                  <a:cubicBezTo>
                    <a:pt x="0" y="19825"/>
                    <a:pt x="19825" y="0"/>
                    <a:pt x="44281" y="0"/>
                  </a:cubicBezTo>
                  <a:lnTo>
                    <a:pt x="1294948" y="0"/>
                  </a:lnTo>
                  <a:cubicBezTo>
                    <a:pt x="1319404" y="0"/>
                    <a:pt x="1339229" y="19825"/>
                    <a:pt x="1339229" y="44281"/>
                  </a:cubicBezTo>
                  <a:lnTo>
                    <a:pt x="1339229" y="221399"/>
                  </a:lnTo>
                  <a:cubicBezTo>
                    <a:pt x="1339229" y="245855"/>
                    <a:pt x="1319404" y="265680"/>
                    <a:pt x="1294948" y="265680"/>
                  </a:cubicBezTo>
                  <a:lnTo>
                    <a:pt x="44281" y="265680"/>
                  </a:lnTo>
                  <a:cubicBezTo>
                    <a:pt x="19825" y="265680"/>
                    <a:pt x="0" y="245855"/>
                    <a:pt x="0" y="221399"/>
                  </a:cubicBezTo>
                  <a:lnTo>
                    <a:pt x="0" y="44281"/>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77100" tIns="12969" rIns="177100" bIns="12969" numCol="1" spcCol="1270" anchor="ctr" anchorCtr="0">
              <a:noAutofit/>
            </a:bodyPr>
            <a:lstStyle/>
            <a:p>
              <a:pPr lvl="0" algn="l" defTabSz="800100">
                <a:lnSpc>
                  <a:spcPct val="90000"/>
                </a:lnSpc>
                <a:spcBef>
                  <a:spcPct val="0"/>
                </a:spcBef>
                <a:spcAft>
                  <a:spcPct val="35000"/>
                </a:spcAft>
              </a:pPr>
              <a:r>
                <a:rPr lang="fr-FR" sz="1800" b="1" kern="1200" dirty="0">
                  <a:effectLst>
                    <a:outerShdw blurRad="38100" dist="38100" dir="2700000" algn="tl">
                      <a:srgbClr val="000000">
                        <a:alpha val="43137"/>
                      </a:srgbClr>
                    </a:outerShdw>
                  </a:effectLst>
                </a:rPr>
                <a:t>Chapitre 1 </a:t>
              </a:r>
            </a:p>
          </p:txBody>
        </p:sp>
        <p:sp>
          <p:nvSpPr>
            <p:cNvPr id="11" name="Forme libre 10"/>
            <p:cNvSpPr/>
            <p:nvPr/>
          </p:nvSpPr>
          <p:spPr>
            <a:xfrm>
              <a:off x="3790393" y="1956492"/>
              <a:ext cx="4627473" cy="609525"/>
            </a:xfrm>
            <a:custGeom>
              <a:avLst/>
              <a:gdLst>
                <a:gd name="connsiteX0" fmla="*/ 0 w 4627473"/>
                <a:gd name="connsiteY0" fmla="*/ 0 h 609525"/>
                <a:gd name="connsiteX1" fmla="*/ 4627473 w 4627473"/>
                <a:gd name="connsiteY1" fmla="*/ 0 h 609525"/>
                <a:gd name="connsiteX2" fmla="*/ 4627473 w 4627473"/>
                <a:gd name="connsiteY2" fmla="*/ 609525 h 609525"/>
                <a:gd name="connsiteX3" fmla="*/ 0 w 4627473"/>
                <a:gd name="connsiteY3" fmla="*/ 609525 h 609525"/>
                <a:gd name="connsiteX4" fmla="*/ 0 w 4627473"/>
                <a:gd name="connsiteY4" fmla="*/ 0 h 60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7473" h="609525">
                  <a:moveTo>
                    <a:pt x="0" y="0"/>
                  </a:moveTo>
                  <a:lnTo>
                    <a:pt x="4627473" y="0"/>
                  </a:lnTo>
                  <a:lnTo>
                    <a:pt x="4627473" y="609525"/>
                  </a:lnTo>
                  <a:lnTo>
                    <a:pt x="0" y="609525"/>
                  </a:lnTo>
                  <a:lnTo>
                    <a:pt x="0" y="0"/>
                  </a:lnTo>
                  <a:close/>
                </a:path>
              </a:pathLst>
            </a:custGeom>
            <a:solidFill>
              <a:schemeClr val="bg2">
                <a:lumMod val="90000"/>
                <a:alpha val="90000"/>
              </a:schemeClr>
            </a:solidFill>
          </p:spPr>
          <p:style>
            <a:lnRef idx="2">
              <a:schemeClr val="accent5">
                <a:hueOff val="-2483469"/>
                <a:satOff val="9953"/>
                <a:lumOff val="2157"/>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81451" tIns="187452" rIns="481451" bIns="142240" numCol="1" spcCol="1270" anchor="t" anchorCtr="0">
              <a:noAutofit/>
            </a:bodyPr>
            <a:lstStyle/>
            <a:p>
              <a:pPr marL="228600" lvl="1" indent="-228600" algn="l" defTabSz="889000">
                <a:lnSpc>
                  <a:spcPct val="90000"/>
                </a:lnSpc>
                <a:spcBef>
                  <a:spcPct val="0"/>
                </a:spcBef>
                <a:spcAft>
                  <a:spcPct val="15000"/>
                </a:spcAft>
                <a:buChar char="••"/>
              </a:pPr>
              <a:r>
                <a:rPr lang="fr-FR" sz="2000" b="1" kern="1200"/>
                <a:t>Organiser des réunions efficaces</a:t>
              </a:r>
            </a:p>
          </p:txBody>
        </p:sp>
        <p:sp>
          <p:nvSpPr>
            <p:cNvPr id="12" name="Forme libre 11"/>
            <p:cNvSpPr/>
            <p:nvPr/>
          </p:nvSpPr>
          <p:spPr>
            <a:xfrm>
              <a:off x="2927379" y="1823652"/>
              <a:ext cx="1339229" cy="265680"/>
            </a:xfrm>
            <a:custGeom>
              <a:avLst/>
              <a:gdLst>
                <a:gd name="connsiteX0" fmla="*/ 0 w 1339229"/>
                <a:gd name="connsiteY0" fmla="*/ 44281 h 265680"/>
                <a:gd name="connsiteX1" fmla="*/ 44281 w 1339229"/>
                <a:gd name="connsiteY1" fmla="*/ 0 h 265680"/>
                <a:gd name="connsiteX2" fmla="*/ 1294948 w 1339229"/>
                <a:gd name="connsiteY2" fmla="*/ 0 h 265680"/>
                <a:gd name="connsiteX3" fmla="*/ 1339229 w 1339229"/>
                <a:gd name="connsiteY3" fmla="*/ 44281 h 265680"/>
                <a:gd name="connsiteX4" fmla="*/ 1339229 w 1339229"/>
                <a:gd name="connsiteY4" fmla="*/ 221399 h 265680"/>
                <a:gd name="connsiteX5" fmla="*/ 1294948 w 1339229"/>
                <a:gd name="connsiteY5" fmla="*/ 265680 h 265680"/>
                <a:gd name="connsiteX6" fmla="*/ 44281 w 1339229"/>
                <a:gd name="connsiteY6" fmla="*/ 265680 h 265680"/>
                <a:gd name="connsiteX7" fmla="*/ 0 w 1339229"/>
                <a:gd name="connsiteY7" fmla="*/ 221399 h 265680"/>
                <a:gd name="connsiteX8" fmla="*/ 0 w 1339229"/>
                <a:gd name="connsiteY8" fmla="*/ 44281 h 26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9229" h="265680">
                  <a:moveTo>
                    <a:pt x="0" y="44281"/>
                  </a:moveTo>
                  <a:cubicBezTo>
                    <a:pt x="0" y="19825"/>
                    <a:pt x="19825" y="0"/>
                    <a:pt x="44281" y="0"/>
                  </a:cubicBezTo>
                  <a:lnTo>
                    <a:pt x="1294948" y="0"/>
                  </a:lnTo>
                  <a:cubicBezTo>
                    <a:pt x="1319404" y="0"/>
                    <a:pt x="1339229" y="19825"/>
                    <a:pt x="1339229" y="44281"/>
                  </a:cubicBezTo>
                  <a:lnTo>
                    <a:pt x="1339229" y="221399"/>
                  </a:lnTo>
                  <a:cubicBezTo>
                    <a:pt x="1339229" y="245855"/>
                    <a:pt x="1319404" y="265680"/>
                    <a:pt x="1294948" y="265680"/>
                  </a:cubicBezTo>
                  <a:lnTo>
                    <a:pt x="44281" y="265680"/>
                  </a:lnTo>
                  <a:cubicBezTo>
                    <a:pt x="19825" y="265680"/>
                    <a:pt x="0" y="245855"/>
                    <a:pt x="0" y="221399"/>
                  </a:cubicBezTo>
                  <a:lnTo>
                    <a:pt x="0" y="44281"/>
                  </a:lnTo>
                  <a:close/>
                </a:path>
              </a:pathLst>
            </a:custGeom>
          </p:spPr>
          <p:style>
            <a:lnRef idx="2">
              <a:schemeClr val="lt1">
                <a:hueOff val="0"/>
                <a:satOff val="0"/>
                <a:lumOff val="0"/>
                <a:alphaOff val="0"/>
              </a:schemeClr>
            </a:lnRef>
            <a:fillRef idx="1">
              <a:schemeClr val="accent5">
                <a:hueOff val="-2483469"/>
                <a:satOff val="9953"/>
                <a:lumOff val="2157"/>
                <a:alphaOff val="0"/>
              </a:schemeClr>
            </a:fillRef>
            <a:effectRef idx="0">
              <a:schemeClr val="accent5">
                <a:hueOff val="-2483469"/>
                <a:satOff val="9953"/>
                <a:lumOff val="2157"/>
                <a:alphaOff val="0"/>
              </a:schemeClr>
            </a:effectRef>
            <a:fontRef idx="minor">
              <a:schemeClr val="lt1"/>
            </a:fontRef>
          </p:style>
          <p:txBody>
            <a:bodyPr spcFirstLastPara="0" vert="horz" wrap="square" lIns="177100" tIns="12969" rIns="177100" bIns="12969" numCol="1" spcCol="1270" anchor="ctr" anchorCtr="0">
              <a:noAutofit/>
            </a:bodyPr>
            <a:lstStyle/>
            <a:p>
              <a:pPr lvl="0" algn="l" defTabSz="800100">
                <a:lnSpc>
                  <a:spcPct val="90000"/>
                </a:lnSpc>
                <a:spcBef>
                  <a:spcPct val="0"/>
                </a:spcBef>
                <a:spcAft>
                  <a:spcPct val="35000"/>
                </a:spcAft>
              </a:pPr>
              <a:r>
                <a:rPr lang="fr-FR" sz="1800" b="1" kern="1200" dirty="0">
                  <a:effectLst>
                    <a:outerShdw blurRad="38100" dist="38100" dir="2700000" algn="tl">
                      <a:srgbClr val="000000">
                        <a:alpha val="43137"/>
                      </a:srgbClr>
                    </a:outerShdw>
                  </a:effectLst>
                </a:rPr>
                <a:t>Chapitre 2 </a:t>
              </a:r>
            </a:p>
          </p:txBody>
        </p:sp>
        <p:sp>
          <p:nvSpPr>
            <p:cNvPr id="13" name="Forme libre 12"/>
            <p:cNvSpPr/>
            <p:nvPr/>
          </p:nvSpPr>
          <p:spPr>
            <a:xfrm>
              <a:off x="3790393" y="2711958"/>
              <a:ext cx="4572263" cy="609525"/>
            </a:xfrm>
            <a:custGeom>
              <a:avLst/>
              <a:gdLst>
                <a:gd name="connsiteX0" fmla="*/ 0 w 4572263"/>
                <a:gd name="connsiteY0" fmla="*/ 0 h 609525"/>
                <a:gd name="connsiteX1" fmla="*/ 4572263 w 4572263"/>
                <a:gd name="connsiteY1" fmla="*/ 0 h 609525"/>
                <a:gd name="connsiteX2" fmla="*/ 4572263 w 4572263"/>
                <a:gd name="connsiteY2" fmla="*/ 609525 h 609525"/>
                <a:gd name="connsiteX3" fmla="*/ 0 w 4572263"/>
                <a:gd name="connsiteY3" fmla="*/ 609525 h 609525"/>
                <a:gd name="connsiteX4" fmla="*/ 0 w 4572263"/>
                <a:gd name="connsiteY4" fmla="*/ 0 h 60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2263" h="609525">
                  <a:moveTo>
                    <a:pt x="0" y="0"/>
                  </a:moveTo>
                  <a:lnTo>
                    <a:pt x="4572263" y="0"/>
                  </a:lnTo>
                  <a:lnTo>
                    <a:pt x="4572263" y="609525"/>
                  </a:lnTo>
                  <a:lnTo>
                    <a:pt x="0" y="609525"/>
                  </a:lnTo>
                  <a:lnTo>
                    <a:pt x="0" y="0"/>
                  </a:lnTo>
                  <a:close/>
                </a:path>
              </a:pathLst>
            </a:custGeom>
            <a:solidFill>
              <a:schemeClr val="bg2">
                <a:lumMod val="90000"/>
                <a:alpha val="90000"/>
              </a:schemeClr>
            </a:solidFill>
          </p:spPr>
          <p:style>
            <a:lnRef idx="2">
              <a:schemeClr val="accent5">
                <a:hueOff val="-4966938"/>
                <a:satOff val="19906"/>
                <a:lumOff val="4314"/>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81451" tIns="187452" rIns="481451" bIns="142240" numCol="1" spcCol="1270" anchor="t" anchorCtr="0">
              <a:noAutofit/>
            </a:bodyPr>
            <a:lstStyle/>
            <a:p>
              <a:pPr marL="228600" lvl="1" indent="-228600" algn="l" defTabSz="889000">
                <a:lnSpc>
                  <a:spcPct val="90000"/>
                </a:lnSpc>
                <a:spcBef>
                  <a:spcPct val="0"/>
                </a:spcBef>
                <a:spcAft>
                  <a:spcPct val="15000"/>
                </a:spcAft>
                <a:buChar char="••"/>
              </a:pPr>
              <a:r>
                <a:rPr lang="fr-FR" sz="2000" b="1" kern="1200"/>
                <a:t>Le compte-rendu</a:t>
              </a:r>
            </a:p>
          </p:txBody>
        </p:sp>
        <p:sp>
          <p:nvSpPr>
            <p:cNvPr id="14" name="Forme libre 13"/>
            <p:cNvSpPr/>
            <p:nvPr/>
          </p:nvSpPr>
          <p:spPr>
            <a:xfrm>
              <a:off x="2927379" y="2614617"/>
              <a:ext cx="1339229" cy="265680"/>
            </a:xfrm>
            <a:custGeom>
              <a:avLst/>
              <a:gdLst>
                <a:gd name="connsiteX0" fmla="*/ 0 w 1339229"/>
                <a:gd name="connsiteY0" fmla="*/ 44281 h 265680"/>
                <a:gd name="connsiteX1" fmla="*/ 44281 w 1339229"/>
                <a:gd name="connsiteY1" fmla="*/ 0 h 265680"/>
                <a:gd name="connsiteX2" fmla="*/ 1294948 w 1339229"/>
                <a:gd name="connsiteY2" fmla="*/ 0 h 265680"/>
                <a:gd name="connsiteX3" fmla="*/ 1339229 w 1339229"/>
                <a:gd name="connsiteY3" fmla="*/ 44281 h 265680"/>
                <a:gd name="connsiteX4" fmla="*/ 1339229 w 1339229"/>
                <a:gd name="connsiteY4" fmla="*/ 221399 h 265680"/>
                <a:gd name="connsiteX5" fmla="*/ 1294948 w 1339229"/>
                <a:gd name="connsiteY5" fmla="*/ 265680 h 265680"/>
                <a:gd name="connsiteX6" fmla="*/ 44281 w 1339229"/>
                <a:gd name="connsiteY6" fmla="*/ 265680 h 265680"/>
                <a:gd name="connsiteX7" fmla="*/ 0 w 1339229"/>
                <a:gd name="connsiteY7" fmla="*/ 221399 h 265680"/>
                <a:gd name="connsiteX8" fmla="*/ 0 w 1339229"/>
                <a:gd name="connsiteY8" fmla="*/ 44281 h 26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9229" h="265680">
                  <a:moveTo>
                    <a:pt x="0" y="44281"/>
                  </a:moveTo>
                  <a:cubicBezTo>
                    <a:pt x="0" y="19825"/>
                    <a:pt x="19825" y="0"/>
                    <a:pt x="44281" y="0"/>
                  </a:cubicBezTo>
                  <a:lnTo>
                    <a:pt x="1294948" y="0"/>
                  </a:lnTo>
                  <a:cubicBezTo>
                    <a:pt x="1319404" y="0"/>
                    <a:pt x="1339229" y="19825"/>
                    <a:pt x="1339229" y="44281"/>
                  </a:cubicBezTo>
                  <a:lnTo>
                    <a:pt x="1339229" y="221399"/>
                  </a:lnTo>
                  <a:cubicBezTo>
                    <a:pt x="1339229" y="245855"/>
                    <a:pt x="1319404" y="265680"/>
                    <a:pt x="1294948" y="265680"/>
                  </a:cubicBezTo>
                  <a:lnTo>
                    <a:pt x="44281" y="265680"/>
                  </a:lnTo>
                  <a:cubicBezTo>
                    <a:pt x="19825" y="265680"/>
                    <a:pt x="0" y="245855"/>
                    <a:pt x="0" y="221399"/>
                  </a:cubicBezTo>
                  <a:lnTo>
                    <a:pt x="0" y="44281"/>
                  </a:lnTo>
                  <a:close/>
                </a:path>
              </a:pathLst>
            </a:custGeom>
          </p:spPr>
          <p:style>
            <a:lnRef idx="2">
              <a:schemeClr val="lt1">
                <a:hueOff val="0"/>
                <a:satOff val="0"/>
                <a:lumOff val="0"/>
                <a:alphaOff val="0"/>
              </a:schemeClr>
            </a:lnRef>
            <a:fillRef idx="1">
              <a:schemeClr val="accent5">
                <a:hueOff val="-4966938"/>
                <a:satOff val="19906"/>
                <a:lumOff val="4314"/>
                <a:alphaOff val="0"/>
              </a:schemeClr>
            </a:fillRef>
            <a:effectRef idx="0">
              <a:schemeClr val="accent5">
                <a:hueOff val="-4966938"/>
                <a:satOff val="19906"/>
                <a:lumOff val="4314"/>
                <a:alphaOff val="0"/>
              </a:schemeClr>
            </a:effectRef>
            <a:fontRef idx="minor">
              <a:schemeClr val="lt1"/>
            </a:fontRef>
          </p:style>
          <p:txBody>
            <a:bodyPr spcFirstLastPara="0" vert="horz" wrap="square" lIns="177100" tIns="12969" rIns="177100" bIns="12969" numCol="1" spcCol="1270" anchor="ctr" anchorCtr="0">
              <a:noAutofit/>
            </a:bodyPr>
            <a:lstStyle/>
            <a:p>
              <a:pPr lvl="0" algn="l" defTabSz="800100">
                <a:lnSpc>
                  <a:spcPct val="90000"/>
                </a:lnSpc>
                <a:spcBef>
                  <a:spcPct val="0"/>
                </a:spcBef>
                <a:spcAft>
                  <a:spcPct val="35000"/>
                </a:spcAft>
              </a:pPr>
              <a:r>
                <a:rPr lang="fr-FR" sz="1800" b="1" kern="1200" dirty="0">
                  <a:effectLst>
                    <a:outerShdw blurRad="38100" dist="38100" dir="2700000" algn="tl">
                      <a:srgbClr val="000000">
                        <a:alpha val="43137"/>
                      </a:srgbClr>
                    </a:outerShdw>
                  </a:effectLst>
                </a:rPr>
                <a:t>Chapitre 3</a:t>
              </a:r>
            </a:p>
          </p:txBody>
        </p:sp>
        <p:sp>
          <p:nvSpPr>
            <p:cNvPr id="15" name="Forme libre 14"/>
            <p:cNvSpPr/>
            <p:nvPr/>
          </p:nvSpPr>
          <p:spPr>
            <a:xfrm>
              <a:off x="3790393" y="3538422"/>
              <a:ext cx="4605389" cy="609525"/>
            </a:xfrm>
            <a:custGeom>
              <a:avLst/>
              <a:gdLst>
                <a:gd name="connsiteX0" fmla="*/ 0 w 4605389"/>
                <a:gd name="connsiteY0" fmla="*/ 0 h 609525"/>
                <a:gd name="connsiteX1" fmla="*/ 4605389 w 4605389"/>
                <a:gd name="connsiteY1" fmla="*/ 0 h 609525"/>
                <a:gd name="connsiteX2" fmla="*/ 4605389 w 4605389"/>
                <a:gd name="connsiteY2" fmla="*/ 609525 h 609525"/>
                <a:gd name="connsiteX3" fmla="*/ 0 w 4605389"/>
                <a:gd name="connsiteY3" fmla="*/ 609525 h 609525"/>
                <a:gd name="connsiteX4" fmla="*/ 0 w 4605389"/>
                <a:gd name="connsiteY4" fmla="*/ 0 h 60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5389" h="609525">
                  <a:moveTo>
                    <a:pt x="0" y="0"/>
                  </a:moveTo>
                  <a:lnTo>
                    <a:pt x="4605389" y="0"/>
                  </a:lnTo>
                  <a:lnTo>
                    <a:pt x="4605389" y="609525"/>
                  </a:lnTo>
                  <a:lnTo>
                    <a:pt x="0" y="609525"/>
                  </a:lnTo>
                  <a:lnTo>
                    <a:pt x="0" y="0"/>
                  </a:lnTo>
                  <a:close/>
                </a:path>
              </a:pathLst>
            </a:custGeom>
            <a:solidFill>
              <a:schemeClr val="bg2">
                <a:lumMod val="90000"/>
                <a:alpha val="90000"/>
              </a:schemeClr>
            </a:solidFill>
          </p:spPr>
          <p:style>
            <a:lnRef idx="2">
              <a:schemeClr val="accent5">
                <a:hueOff val="-7450407"/>
                <a:satOff val="29858"/>
                <a:lumOff val="6471"/>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81451" tIns="187452" rIns="481451" bIns="142240" numCol="1" spcCol="1270" anchor="t" anchorCtr="0">
              <a:noAutofit/>
            </a:bodyPr>
            <a:lstStyle/>
            <a:p>
              <a:pPr marL="228600" lvl="1" indent="-228600" algn="l" defTabSz="889000">
                <a:lnSpc>
                  <a:spcPct val="90000"/>
                </a:lnSpc>
                <a:spcBef>
                  <a:spcPct val="0"/>
                </a:spcBef>
                <a:spcAft>
                  <a:spcPct val="15000"/>
                </a:spcAft>
                <a:buChar char="••"/>
              </a:pPr>
              <a:r>
                <a:rPr lang="fr-FR" sz="2000" b="1" kern="1200"/>
                <a:t>Gérer la phase de démarrage</a:t>
              </a:r>
            </a:p>
          </p:txBody>
        </p:sp>
        <p:sp>
          <p:nvSpPr>
            <p:cNvPr id="16" name="Forme libre 15"/>
            <p:cNvSpPr/>
            <p:nvPr/>
          </p:nvSpPr>
          <p:spPr>
            <a:xfrm>
              <a:off x="2927379" y="3405582"/>
              <a:ext cx="1339229" cy="265680"/>
            </a:xfrm>
            <a:custGeom>
              <a:avLst/>
              <a:gdLst>
                <a:gd name="connsiteX0" fmla="*/ 0 w 1339229"/>
                <a:gd name="connsiteY0" fmla="*/ 44281 h 265680"/>
                <a:gd name="connsiteX1" fmla="*/ 44281 w 1339229"/>
                <a:gd name="connsiteY1" fmla="*/ 0 h 265680"/>
                <a:gd name="connsiteX2" fmla="*/ 1294948 w 1339229"/>
                <a:gd name="connsiteY2" fmla="*/ 0 h 265680"/>
                <a:gd name="connsiteX3" fmla="*/ 1339229 w 1339229"/>
                <a:gd name="connsiteY3" fmla="*/ 44281 h 265680"/>
                <a:gd name="connsiteX4" fmla="*/ 1339229 w 1339229"/>
                <a:gd name="connsiteY4" fmla="*/ 221399 h 265680"/>
                <a:gd name="connsiteX5" fmla="*/ 1294948 w 1339229"/>
                <a:gd name="connsiteY5" fmla="*/ 265680 h 265680"/>
                <a:gd name="connsiteX6" fmla="*/ 44281 w 1339229"/>
                <a:gd name="connsiteY6" fmla="*/ 265680 h 265680"/>
                <a:gd name="connsiteX7" fmla="*/ 0 w 1339229"/>
                <a:gd name="connsiteY7" fmla="*/ 221399 h 265680"/>
                <a:gd name="connsiteX8" fmla="*/ 0 w 1339229"/>
                <a:gd name="connsiteY8" fmla="*/ 44281 h 26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9229" h="265680">
                  <a:moveTo>
                    <a:pt x="0" y="44281"/>
                  </a:moveTo>
                  <a:cubicBezTo>
                    <a:pt x="0" y="19825"/>
                    <a:pt x="19825" y="0"/>
                    <a:pt x="44281" y="0"/>
                  </a:cubicBezTo>
                  <a:lnTo>
                    <a:pt x="1294948" y="0"/>
                  </a:lnTo>
                  <a:cubicBezTo>
                    <a:pt x="1319404" y="0"/>
                    <a:pt x="1339229" y="19825"/>
                    <a:pt x="1339229" y="44281"/>
                  </a:cubicBezTo>
                  <a:lnTo>
                    <a:pt x="1339229" y="221399"/>
                  </a:lnTo>
                  <a:cubicBezTo>
                    <a:pt x="1339229" y="245855"/>
                    <a:pt x="1319404" y="265680"/>
                    <a:pt x="1294948" y="265680"/>
                  </a:cubicBezTo>
                  <a:lnTo>
                    <a:pt x="44281" y="265680"/>
                  </a:lnTo>
                  <a:cubicBezTo>
                    <a:pt x="19825" y="265680"/>
                    <a:pt x="0" y="245855"/>
                    <a:pt x="0" y="221399"/>
                  </a:cubicBezTo>
                  <a:lnTo>
                    <a:pt x="0" y="44281"/>
                  </a:lnTo>
                  <a:close/>
                </a:path>
              </a:pathLst>
            </a:custGeom>
          </p:spPr>
          <p:style>
            <a:lnRef idx="2">
              <a:schemeClr val="lt1">
                <a:hueOff val="0"/>
                <a:satOff val="0"/>
                <a:lumOff val="0"/>
                <a:alphaOff val="0"/>
              </a:schemeClr>
            </a:lnRef>
            <a:fillRef idx="1">
              <a:schemeClr val="accent5">
                <a:hueOff val="-7450407"/>
                <a:satOff val="29858"/>
                <a:lumOff val="6471"/>
                <a:alphaOff val="0"/>
              </a:schemeClr>
            </a:fillRef>
            <a:effectRef idx="0">
              <a:schemeClr val="accent5">
                <a:hueOff val="-7450407"/>
                <a:satOff val="29858"/>
                <a:lumOff val="6471"/>
                <a:alphaOff val="0"/>
              </a:schemeClr>
            </a:effectRef>
            <a:fontRef idx="minor">
              <a:schemeClr val="lt1"/>
            </a:fontRef>
          </p:style>
          <p:txBody>
            <a:bodyPr spcFirstLastPara="0" vert="horz" wrap="square" lIns="177100" tIns="12969" rIns="177100" bIns="12969" numCol="1" spcCol="1270" anchor="ctr" anchorCtr="0">
              <a:noAutofit/>
            </a:bodyPr>
            <a:lstStyle/>
            <a:p>
              <a:pPr lvl="0" algn="l" defTabSz="800100">
                <a:lnSpc>
                  <a:spcPct val="90000"/>
                </a:lnSpc>
                <a:spcBef>
                  <a:spcPct val="0"/>
                </a:spcBef>
                <a:spcAft>
                  <a:spcPct val="35000"/>
                </a:spcAft>
              </a:pPr>
              <a:r>
                <a:rPr lang="fr-FR" sz="1800" b="1" kern="1200" dirty="0">
                  <a:effectLst>
                    <a:outerShdw blurRad="38100" dist="38100" dir="2700000" algn="tl">
                      <a:srgbClr val="000000">
                        <a:alpha val="43137"/>
                      </a:srgbClr>
                    </a:outerShdw>
                  </a:effectLst>
                </a:rPr>
                <a:t>Chapitre 4</a:t>
              </a:r>
            </a:p>
          </p:txBody>
        </p:sp>
        <p:sp>
          <p:nvSpPr>
            <p:cNvPr id="17" name="Forme libre 16"/>
            <p:cNvSpPr/>
            <p:nvPr/>
          </p:nvSpPr>
          <p:spPr>
            <a:xfrm>
              <a:off x="3790393" y="4329387"/>
              <a:ext cx="4641555" cy="609525"/>
            </a:xfrm>
            <a:custGeom>
              <a:avLst/>
              <a:gdLst>
                <a:gd name="connsiteX0" fmla="*/ 0 w 4641555"/>
                <a:gd name="connsiteY0" fmla="*/ 0 h 609525"/>
                <a:gd name="connsiteX1" fmla="*/ 4641555 w 4641555"/>
                <a:gd name="connsiteY1" fmla="*/ 0 h 609525"/>
                <a:gd name="connsiteX2" fmla="*/ 4641555 w 4641555"/>
                <a:gd name="connsiteY2" fmla="*/ 609525 h 609525"/>
                <a:gd name="connsiteX3" fmla="*/ 0 w 4641555"/>
                <a:gd name="connsiteY3" fmla="*/ 609525 h 609525"/>
                <a:gd name="connsiteX4" fmla="*/ 0 w 4641555"/>
                <a:gd name="connsiteY4" fmla="*/ 0 h 60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1555" h="609525">
                  <a:moveTo>
                    <a:pt x="0" y="0"/>
                  </a:moveTo>
                  <a:lnTo>
                    <a:pt x="4641555" y="0"/>
                  </a:lnTo>
                  <a:lnTo>
                    <a:pt x="4641555" y="609525"/>
                  </a:lnTo>
                  <a:lnTo>
                    <a:pt x="0" y="609525"/>
                  </a:lnTo>
                  <a:lnTo>
                    <a:pt x="0" y="0"/>
                  </a:lnTo>
                  <a:close/>
                </a:path>
              </a:pathLst>
            </a:custGeom>
            <a:solidFill>
              <a:schemeClr val="bg2">
                <a:lumMod val="90000"/>
                <a:alpha val="90000"/>
              </a:schemeClr>
            </a:solidFill>
          </p:spPr>
          <p:style>
            <a:lnRef idx="2">
              <a:schemeClr val="accent5">
                <a:hueOff val="-9933876"/>
                <a:satOff val="39811"/>
                <a:lumOff val="8628"/>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81451" tIns="187452" rIns="481451" bIns="142240" numCol="1" spcCol="1270" anchor="t" anchorCtr="0">
              <a:noAutofit/>
            </a:bodyPr>
            <a:lstStyle/>
            <a:p>
              <a:pPr marL="228600" lvl="1" indent="-228600" algn="l" defTabSz="889000">
                <a:lnSpc>
                  <a:spcPct val="90000"/>
                </a:lnSpc>
                <a:spcBef>
                  <a:spcPct val="0"/>
                </a:spcBef>
                <a:spcAft>
                  <a:spcPct val="15000"/>
                </a:spcAft>
                <a:buChar char="••"/>
              </a:pPr>
              <a:r>
                <a:rPr lang="fr-FR" sz="2000" b="1" kern="1200"/>
                <a:t>Cycle de vie d’un projet</a:t>
              </a:r>
            </a:p>
          </p:txBody>
        </p:sp>
        <p:sp>
          <p:nvSpPr>
            <p:cNvPr id="18" name="Forme libre 17"/>
            <p:cNvSpPr/>
            <p:nvPr/>
          </p:nvSpPr>
          <p:spPr>
            <a:xfrm>
              <a:off x="2927379" y="4196547"/>
              <a:ext cx="1339229" cy="265680"/>
            </a:xfrm>
            <a:custGeom>
              <a:avLst/>
              <a:gdLst>
                <a:gd name="connsiteX0" fmla="*/ 0 w 1339229"/>
                <a:gd name="connsiteY0" fmla="*/ 44281 h 265680"/>
                <a:gd name="connsiteX1" fmla="*/ 44281 w 1339229"/>
                <a:gd name="connsiteY1" fmla="*/ 0 h 265680"/>
                <a:gd name="connsiteX2" fmla="*/ 1294948 w 1339229"/>
                <a:gd name="connsiteY2" fmla="*/ 0 h 265680"/>
                <a:gd name="connsiteX3" fmla="*/ 1339229 w 1339229"/>
                <a:gd name="connsiteY3" fmla="*/ 44281 h 265680"/>
                <a:gd name="connsiteX4" fmla="*/ 1339229 w 1339229"/>
                <a:gd name="connsiteY4" fmla="*/ 221399 h 265680"/>
                <a:gd name="connsiteX5" fmla="*/ 1294948 w 1339229"/>
                <a:gd name="connsiteY5" fmla="*/ 265680 h 265680"/>
                <a:gd name="connsiteX6" fmla="*/ 44281 w 1339229"/>
                <a:gd name="connsiteY6" fmla="*/ 265680 h 265680"/>
                <a:gd name="connsiteX7" fmla="*/ 0 w 1339229"/>
                <a:gd name="connsiteY7" fmla="*/ 221399 h 265680"/>
                <a:gd name="connsiteX8" fmla="*/ 0 w 1339229"/>
                <a:gd name="connsiteY8" fmla="*/ 44281 h 26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9229" h="265680">
                  <a:moveTo>
                    <a:pt x="0" y="44281"/>
                  </a:moveTo>
                  <a:cubicBezTo>
                    <a:pt x="0" y="19825"/>
                    <a:pt x="19825" y="0"/>
                    <a:pt x="44281" y="0"/>
                  </a:cubicBezTo>
                  <a:lnTo>
                    <a:pt x="1294948" y="0"/>
                  </a:lnTo>
                  <a:cubicBezTo>
                    <a:pt x="1319404" y="0"/>
                    <a:pt x="1339229" y="19825"/>
                    <a:pt x="1339229" y="44281"/>
                  </a:cubicBezTo>
                  <a:lnTo>
                    <a:pt x="1339229" y="221399"/>
                  </a:lnTo>
                  <a:cubicBezTo>
                    <a:pt x="1339229" y="245855"/>
                    <a:pt x="1319404" y="265680"/>
                    <a:pt x="1294948" y="265680"/>
                  </a:cubicBezTo>
                  <a:lnTo>
                    <a:pt x="44281" y="265680"/>
                  </a:lnTo>
                  <a:cubicBezTo>
                    <a:pt x="19825" y="265680"/>
                    <a:pt x="0" y="245855"/>
                    <a:pt x="0" y="221399"/>
                  </a:cubicBezTo>
                  <a:lnTo>
                    <a:pt x="0" y="44281"/>
                  </a:lnTo>
                  <a:close/>
                </a:path>
              </a:pathLst>
            </a:cu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txBody>
            <a:bodyPr spcFirstLastPara="0" vert="horz" wrap="square" lIns="177100" tIns="12969" rIns="177100" bIns="12969" numCol="1" spcCol="1270" anchor="ctr" anchorCtr="0">
              <a:noAutofit/>
            </a:bodyPr>
            <a:lstStyle/>
            <a:p>
              <a:pPr lvl="0" algn="l" defTabSz="800100">
                <a:lnSpc>
                  <a:spcPct val="90000"/>
                </a:lnSpc>
                <a:spcBef>
                  <a:spcPct val="0"/>
                </a:spcBef>
                <a:spcAft>
                  <a:spcPct val="35000"/>
                </a:spcAft>
              </a:pPr>
              <a:r>
                <a:rPr lang="fr-FR" sz="1800" b="1" kern="1200" dirty="0">
                  <a:effectLst>
                    <a:outerShdw blurRad="38100" dist="38100" dir="2700000" algn="tl">
                      <a:srgbClr val="000000">
                        <a:alpha val="43137"/>
                      </a:srgbClr>
                    </a:outerShdw>
                  </a:effectLst>
                </a:rPr>
                <a:t>Chapitre 5</a:t>
              </a:r>
            </a:p>
          </p:txBody>
        </p:sp>
        <p:sp>
          <p:nvSpPr>
            <p:cNvPr id="19" name="Rectangle 18"/>
            <p:cNvSpPr/>
            <p:nvPr/>
          </p:nvSpPr>
          <p:spPr>
            <a:xfrm>
              <a:off x="2843760" y="985240"/>
              <a:ext cx="5677181" cy="2348332"/>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p:cNvSpPr/>
            <p:nvPr/>
          </p:nvSpPr>
          <p:spPr>
            <a:xfrm>
              <a:off x="2855369" y="4196935"/>
              <a:ext cx="5677181" cy="919955"/>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5" name="Espace réservé du numéro de diapositive 4"/>
          <p:cNvSpPr>
            <a:spLocks noGrp="1"/>
          </p:cNvSpPr>
          <p:nvPr>
            <p:ph type="sldNum" sz="quarter" idx="10"/>
          </p:nvPr>
        </p:nvSpPr>
        <p:spPr/>
        <p:txBody>
          <a:bodyPr/>
          <a:lstStyle/>
          <a:p>
            <a:pPr>
              <a:defRPr/>
            </a:pPr>
            <a:fld id="{7F07B8DE-9430-46E8-A38B-5DA0DE501445}" type="slidenum">
              <a:rPr lang="fr-FR" smtClean="0"/>
              <a:pPr>
                <a:defRPr/>
              </a:pPr>
              <a:t>36</a:t>
            </a:fld>
            <a:endParaRPr lang="fr-FR"/>
          </a:p>
        </p:txBody>
      </p:sp>
    </p:spTree>
    <p:extLst>
      <p:ext uri="{BB962C8B-B14F-4D97-AF65-F5344CB8AC3E}">
        <p14:creationId xmlns:p14="http://schemas.microsoft.com/office/powerpoint/2010/main" val="2253919659"/>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p:txBody>
          <a:bodyPr/>
          <a:lstStyle/>
          <a:p>
            <a:r>
              <a:rPr lang="fr-FR" dirty="0"/>
              <a:t>Outils essentiels d’organisation</a:t>
            </a:r>
          </a:p>
        </p:txBody>
      </p:sp>
      <p:sp>
        <p:nvSpPr>
          <p:cNvPr id="15" name="Rectangle 3"/>
          <p:cNvSpPr txBox="1">
            <a:spLocks noChangeArrowheads="1"/>
          </p:cNvSpPr>
          <p:nvPr/>
        </p:nvSpPr>
        <p:spPr>
          <a:xfrm>
            <a:off x="2552700" y="611889"/>
            <a:ext cx="6578600" cy="601928"/>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2800" b="1" i="0" u="none" strike="noStrike" kern="0" cap="none" spc="0" normalizeH="0" baseline="0" noProof="0" dirty="0">
                <a:ln>
                  <a:noFill/>
                </a:ln>
                <a:solidFill>
                  <a:schemeClr val="tx2">
                    <a:lumMod val="75000"/>
                  </a:schemeClr>
                </a:solidFill>
                <a:effectLst/>
                <a:uLnTx/>
                <a:uFillTx/>
                <a:latin typeface="Calibri" pitchFamily="34" charset="0"/>
                <a:ea typeface="+mj-ea"/>
                <a:cs typeface="+mj-cs"/>
              </a:rPr>
              <a:t>Chapitre</a:t>
            </a:r>
            <a:r>
              <a:rPr kumimoji="0" lang="fr-FR" sz="2800" b="1" i="0" u="none" strike="noStrike" kern="0" cap="none" spc="0" normalizeH="0" noProof="0" dirty="0">
                <a:ln>
                  <a:noFill/>
                </a:ln>
                <a:solidFill>
                  <a:schemeClr val="tx2">
                    <a:lumMod val="75000"/>
                  </a:schemeClr>
                </a:solidFill>
                <a:effectLst/>
                <a:uLnTx/>
                <a:uFillTx/>
                <a:latin typeface="Calibri" pitchFamily="34" charset="0"/>
                <a:ea typeface="+mj-ea"/>
                <a:cs typeface="+mj-cs"/>
              </a:rPr>
              <a:t> </a:t>
            </a:r>
            <a:r>
              <a:rPr kumimoji="0" lang="fr-FR" sz="2800" b="1" i="0" u="none" strike="noStrike" kern="0" cap="none" spc="0" normalizeH="0" dirty="0">
                <a:ln>
                  <a:noFill/>
                </a:ln>
                <a:solidFill>
                  <a:schemeClr val="tx2">
                    <a:lumMod val="75000"/>
                  </a:schemeClr>
                </a:solidFill>
                <a:effectLst/>
                <a:uLnTx/>
                <a:uFillTx/>
                <a:latin typeface="Calibri" pitchFamily="34" charset="0"/>
                <a:ea typeface="+mj-ea"/>
                <a:cs typeface="+mj-cs"/>
              </a:rPr>
              <a:t>4</a:t>
            </a:r>
            <a:endParaRPr kumimoji="0" lang="fr-FR" sz="2800" b="1" i="0" u="none" strike="noStrike" kern="0" cap="none" spc="0" normalizeH="0" baseline="0" noProof="0" dirty="0">
              <a:ln>
                <a:noFill/>
              </a:ln>
              <a:solidFill>
                <a:schemeClr val="tx2">
                  <a:lumMod val="75000"/>
                </a:schemeClr>
              </a:solidFill>
              <a:effectLst/>
              <a:uLnTx/>
              <a:uFillTx/>
              <a:latin typeface="Calibri" pitchFamily="34" charset="0"/>
              <a:ea typeface="+mj-ea"/>
              <a:cs typeface="+mj-cs"/>
            </a:endParaRPr>
          </a:p>
        </p:txBody>
      </p:sp>
      <p:sp>
        <p:nvSpPr>
          <p:cNvPr id="16" name="ZoneTexte 15"/>
          <p:cNvSpPr txBox="1"/>
          <p:nvPr/>
        </p:nvSpPr>
        <p:spPr>
          <a:xfrm>
            <a:off x="2546350" y="4803362"/>
            <a:ext cx="6591300" cy="523220"/>
          </a:xfrm>
          <a:prstGeom prst="rect">
            <a:avLst/>
          </a:prstGeom>
          <a:noFill/>
        </p:spPr>
        <p:txBody>
          <a:bodyPr wrap="square" rtlCol="0">
            <a:spAutoFit/>
          </a:bodyPr>
          <a:lstStyle/>
          <a:p>
            <a:pPr algn="ctr"/>
            <a:r>
              <a:rPr lang="fr-FR" sz="2800" b="1" dirty="0">
                <a:solidFill>
                  <a:schemeClr val="accent4"/>
                </a:solidFill>
                <a:latin typeface="Calibri" pitchFamily="34" charset="0"/>
                <a:cs typeface="Calibri" pitchFamily="34" charset="0"/>
              </a:rPr>
              <a:t>Gérer le démarrage</a:t>
            </a:r>
          </a:p>
        </p:txBody>
      </p:sp>
      <p:sp>
        <p:nvSpPr>
          <p:cNvPr id="6" name="Text Box 179"/>
          <p:cNvSpPr txBox="1">
            <a:spLocks noChangeArrowheads="1"/>
          </p:cNvSpPr>
          <p:nvPr/>
        </p:nvSpPr>
        <p:spPr bwMode="auto">
          <a:xfrm>
            <a:off x="5652120" y="5449032"/>
            <a:ext cx="3010756" cy="24622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200">
                <a:solidFill>
                  <a:schemeClr val="tx1"/>
                </a:solidFill>
                <a:latin typeface="Times New Roman" pitchFamily="18" charset="0"/>
              </a:defRPr>
            </a:lvl1pPr>
            <a:lvl2pPr marL="742950" indent="-285750" eaLnBrk="0" hangingPunct="0">
              <a:defRPr sz="2200">
                <a:solidFill>
                  <a:schemeClr val="tx1"/>
                </a:solidFill>
                <a:latin typeface="Times New Roman" pitchFamily="18" charset="0"/>
              </a:defRPr>
            </a:lvl2pPr>
            <a:lvl3pPr marL="1143000" indent="-228600" eaLnBrk="0" hangingPunct="0">
              <a:defRPr sz="2200">
                <a:solidFill>
                  <a:schemeClr val="tx1"/>
                </a:solidFill>
                <a:latin typeface="Times New Roman" pitchFamily="18" charset="0"/>
              </a:defRPr>
            </a:lvl3pPr>
            <a:lvl4pPr marL="1600200" indent="-228600" eaLnBrk="0" hangingPunct="0">
              <a:defRPr sz="2200">
                <a:solidFill>
                  <a:schemeClr val="tx1"/>
                </a:solidFill>
                <a:latin typeface="Times New Roman" pitchFamily="18" charset="0"/>
              </a:defRPr>
            </a:lvl4pPr>
            <a:lvl5pPr marL="2057400" indent="-228600" eaLnBrk="0" hangingPunct="0">
              <a:defRPr sz="2200">
                <a:solidFill>
                  <a:schemeClr val="tx1"/>
                </a:solidFill>
                <a:latin typeface="Times New Roman" pitchFamily="18" charset="0"/>
              </a:defRPr>
            </a:lvl5pPr>
            <a:lvl6pPr marL="2514600" indent="-228600" eaLnBrk="0" fontAlgn="base" hangingPunct="0">
              <a:spcBef>
                <a:spcPct val="0"/>
              </a:spcBef>
              <a:spcAft>
                <a:spcPct val="0"/>
              </a:spcAft>
              <a:defRPr sz="2200">
                <a:solidFill>
                  <a:schemeClr val="tx1"/>
                </a:solidFill>
                <a:latin typeface="Times New Roman" pitchFamily="18" charset="0"/>
              </a:defRPr>
            </a:lvl6pPr>
            <a:lvl7pPr marL="2971800" indent="-228600" eaLnBrk="0" fontAlgn="base" hangingPunct="0">
              <a:spcBef>
                <a:spcPct val="0"/>
              </a:spcBef>
              <a:spcAft>
                <a:spcPct val="0"/>
              </a:spcAft>
              <a:defRPr sz="2200">
                <a:solidFill>
                  <a:schemeClr val="tx1"/>
                </a:solidFill>
                <a:latin typeface="Times New Roman" pitchFamily="18" charset="0"/>
              </a:defRPr>
            </a:lvl7pPr>
            <a:lvl8pPr marL="3429000" indent="-228600" eaLnBrk="0" fontAlgn="base" hangingPunct="0">
              <a:spcBef>
                <a:spcPct val="0"/>
              </a:spcBef>
              <a:spcAft>
                <a:spcPct val="0"/>
              </a:spcAft>
              <a:defRPr sz="2200">
                <a:solidFill>
                  <a:schemeClr val="tx1"/>
                </a:solidFill>
                <a:latin typeface="Times New Roman" pitchFamily="18" charset="0"/>
              </a:defRPr>
            </a:lvl8pPr>
            <a:lvl9pPr marL="3886200" indent="-228600" eaLnBrk="0" fontAlgn="base" hangingPunct="0">
              <a:spcBef>
                <a:spcPct val="0"/>
              </a:spcBef>
              <a:spcAft>
                <a:spcPct val="0"/>
              </a:spcAft>
              <a:defRPr sz="2200">
                <a:solidFill>
                  <a:schemeClr val="tx1"/>
                </a:solidFill>
                <a:latin typeface="Times New Roman" pitchFamily="18" charset="0"/>
              </a:defRPr>
            </a:lvl9pPr>
          </a:lstStyle>
          <a:p>
            <a:pPr algn="r" eaLnBrk="1" hangingPunct="1">
              <a:spcBef>
                <a:spcPct val="50000"/>
              </a:spcBef>
            </a:pPr>
            <a:r>
              <a:rPr lang="fr-FR" sz="1000" dirty="0"/>
              <a:t>Image Stacy </a:t>
            </a:r>
            <a:r>
              <a:rPr lang="fr-FR" sz="1000" dirty="0" err="1"/>
              <a:t>Spensley</a:t>
            </a:r>
            <a:r>
              <a:rPr lang="fr-FR" sz="1000" dirty="0"/>
              <a:t> cc-by 2.0 : </a:t>
            </a:r>
            <a:r>
              <a:rPr lang="fr-FR" sz="1000" dirty="0">
                <a:hlinkClick r:id="rId3"/>
              </a:rPr>
              <a:t>Source</a:t>
            </a:r>
            <a:endParaRPr lang="fr-FR" sz="1000" dirty="0"/>
          </a:p>
        </p:txBody>
      </p:sp>
      <p:pic>
        <p:nvPicPr>
          <p:cNvPr id="2050" name="Picture 2" descr="https://c1.staticflickr.com/3/2642/4457794763_ba603e7064_z.jpg?zz=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44007" y="1345332"/>
            <a:ext cx="4970630" cy="3316343"/>
          </a:xfrm>
          <a:prstGeom prst="rect">
            <a:avLst/>
          </a:prstGeom>
          <a:noFill/>
          <a:extLst>
            <a:ext uri="{909E8E84-426E-40DD-AFC4-6F175D3DCCD1}">
              <a14:hiddenFill xmlns:a14="http://schemas.microsoft.com/office/drawing/2010/main">
                <a:solidFill>
                  <a:srgbClr val="FFFFFF"/>
                </a:solidFill>
              </a14:hiddenFill>
            </a:ext>
          </a:extLst>
        </p:spPr>
      </p:pic>
      <p:sp>
        <p:nvSpPr>
          <p:cNvPr id="3" name="Espace réservé du numéro de diapositive 2"/>
          <p:cNvSpPr>
            <a:spLocks noGrp="1"/>
          </p:cNvSpPr>
          <p:nvPr>
            <p:ph type="sldNum" sz="quarter" idx="10"/>
          </p:nvPr>
        </p:nvSpPr>
        <p:spPr/>
        <p:txBody>
          <a:bodyPr/>
          <a:lstStyle/>
          <a:p>
            <a:pPr>
              <a:defRPr/>
            </a:pPr>
            <a:fld id="{7F07B8DE-9430-46E8-A38B-5DA0DE501445}" type="slidenum">
              <a:rPr lang="fr-FR" smtClean="0"/>
              <a:pPr>
                <a:defRPr/>
              </a:pPr>
              <a:t>37</a:t>
            </a:fld>
            <a:endParaRPr lang="fr-FR"/>
          </a:p>
        </p:txBody>
      </p:sp>
    </p:spTree>
    <p:extLst>
      <p:ext uri="{BB962C8B-B14F-4D97-AF65-F5344CB8AC3E}">
        <p14:creationId xmlns:p14="http://schemas.microsoft.com/office/powerpoint/2010/main" val="328515583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 name="ZoneTexte 11"/>
          <p:cNvSpPr txBox="1"/>
          <p:nvPr/>
        </p:nvSpPr>
        <p:spPr>
          <a:xfrm>
            <a:off x="278225" y="3187558"/>
            <a:ext cx="360040" cy="369332"/>
          </a:xfrm>
          <a:prstGeom prst="rect">
            <a:avLst/>
          </a:prstGeom>
          <a:noFill/>
        </p:spPr>
        <p:txBody>
          <a:bodyPr wrap="square" rtlCol="0">
            <a:spAutoFit/>
          </a:bodyPr>
          <a:lstStyle/>
          <a:p>
            <a:r>
              <a:rPr lang="fr-FR" b="1" dirty="0">
                <a:solidFill>
                  <a:srgbClr val="FFFF00"/>
                </a:solidFill>
                <a:sym typeface="Wingdings" panose="05000000000000000000" pitchFamily="2" charset="2"/>
              </a:rPr>
              <a:t></a:t>
            </a:r>
            <a:endParaRPr lang="fr-FR" b="1" dirty="0">
              <a:solidFill>
                <a:srgbClr val="FFFF00"/>
              </a:solidFill>
            </a:endParaRPr>
          </a:p>
        </p:txBody>
      </p:sp>
      <p:graphicFrame>
        <p:nvGraphicFramePr>
          <p:cNvPr id="2" name="Diagramme 1"/>
          <p:cNvGraphicFramePr/>
          <p:nvPr>
            <p:extLst>
              <p:ext uri="{D42A27DB-BD31-4B8C-83A1-F6EECF244321}">
                <p14:modId xmlns:p14="http://schemas.microsoft.com/office/powerpoint/2010/main" val="561889285"/>
              </p:ext>
            </p:extLst>
          </p:nvPr>
        </p:nvGraphicFramePr>
        <p:xfrm>
          <a:off x="2699792" y="1155558"/>
          <a:ext cx="3886874"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ZoneTexte 3"/>
          <p:cNvSpPr txBox="1"/>
          <p:nvPr/>
        </p:nvSpPr>
        <p:spPr>
          <a:xfrm>
            <a:off x="2851738" y="1232576"/>
            <a:ext cx="432048" cy="830997"/>
          </a:xfrm>
          <a:prstGeom prst="rect">
            <a:avLst/>
          </a:prstGeom>
          <a:noFill/>
        </p:spPr>
        <p:txBody>
          <a:bodyPr wrap="square" rtlCol="0">
            <a:spAutoFit/>
          </a:bodyPr>
          <a:lstStyle/>
          <a:p>
            <a:pPr lvl="0"/>
            <a:r>
              <a:rPr lang="fr-FR" sz="4800" b="1" dirty="0"/>
              <a:t>S</a:t>
            </a:r>
            <a:endParaRPr lang="fr-FR" sz="3200" b="1" dirty="0"/>
          </a:p>
        </p:txBody>
      </p:sp>
      <p:sp>
        <p:nvSpPr>
          <p:cNvPr id="13" name="ZoneTexte 12"/>
          <p:cNvSpPr txBox="1"/>
          <p:nvPr/>
        </p:nvSpPr>
        <p:spPr>
          <a:xfrm>
            <a:off x="3106837" y="2010873"/>
            <a:ext cx="432049" cy="830997"/>
          </a:xfrm>
          <a:prstGeom prst="rect">
            <a:avLst/>
          </a:prstGeom>
          <a:noFill/>
        </p:spPr>
        <p:txBody>
          <a:bodyPr wrap="square" rtlCol="0">
            <a:spAutoFit/>
          </a:bodyPr>
          <a:lstStyle/>
          <a:p>
            <a:pPr lvl="0"/>
            <a:r>
              <a:rPr lang="fr-FR" sz="4700" b="1" dirty="0"/>
              <a:t>M</a:t>
            </a:r>
          </a:p>
        </p:txBody>
      </p:sp>
      <p:sp>
        <p:nvSpPr>
          <p:cNvPr id="14" name="ZoneTexte 13"/>
          <p:cNvSpPr txBox="1"/>
          <p:nvPr/>
        </p:nvSpPr>
        <p:spPr>
          <a:xfrm>
            <a:off x="3289928" y="2738768"/>
            <a:ext cx="432049" cy="830997"/>
          </a:xfrm>
          <a:prstGeom prst="rect">
            <a:avLst/>
          </a:prstGeom>
          <a:noFill/>
        </p:spPr>
        <p:txBody>
          <a:bodyPr wrap="square" rtlCol="0">
            <a:spAutoFit/>
          </a:bodyPr>
          <a:lstStyle/>
          <a:p>
            <a:pPr lvl="0"/>
            <a:r>
              <a:rPr lang="fr-FR" sz="4800" b="1" dirty="0"/>
              <a:t>A</a:t>
            </a:r>
            <a:endParaRPr lang="fr-FR" sz="3200" b="1" dirty="0"/>
          </a:p>
        </p:txBody>
      </p:sp>
      <p:sp>
        <p:nvSpPr>
          <p:cNvPr id="15" name="ZoneTexte 14"/>
          <p:cNvSpPr txBox="1"/>
          <p:nvPr/>
        </p:nvSpPr>
        <p:spPr>
          <a:xfrm>
            <a:off x="3186660" y="3513553"/>
            <a:ext cx="432049" cy="830997"/>
          </a:xfrm>
          <a:prstGeom prst="rect">
            <a:avLst/>
          </a:prstGeom>
          <a:noFill/>
        </p:spPr>
        <p:txBody>
          <a:bodyPr wrap="square" rtlCol="0">
            <a:spAutoFit/>
          </a:bodyPr>
          <a:lstStyle/>
          <a:p>
            <a:pPr lvl="0"/>
            <a:r>
              <a:rPr lang="fr-FR" sz="4800" b="1" dirty="0"/>
              <a:t>R</a:t>
            </a:r>
            <a:endParaRPr lang="fr-FR" sz="3200" b="1" dirty="0"/>
          </a:p>
        </p:txBody>
      </p:sp>
      <p:sp>
        <p:nvSpPr>
          <p:cNvPr id="16" name="ZoneTexte 15"/>
          <p:cNvSpPr txBox="1"/>
          <p:nvPr/>
        </p:nvSpPr>
        <p:spPr>
          <a:xfrm>
            <a:off x="2842250" y="4297826"/>
            <a:ext cx="432049" cy="830997"/>
          </a:xfrm>
          <a:prstGeom prst="rect">
            <a:avLst/>
          </a:prstGeom>
          <a:noFill/>
        </p:spPr>
        <p:txBody>
          <a:bodyPr wrap="square" rtlCol="0">
            <a:spAutoFit/>
          </a:bodyPr>
          <a:lstStyle/>
          <a:p>
            <a:pPr lvl="0"/>
            <a:r>
              <a:rPr lang="fr-FR" sz="4800" b="1" dirty="0"/>
              <a:t>T</a:t>
            </a:r>
            <a:endParaRPr lang="fr-FR" sz="3200" b="1" dirty="0"/>
          </a:p>
        </p:txBody>
      </p:sp>
      <p:sp>
        <p:nvSpPr>
          <p:cNvPr id="17" name="AutoShape 4"/>
          <p:cNvSpPr>
            <a:spLocks noChangeArrowheads="1"/>
          </p:cNvSpPr>
          <p:nvPr/>
        </p:nvSpPr>
        <p:spPr bwMode="auto">
          <a:xfrm>
            <a:off x="5002490" y="921442"/>
            <a:ext cx="1873766" cy="345151"/>
          </a:xfrm>
          <a:prstGeom prst="wedgeRectCallout">
            <a:avLst>
              <a:gd name="adj1" fmla="val -46675"/>
              <a:gd name="adj2" fmla="val 145494"/>
            </a:avLst>
          </a:prstGeom>
          <a:solidFill>
            <a:srgbClr val="FFE181"/>
          </a:solidFill>
          <a:ln w="12700">
            <a:solidFill>
              <a:schemeClr val="folHlink"/>
            </a:solidFill>
            <a:miter lim="800000"/>
            <a:headEnd/>
            <a:tailEnd/>
          </a:ln>
        </p:spPr>
        <p:txBody>
          <a:bodyPr/>
          <a:lstStyle/>
          <a:p>
            <a:pPr eaLnBrk="0" hangingPunct="0"/>
            <a:r>
              <a:rPr lang="fr-FR" sz="1600" dirty="0">
                <a:solidFill>
                  <a:srgbClr val="000099"/>
                </a:solidFill>
              </a:rPr>
              <a:t>simple, précis, clair</a:t>
            </a:r>
          </a:p>
        </p:txBody>
      </p:sp>
      <p:sp>
        <p:nvSpPr>
          <p:cNvPr id="18" name="AutoShape 4"/>
          <p:cNvSpPr>
            <a:spLocks noChangeArrowheads="1"/>
          </p:cNvSpPr>
          <p:nvPr/>
        </p:nvSpPr>
        <p:spPr bwMode="auto">
          <a:xfrm>
            <a:off x="6625232" y="2656076"/>
            <a:ext cx="2411760" cy="1074203"/>
          </a:xfrm>
          <a:prstGeom prst="wedgeRectCallout">
            <a:avLst>
              <a:gd name="adj1" fmla="val -110273"/>
              <a:gd name="adj2" fmla="val -2783"/>
            </a:avLst>
          </a:prstGeom>
          <a:solidFill>
            <a:srgbClr val="FFE181"/>
          </a:solidFill>
          <a:ln w="12700">
            <a:solidFill>
              <a:schemeClr val="folHlink"/>
            </a:solidFill>
            <a:miter lim="800000"/>
            <a:headEnd/>
            <a:tailEnd/>
          </a:ln>
        </p:spPr>
        <p:txBody>
          <a:bodyPr/>
          <a:lstStyle/>
          <a:p>
            <a:pPr eaLnBrk="0" hangingPunct="0"/>
            <a:r>
              <a:rPr lang="fr-FR" sz="1600" dirty="0">
                <a:solidFill>
                  <a:srgbClr val="000099"/>
                </a:solidFill>
              </a:rPr>
              <a:t>On n’impose pas un objectif à quelqu’un, on l’aide à le proposer… </a:t>
            </a:r>
            <a:r>
              <a:rPr lang="fr-FR" sz="1400" dirty="0">
                <a:solidFill>
                  <a:srgbClr val="000099"/>
                </a:solidFill>
              </a:rPr>
              <a:t>« comment d’après vous ? »</a:t>
            </a:r>
            <a:endParaRPr lang="fr-FR" sz="1600" dirty="0">
              <a:solidFill>
                <a:srgbClr val="000099"/>
              </a:solidFill>
            </a:endParaRPr>
          </a:p>
        </p:txBody>
      </p:sp>
      <p:sp>
        <p:nvSpPr>
          <p:cNvPr id="19" name="AutoShape 4"/>
          <p:cNvSpPr>
            <a:spLocks noChangeArrowheads="1"/>
          </p:cNvSpPr>
          <p:nvPr/>
        </p:nvSpPr>
        <p:spPr bwMode="auto">
          <a:xfrm>
            <a:off x="7236296" y="906897"/>
            <a:ext cx="1512370" cy="1357290"/>
          </a:xfrm>
          <a:prstGeom prst="wedgeRectCallout">
            <a:avLst>
              <a:gd name="adj1" fmla="val -182416"/>
              <a:gd name="adj2" fmla="val 62589"/>
            </a:avLst>
          </a:prstGeom>
          <a:solidFill>
            <a:srgbClr val="FFE181"/>
          </a:solidFill>
          <a:ln w="12700">
            <a:solidFill>
              <a:schemeClr val="folHlink"/>
            </a:solidFill>
            <a:miter lim="800000"/>
            <a:headEnd/>
            <a:tailEnd/>
          </a:ln>
        </p:spPr>
        <p:txBody>
          <a:bodyPr/>
          <a:lstStyle/>
          <a:p>
            <a:pPr eaLnBrk="0" hangingPunct="0"/>
            <a:r>
              <a:rPr lang="fr-FR" sz="1600" dirty="0">
                <a:solidFill>
                  <a:srgbClr val="000099"/>
                </a:solidFill>
              </a:rPr>
              <a:t>Pas « diminuer l’absentéisme » mais « réduire l’absentéisme </a:t>
            </a:r>
            <a:r>
              <a:rPr lang="fr-FR" sz="1600" b="1" dirty="0">
                <a:solidFill>
                  <a:srgbClr val="000099"/>
                </a:solidFill>
              </a:rPr>
              <a:t>de 15%</a:t>
            </a:r>
            <a:r>
              <a:rPr lang="fr-FR" sz="1600" dirty="0">
                <a:solidFill>
                  <a:srgbClr val="000099"/>
                </a:solidFill>
              </a:rPr>
              <a:t> »</a:t>
            </a:r>
          </a:p>
        </p:txBody>
      </p:sp>
      <p:sp>
        <p:nvSpPr>
          <p:cNvPr id="20" name="AutoShape 4"/>
          <p:cNvSpPr>
            <a:spLocks noChangeArrowheads="1"/>
          </p:cNvSpPr>
          <p:nvPr/>
        </p:nvSpPr>
        <p:spPr bwMode="auto">
          <a:xfrm>
            <a:off x="6621368" y="39075"/>
            <a:ext cx="2495025" cy="776764"/>
          </a:xfrm>
          <a:prstGeom prst="wedgeRectCallout">
            <a:avLst>
              <a:gd name="adj1" fmla="val -64487"/>
              <a:gd name="adj2" fmla="val 52633"/>
            </a:avLst>
          </a:prstGeom>
          <a:solidFill>
            <a:srgbClr val="FFEDB3"/>
          </a:solidFill>
          <a:ln w="12700">
            <a:solidFill>
              <a:schemeClr val="folHlink"/>
            </a:solidFill>
            <a:miter lim="800000"/>
            <a:headEnd/>
            <a:tailEnd/>
          </a:ln>
        </p:spPr>
        <p:txBody>
          <a:bodyPr/>
          <a:lstStyle/>
          <a:p>
            <a:pPr eaLnBrk="0" hangingPunct="0"/>
            <a:r>
              <a:rPr lang="fr-FR" sz="1000" dirty="0">
                <a:solidFill>
                  <a:srgbClr val="000099"/>
                </a:solidFill>
              </a:rPr>
              <a:t>Ne demandez pas </a:t>
            </a:r>
          </a:p>
          <a:p>
            <a:pPr eaLnBrk="0" hangingPunct="0"/>
            <a:r>
              <a:rPr lang="fr-FR" sz="1000" dirty="0">
                <a:solidFill>
                  <a:srgbClr val="000099"/>
                </a:solidFill>
              </a:rPr>
              <a:t>« d’être moins fermé » mais proposez de « prendre la responsabilité de tel travail collectif ou d’animer tel type de réunion »</a:t>
            </a:r>
          </a:p>
        </p:txBody>
      </p:sp>
      <p:sp>
        <p:nvSpPr>
          <p:cNvPr id="22" name="AutoShape 4"/>
          <p:cNvSpPr>
            <a:spLocks noChangeArrowheads="1"/>
          </p:cNvSpPr>
          <p:nvPr/>
        </p:nvSpPr>
        <p:spPr bwMode="auto">
          <a:xfrm>
            <a:off x="5699811" y="5253220"/>
            <a:ext cx="2595249" cy="359583"/>
          </a:xfrm>
          <a:prstGeom prst="wedgeRectCallout">
            <a:avLst>
              <a:gd name="adj1" fmla="val -46392"/>
              <a:gd name="adj2" fmla="val -117952"/>
            </a:avLst>
          </a:prstGeom>
          <a:solidFill>
            <a:srgbClr val="FFE181"/>
          </a:solidFill>
          <a:ln w="12700">
            <a:solidFill>
              <a:schemeClr val="folHlink"/>
            </a:solidFill>
            <a:miter lim="800000"/>
            <a:headEnd/>
            <a:tailEnd/>
          </a:ln>
        </p:spPr>
        <p:txBody>
          <a:bodyPr/>
          <a:lstStyle/>
          <a:p>
            <a:pPr eaLnBrk="0" hangingPunct="0"/>
            <a:r>
              <a:rPr lang="fr-FR" sz="1600" dirty="0">
                <a:solidFill>
                  <a:srgbClr val="000099"/>
                </a:solidFill>
              </a:rPr>
              <a:t>Date, échéance « Pour le … »</a:t>
            </a:r>
          </a:p>
        </p:txBody>
      </p:sp>
      <p:sp>
        <p:nvSpPr>
          <p:cNvPr id="23" name="AutoShape 4"/>
          <p:cNvSpPr>
            <a:spLocks noChangeArrowheads="1"/>
          </p:cNvSpPr>
          <p:nvPr/>
        </p:nvSpPr>
        <p:spPr bwMode="auto">
          <a:xfrm>
            <a:off x="6712783" y="3913623"/>
            <a:ext cx="2384154" cy="888093"/>
          </a:xfrm>
          <a:prstGeom prst="wedgeRectCallout">
            <a:avLst>
              <a:gd name="adj1" fmla="val -59982"/>
              <a:gd name="adj2" fmla="val -41242"/>
            </a:avLst>
          </a:prstGeom>
          <a:solidFill>
            <a:srgbClr val="FFE181"/>
          </a:solidFill>
          <a:ln w="12700">
            <a:solidFill>
              <a:schemeClr val="folHlink"/>
            </a:solidFill>
            <a:miter lim="800000"/>
            <a:headEnd/>
            <a:tailEnd/>
          </a:ln>
        </p:spPr>
        <p:txBody>
          <a:bodyPr/>
          <a:lstStyle/>
          <a:p>
            <a:pPr eaLnBrk="0" hangingPunct="0"/>
            <a:r>
              <a:rPr lang="fr-FR" sz="1600" dirty="0">
                <a:solidFill>
                  <a:srgbClr val="000099"/>
                </a:solidFill>
              </a:rPr>
              <a:t>Trop facile </a:t>
            </a:r>
            <a:r>
              <a:rPr lang="fr-FR" sz="1600" dirty="0">
                <a:solidFill>
                  <a:srgbClr val="000099"/>
                </a:solidFill>
                <a:sym typeface="Wingdings" panose="05000000000000000000" pitchFamily="2" charset="2"/>
              </a:rPr>
              <a:t></a:t>
            </a:r>
            <a:r>
              <a:rPr lang="fr-FR" sz="1600">
                <a:solidFill>
                  <a:srgbClr val="000099"/>
                </a:solidFill>
              </a:rPr>
              <a:t>pas motivant</a:t>
            </a:r>
            <a:endParaRPr lang="fr-FR" sz="1600" dirty="0">
              <a:solidFill>
                <a:srgbClr val="000099"/>
              </a:solidFill>
            </a:endParaRPr>
          </a:p>
          <a:p>
            <a:pPr eaLnBrk="0" hangingPunct="0"/>
            <a:r>
              <a:rPr lang="fr-FR" sz="1600" dirty="0">
                <a:solidFill>
                  <a:srgbClr val="000099"/>
                </a:solidFill>
              </a:rPr>
              <a:t>Trop dur </a:t>
            </a:r>
            <a:r>
              <a:rPr lang="fr-FR" sz="1600" dirty="0">
                <a:solidFill>
                  <a:srgbClr val="000099"/>
                </a:solidFill>
                <a:sym typeface="Wingdings" panose="05000000000000000000" pitchFamily="2" charset="2"/>
              </a:rPr>
              <a:t> échec,</a:t>
            </a:r>
            <a:r>
              <a:rPr lang="fr-FR" sz="1600" dirty="0">
                <a:solidFill>
                  <a:srgbClr val="000099"/>
                </a:solidFill>
              </a:rPr>
              <a:t> découragement</a:t>
            </a:r>
          </a:p>
          <a:p>
            <a:pPr eaLnBrk="0" hangingPunct="0"/>
            <a:endParaRPr lang="fr-FR" sz="1600" dirty="0">
              <a:solidFill>
                <a:srgbClr val="000099"/>
              </a:solidFill>
            </a:endParaRPr>
          </a:p>
        </p:txBody>
      </p:sp>
      <p:sp>
        <p:nvSpPr>
          <p:cNvPr id="21" name="ZoneTexte 20"/>
          <p:cNvSpPr txBox="1"/>
          <p:nvPr/>
        </p:nvSpPr>
        <p:spPr>
          <a:xfrm>
            <a:off x="2699792" y="115370"/>
            <a:ext cx="3168352" cy="369332"/>
          </a:xfrm>
          <a:prstGeom prst="rect">
            <a:avLst/>
          </a:prstGeom>
          <a:noFill/>
        </p:spPr>
        <p:txBody>
          <a:bodyPr wrap="square" rtlCol="0">
            <a:spAutoFit/>
          </a:bodyPr>
          <a:lstStyle/>
          <a:p>
            <a:r>
              <a:rPr lang="fr-FR" dirty="0"/>
              <a:t>Préalable : SWOT,  </a:t>
            </a:r>
            <a:r>
              <a:rPr lang="fr-FR" dirty="0">
                <a:hlinkClick r:id="rId9"/>
              </a:rPr>
              <a:t>QQOQCP</a:t>
            </a:r>
            <a:endParaRPr lang="fr-FR" dirty="0"/>
          </a:p>
        </p:txBody>
      </p:sp>
      <p:pic>
        <p:nvPicPr>
          <p:cNvPr id="24" name="Picture 2" descr="File:SWOT grapheFL.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427821" y="482909"/>
            <a:ext cx="871061" cy="86242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64232259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500"/>
                                  </p:stCondLst>
                                  <p:childTnLst>
                                    <p:set>
                                      <p:cBhvr>
                                        <p:cTn id="9" dur="1" fill="hold">
                                          <p:stCondLst>
                                            <p:cond delay="0"/>
                                          </p:stCondLst>
                                        </p:cTn>
                                        <p:tgtEl>
                                          <p:spTgt spid="13"/>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grpId="0" nodeType="afterEffect">
                                  <p:stCondLst>
                                    <p:cond delay="500"/>
                                  </p:stCondLst>
                                  <p:childTnLst>
                                    <p:set>
                                      <p:cBhvr>
                                        <p:cTn id="12" dur="1" fill="hold">
                                          <p:stCondLst>
                                            <p:cond delay="0"/>
                                          </p:stCondLst>
                                        </p:cTn>
                                        <p:tgtEl>
                                          <p:spTgt spid="14"/>
                                        </p:tgtEl>
                                        <p:attrNameLst>
                                          <p:attrName>style.visibility</p:attrName>
                                        </p:attrNameLst>
                                      </p:cBhvr>
                                      <p:to>
                                        <p:strVal val="visible"/>
                                      </p:to>
                                    </p:set>
                                  </p:childTnLst>
                                </p:cTn>
                              </p:par>
                            </p:childTnLst>
                          </p:cTn>
                        </p:par>
                        <p:par>
                          <p:cTn id="13" fill="hold">
                            <p:stCondLst>
                              <p:cond delay="1000"/>
                            </p:stCondLst>
                            <p:childTnLst>
                              <p:par>
                                <p:cTn id="14" presetID="1" presetClass="entr" presetSubtype="0" fill="hold" grpId="0" nodeType="afterEffect">
                                  <p:stCondLst>
                                    <p:cond delay="500"/>
                                  </p:stCondLst>
                                  <p:childTnLst>
                                    <p:set>
                                      <p:cBhvr>
                                        <p:cTn id="15" dur="1" fill="hold">
                                          <p:stCondLst>
                                            <p:cond delay="0"/>
                                          </p:stCondLst>
                                        </p:cTn>
                                        <p:tgtEl>
                                          <p:spTgt spid="15"/>
                                        </p:tgtEl>
                                        <p:attrNameLst>
                                          <p:attrName>style.visibility</p:attrName>
                                        </p:attrNameLst>
                                      </p:cBhvr>
                                      <p:to>
                                        <p:strVal val="visible"/>
                                      </p:to>
                                    </p:set>
                                  </p:childTnLst>
                                </p:cTn>
                              </p:par>
                            </p:childTnLst>
                          </p:cTn>
                        </p:par>
                        <p:par>
                          <p:cTn id="16" fill="hold">
                            <p:stCondLst>
                              <p:cond delay="1500"/>
                            </p:stCondLst>
                            <p:childTnLst>
                              <p:par>
                                <p:cTn id="17" presetID="1" presetClass="entr" presetSubtype="0" fill="hold" grpId="0" nodeType="afterEffect">
                                  <p:stCondLst>
                                    <p:cond delay="50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left)">
                                      <p:cBhvr>
                                        <p:cTn id="23" dur="10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9"/>
                                        </p:tgtEl>
                                        <p:attrNameLst>
                                          <p:attrName>style.visibility</p:attrName>
                                        </p:attrNameLst>
                                      </p:cBhvr>
                                      <p:to>
                                        <p:strVal val="visible"/>
                                      </p:to>
                                    </p:set>
                                  </p:childTnLst>
                                </p:cTn>
                              </p:par>
                              <p:par>
                                <p:cTn id="36" presetID="1" presetClass="exit" presetSubtype="0" fill="hold" grpId="1" nodeType="withEffect">
                                  <p:stCondLst>
                                    <p:cond delay="0"/>
                                  </p:stCondLst>
                                  <p:childTnLst>
                                    <p:set>
                                      <p:cBhvr>
                                        <p:cTn id="37" dur="1" fill="hold">
                                          <p:stCondLst>
                                            <p:cond delay="0"/>
                                          </p:stCondLst>
                                        </p:cTn>
                                        <p:tgtEl>
                                          <p:spTgt spid="17"/>
                                        </p:tgtEl>
                                        <p:attrNameLst>
                                          <p:attrName>style.visibility</p:attrName>
                                        </p:attrNameLst>
                                      </p:cBhvr>
                                      <p:to>
                                        <p:strVal val="hidden"/>
                                      </p:to>
                                    </p:set>
                                  </p:childTnLst>
                                </p:cTn>
                              </p:par>
                              <p:par>
                                <p:cTn id="38" presetID="1" presetClass="exit" presetSubtype="0" fill="hold" grpId="1" nodeType="withEffect">
                                  <p:stCondLst>
                                    <p:cond delay="0"/>
                                  </p:stCondLst>
                                  <p:childTnLst>
                                    <p:set>
                                      <p:cBhvr>
                                        <p:cTn id="39" dur="1" fill="hold">
                                          <p:stCondLst>
                                            <p:cond delay="0"/>
                                          </p:stCondLst>
                                        </p:cTn>
                                        <p:tgtEl>
                                          <p:spTgt spid="20"/>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18"/>
                                        </p:tgtEl>
                                        <p:attrNameLst>
                                          <p:attrName>style.visibility</p:attrName>
                                        </p:attrNameLst>
                                      </p:cBhvr>
                                      <p:to>
                                        <p:strVal val="visible"/>
                                      </p:to>
                                    </p:set>
                                  </p:childTnLst>
                                </p:cTn>
                              </p:par>
                              <p:par>
                                <p:cTn id="44" presetID="1" presetClass="exit" presetSubtype="0" fill="hold" grpId="1" nodeType="withEffect">
                                  <p:stCondLst>
                                    <p:cond delay="0"/>
                                  </p:stCondLst>
                                  <p:childTnLst>
                                    <p:set>
                                      <p:cBhvr>
                                        <p:cTn id="45" dur="1" fill="hold">
                                          <p:stCondLst>
                                            <p:cond delay="0"/>
                                          </p:stCondLst>
                                        </p:cTn>
                                        <p:tgtEl>
                                          <p:spTgt spid="19"/>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23"/>
                                        </p:tgtEl>
                                        <p:attrNameLst>
                                          <p:attrName>style.visibility</p:attrName>
                                        </p:attrNameLst>
                                      </p:cBhvr>
                                      <p:to>
                                        <p:strVal val="visible"/>
                                      </p:to>
                                    </p:set>
                                  </p:childTnLst>
                                </p:cTn>
                              </p:par>
                              <p:par>
                                <p:cTn id="50" presetID="1" presetClass="exit" presetSubtype="0" fill="hold" grpId="1" nodeType="withEffect">
                                  <p:stCondLst>
                                    <p:cond delay="0"/>
                                  </p:stCondLst>
                                  <p:childTnLst>
                                    <p:set>
                                      <p:cBhvr>
                                        <p:cTn id="51" dur="1" fill="hold">
                                          <p:stCondLst>
                                            <p:cond delay="0"/>
                                          </p:stCondLst>
                                        </p:cTn>
                                        <p:tgtEl>
                                          <p:spTgt spid="18"/>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22"/>
                                        </p:tgtEl>
                                        <p:attrNameLst>
                                          <p:attrName>style.visibility</p:attrName>
                                        </p:attrNameLst>
                                      </p:cBhvr>
                                      <p:to>
                                        <p:strVal val="visible"/>
                                      </p:to>
                                    </p:set>
                                  </p:childTnLst>
                                </p:cTn>
                              </p:par>
                              <p:par>
                                <p:cTn id="56" presetID="1" presetClass="exit" presetSubtype="0" fill="hold" grpId="1" nodeType="withEffect">
                                  <p:stCondLst>
                                    <p:cond delay="0"/>
                                  </p:stCondLst>
                                  <p:childTnLst>
                                    <p:set>
                                      <p:cBhvr>
                                        <p:cTn id="57" dur="1" fill="hold">
                                          <p:stCondLst>
                                            <p:cond delay="0"/>
                                          </p:stCondLst>
                                        </p:cTn>
                                        <p:tgtEl>
                                          <p:spTgt spid="23"/>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21"/>
                                        </p:tgtEl>
                                        <p:attrNameLst>
                                          <p:attrName>style.visibility</p:attrName>
                                        </p:attrNameLst>
                                      </p:cBhvr>
                                      <p:to>
                                        <p:strVal val="visible"/>
                                      </p:to>
                                    </p:set>
                                  </p:childTnLst>
                                </p:cTn>
                              </p:par>
                              <p:par>
                                <p:cTn id="62" presetID="1" presetClass="exit" presetSubtype="0" fill="hold" grpId="1" nodeType="withEffect">
                                  <p:stCondLst>
                                    <p:cond delay="0"/>
                                  </p:stCondLst>
                                  <p:childTnLst>
                                    <p:set>
                                      <p:cBhvr>
                                        <p:cTn id="63" dur="1" fill="hold">
                                          <p:stCondLst>
                                            <p:cond delay="0"/>
                                          </p:stCondLst>
                                        </p:cTn>
                                        <p:tgtEl>
                                          <p:spTgt spid="22"/>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nodeType="clickEffect">
                                  <p:stCondLst>
                                    <p:cond delay="0"/>
                                  </p:stCondLst>
                                  <p:childTnLst>
                                    <p:set>
                                      <p:cBhvr>
                                        <p:cTn id="67"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4" grpId="0"/>
      <p:bldP spid="13" grpId="0"/>
      <p:bldP spid="14" grpId="0"/>
      <p:bldP spid="15" grpId="0"/>
      <p:bldP spid="16" grpId="0"/>
      <p:bldP spid="17" grpId="0" animBg="1"/>
      <p:bldP spid="17" grpId="1" animBg="1"/>
      <p:bldP spid="18" grpId="0" animBg="1"/>
      <p:bldP spid="18" grpId="1" animBg="1"/>
      <p:bldP spid="19" grpId="0" animBg="1"/>
      <p:bldP spid="19" grpId="1" animBg="1"/>
      <p:bldP spid="20" grpId="0" animBg="1"/>
      <p:bldP spid="20" grpId="1" animBg="1"/>
      <p:bldP spid="22" grpId="0" animBg="1"/>
      <p:bldP spid="22" grpId="1" animBg="1"/>
      <p:bldP spid="23" grpId="0" animBg="1"/>
      <p:bldP spid="23" grpId="1" animBg="1"/>
      <p:bldP spid="21"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43811" y="134938"/>
            <a:ext cx="5919189" cy="571500"/>
          </a:xfrm>
        </p:spPr>
        <p:txBody>
          <a:bodyPr>
            <a:normAutofit/>
          </a:bodyPr>
          <a:lstStyle/>
          <a:p>
            <a:r>
              <a:rPr lang="fr-FR" dirty="0"/>
              <a:t>Que contient la charte de projet ?</a:t>
            </a:r>
          </a:p>
        </p:txBody>
      </p:sp>
      <p:sp>
        <p:nvSpPr>
          <p:cNvPr id="3" name="Espace réservé du contenu 2"/>
          <p:cNvSpPr>
            <a:spLocks noGrp="1"/>
          </p:cNvSpPr>
          <p:nvPr>
            <p:ph idx="1"/>
          </p:nvPr>
        </p:nvSpPr>
        <p:spPr>
          <a:xfrm>
            <a:off x="2843811" y="1129308"/>
            <a:ext cx="6120678" cy="4464496"/>
          </a:xfrm>
        </p:spPr>
        <p:txBody>
          <a:bodyPr>
            <a:normAutofit fontScale="85000" lnSpcReduction="20000"/>
          </a:bodyPr>
          <a:lstStyle/>
          <a:p>
            <a:pPr marL="0" indent="0">
              <a:buNone/>
            </a:pPr>
            <a:r>
              <a:rPr lang="fr-FR" sz="2100" i="1" dirty="0"/>
              <a:t>(fiche de définition / </a:t>
            </a:r>
            <a:r>
              <a:rPr lang="fr-FR" sz="2100" i="1" dirty="0" err="1"/>
              <a:t>project</a:t>
            </a:r>
            <a:r>
              <a:rPr lang="fr-FR" sz="2100" i="1" dirty="0"/>
              <a:t> charter)</a:t>
            </a:r>
            <a:r>
              <a:rPr lang="fr-FR" i="1" dirty="0"/>
              <a:t> </a:t>
            </a:r>
          </a:p>
          <a:p>
            <a:pPr marL="0" indent="0" algn="ctr">
              <a:buNone/>
            </a:pPr>
            <a:endParaRPr lang="fr-FR" sz="1000" i="1" dirty="0"/>
          </a:p>
          <a:p>
            <a:pPr marL="514350" indent="-514350">
              <a:buFont typeface="+mj-lt"/>
              <a:buAutoNum type="arabicPeriod"/>
            </a:pPr>
            <a:r>
              <a:rPr lang="fr-FR" dirty="0"/>
              <a:t>Résumé</a:t>
            </a:r>
          </a:p>
          <a:p>
            <a:pPr marL="514350" indent="-514350">
              <a:buFont typeface="+mj-lt"/>
              <a:buAutoNum type="arabicPeriod"/>
            </a:pPr>
            <a:r>
              <a:rPr lang="fr-FR" dirty="0"/>
              <a:t>Cadrage</a:t>
            </a:r>
          </a:p>
          <a:p>
            <a:pPr lvl="1"/>
            <a:r>
              <a:rPr lang="fr-FR" dirty="0"/>
              <a:t>Finalités et importance du projet</a:t>
            </a:r>
          </a:p>
          <a:p>
            <a:pPr lvl="1"/>
            <a:r>
              <a:rPr lang="fr-FR" dirty="0"/>
              <a:t>Contexte / hypothèses de départ</a:t>
            </a:r>
          </a:p>
          <a:p>
            <a:pPr lvl="1"/>
            <a:r>
              <a:rPr lang="fr-FR" dirty="0"/>
              <a:t>Objectifs et résultats</a:t>
            </a:r>
          </a:p>
          <a:p>
            <a:pPr marL="514350" indent="-514350">
              <a:buFont typeface="+mj-lt"/>
              <a:buAutoNum type="arabicPeriod"/>
            </a:pPr>
            <a:r>
              <a:rPr lang="fr-FR" dirty="0"/>
              <a:t>Déroulement du projet</a:t>
            </a:r>
          </a:p>
          <a:p>
            <a:pPr lvl="1"/>
            <a:r>
              <a:rPr lang="fr-FR" dirty="0"/>
              <a:t>Organisation / ressources, budget</a:t>
            </a:r>
          </a:p>
          <a:p>
            <a:pPr lvl="1"/>
            <a:r>
              <a:rPr lang="fr-FR" dirty="0"/>
              <a:t>Jalons : échéancier / événements importants</a:t>
            </a:r>
          </a:p>
          <a:p>
            <a:pPr lvl="1"/>
            <a:r>
              <a:rPr lang="fr-FR" dirty="0"/>
              <a:t>Risques et opportunités</a:t>
            </a:r>
          </a:p>
          <a:p>
            <a:pPr marL="0" indent="0">
              <a:buNone/>
            </a:pPr>
            <a:endParaRPr lang="fr-FR" dirty="0"/>
          </a:p>
        </p:txBody>
      </p:sp>
      <p:sp>
        <p:nvSpPr>
          <p:cNvPr id="4" name="Espace réservé du numéro de diapositive 3"/>
          <p:cNvSpPr>
            <a:spLocks noGrp="1"/>
          </p:cNvSpPr>
          <p:nvPr>
            <p:ph type="sldNum" sz="quarter" idx="10"/>
          </p:nvPr>
        </p:nvSpPr>
        <p:spPr/>
        <p:txBody>
          <a:bodyPr/>
          <a:lstStyle/>
          <a:p>
            <a:pPr>
              <a:defRPr/>
            </a:pPr>
            <a:fld id="{7F07B8DE-9430-46E8-A38B-5DA0DE501445}" type="slidenum">
              <a:rPr lang="fr-FR" smtClean="0"/>
              <a:pPr>
                <a:defRPr/>
              </a:pPr>
              <a:t>39</a:t>
            </a:fld>
            <a:endParaRPr lang="fr-FR" dirty="0"/>
          </a:p>
        </p:txBody>
      </p:sp>
      <p:sp>
        <p:nvSpPr>
          <p:cNvPr id="5" name="ZoneTexte 4"/>
          <p:cNvSpPr txBox="1"/>
          <p:nvPr/>
        </p:nvSpPr>
        <p:spPr>
          <a:xfrm>
            <a:off x="278225" y="3542460"/>
            <a:ext cx="360040" cy="369332"/>
          </a:xfrm>
          <a:prstGeom prst="rect">
            <a:avLst/>
          </a:prstGeom>
          <a:noFill/>
        </p:spPr>
        <p:txBody>
          <a:bodyPr wrap="square" rtlCol="0">
            <a:spAutoFit/>
          </a:bodyPr>
          <a:lstStyle/>
          <a:p>
            <a:r>
              <a:rPr lang="fr-FR" b="1" dirty="0">
                <a:solidFill>
                  <a:srgbClr val="FFFF00"/>
                </a:solidFill>
                <a:sym typeface="Wingdings" panose="05000000000000000000" pitchFamily="2" charset="2"/>
              </a:rPr>
              <a:t></a:t>
            </a:r>
            <a:endParaRPr lang="fr-FR" b="1" dirty="0">
              <a:solidFill>
                <a:srgbClr val="FFFF00"/>
              </a:solidFill>
            </a:endParaRPr>
          </a:p>
        </p:txBody>
      </p:sp>
      <p:pic>
        <p:nvPicPr>
          <p:cNvPr id="1026" name="Picture 2" descr="https://ebooklibrarycheckout.files.wordpress.com/2012/10/project-charter2.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0092"/>
          <a:stretch/>
        </p:blipFill>
        <p:spPr bwMode="auto">
          <a:xfrm>
            <a:off x="6718072" y="625252"/>
            <a:ext cx="2244354" cy="1872208"/>
          </a:xfrm>
          <a:prstGeom prst="rect">
            <a:avLst/>
          </a:prstGeom>
          <a:noFill/>
          <a:extLst>
            <a:ext uri="{909E8E84-426E-40DD-AFC4-6F175D3DCCD1}">
              <a14:hiddenFill xmlns:a14="http://schemas.microsoft.com/office/drawing/2010/main">
                <a:solidFill>
                  <a:srgbClr val="FFFFFF"/>
                </a:solidFill>
              </a14:hiddenFill>
            </a:ext>
          </a:extLst>
        </p:spPr>
      </p:pic>
      <p:sp>
        <p:nvSpPr>
          <p:cNvPr id="7" name="Text Box 179"/>
          <p:cNvSpPr txBox="1">
            <a:spLocks noChangeArrowheads="1"/>
          </p:cNvSpPr>
          <p:nvPr/>
        </p:nvSpPr>
        <p:spPr bwMode="auto">
          <a:xfrm>
            <a:off x="4729596" y="5449032"/>
            <a:ext cx="3946860" cy="24622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200">
                <a:solidFill>
                  <a:schemeClr val="tx1"/>
                </a:solidFill>
                <a:latin typeface="Times New Roman" pitchFamily="18" charset="0"/>
              </a:defRPr>
            </a:lvl1pPr>
            <a:lvl2pPr marL="742950" indent="-285750" eaLnBrk="0" hangingPunct="0">
              <a:defRPr sz="2200">
                <a:solidFill>
                  <a:schemeClr val="tx1"/>
                </a:solidFill>
                <a:latin typeface="Times New Roman" pitchFamily="18" charset="0"/>
              </a:defRPr>
            </a:lvl2pPr>
            <a:lvl3pPr marL="1143000" indent="-228600" eaLnBrk="0" hangingPunct="0">
              <a:defRPr sz="2200">
                <a:solidFill>
                  <a:schemeClr val="tx1"/>
                </a:solidFill>
                <a:latin typeface="Times New Roman" pitchFamily="18" charset="0"/>
              </a:defRPr>
            </a:lvl3pPr>
            <a:lvl4pPr marL="1600200" indent="-228600" eaLnBrk="0" hangingPunct="0">
              <a:defRPr sz="2200">
                <a:solidFill>
                  <a:schemeClr val="tx1"/>
                </a:solidFill>
                <a:latin typeface="Times New Roman" pitchFamily="18" charset="0"/>
              </a:defRPr>
            </a:lvl4pPr>
            <a:lvl5pPr marL="2057400" indent="-228600" eaLnBrk="0" hangingPunct="0">
              <a:defRPr sz="2200">
                <a:solidFill>
                  <a:schemeClr val="tx1"/>
                </a:solidFill>
                <a:latin typeface="Times New Roman" pitchFamily="18" charset="0"/>
              </a:defRPr>
            </a:lvl5pPr>
            <a:lvl6pPr marL="2514600" indent="-228600" eaLnBrk="0" fontAlgn="base" hangingPunct="0">
              <a:spcBef>
                <a:spcPct val="0"/>
              </a:spcBef>
              <a:spcAft>
                <a:spcPct val="0"/>
              </a:spcAft>
              <a:defRPr sz="2200">
                <a:solidFill>
                  <a:schemeClr val="tx1"/>
                </a:solidFill>
                <a:latin typeface="Times New Roman" pitchFamily="18" charset="0"/>
              </a:defRPr>
            </a:lvl6pPr>
            <a:lvl7pPr marL="2971800" indent="-228600" eaLnBrk="0" fontAlgn="base" hangingPunct="0">
              <a:spcBef>
                <a:spcPct val="0"/>
              </a:spcBef>
              <a:spcAft>
                <a:spcPct val="0"/>
              </a:spcAft>
              <a:defRPr sz="2200">
                <a:solidFill>
                  <a:schemeClr val="tx1"/>
                </a:solidFill>
                <a:latin typeface="Times New Roman" pitchFamily="18" charset="0"/>
              </a:defRPr>
            </a:lvl7pPr>
            <a:lvl8pPr marL="3429000" indent="-228600" eaLnBrk="0" fontAlgn="base" hangingPunct="0">
              <a:spcBef>
                <a:spcPct val="0"/>
              </a:spcBef>
              <a:spcAft>
                <a:spcPct val="0"/>
              </a:spcAft>
              <a:defRPr sz="2200">
                <a:solidFill>
                  <a:schemeClr val="tx1"/>
                </a:solidFill>
                <a:latin typeface="Times New Roman" pitchFamily="18" charset="0"/>
              </a:defRPr>
            </a:lvl8pPr>
            <a:lvl9pPr marL="3886200" indent="-228600" eaLnBrk="0" fontAlgn="base" hangingPunct="0">
              <a:spcBef>
                <a:spcPct val="0"/>
              </a:spcBef>
              <a:spcAft>
                <a:spcPct val="0"/>
              </a:spcAft>
              <a:defRPr sz="2200">
                <a:solidFill>
                  <a:schemeClr val="tx1"/>
                </a:solidFill>
                <a:latin typeface="Times New Roman" pitchFamily="18" charset="0"/>
              </a:defRPr>
            </a:lvl9pPr>
          </a:lstStyle>
          <a:p>
            <a:pPr algn="r" eaLnBrk="1" hangingPunct="1">
              <a:spcBef>
                <a:spcPct val="50000"/>
              </a:spcBef>
            </a:pPr>
            <a:r>
              <a:rPr lang="fr-FR" sz="1000" dirty="0"/>
              <a:t>Image </a:t>
            </a:r>
            <a:r>
              <a:rPr lang="fr-FR" sz="1000" dirty="0" err="1"/>
              <a:t>Dominican</a:t>
            </a:r>
            <a:r>
              <a:rPr lang="fr-FR" sz="1000" dirty="0"/>
              <a:t> </a:t>
            </a:r>
            <a:r>
              <a:rPr lang="fr-FR" sz="1000" dirty="0" err="1"/>
              <a:t>University</a:t>
            </a:r>
            <a:r>
              <a:rPr lang="fr-FR" sz="1000" dirty="0"/>
              <a:t> </a:t>
            </a:r>
            <a:r>
              <a:rPr lang="fr-FR" sz="1000" dirty="0" err="1"/>
              <a:t>project</a:t>
            </a:r>
            <a:r>
              <a:rPr lang="fr-FR" sz="1000" dirty="0"/>
              <a:t> </a:t>
            </a:r>
            <a:r>
              <a:rPr lang="fr-FR" sz="1000" dirty="0" err="1"/>
              <a:t>overview</a:t>
            </a:r>
            <a:r>
              <a:rPr lang="fr-FR" sz="1000" dirty="0"/>
              <a:t> : </a:t>
            </a:r>
            <a:r>
              <a:rPr lang="fr-FR" sz="1000" dirty="0">
                <a:hlinkClick r:id="rId4"/>
              </a:rPr>
              <a:t>Source</a:t>
            </a:r>
            <a:endParaRPr lang="fr-FR" sz="1000" dirty="0"/>
          </a:p>
        </p:txBody>
      </p:sp>
    </p:spTree>
    <p:extLst>
      <p:ext uri="{BB962C8B-B14F-4D97-AF65-F5344CB8AC3E}">
        <p14:creationId xmlns:p14="http://schemas.microsoft.com/office/powerpoint/2010/main" val="1710424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lèche à angle droit 6"/>
          <p:cNvSpPr/>
          <p:nvPr/>
        </p:nvSpPr>
        <p:spPr>
          <a:xfrm rot="5400000">
            <a:off x="3018460" y="2816339"/>
            <a:ext cx="819269" cy="932708"/>
          </a:xfrm>
          <a:prstGeom prst="bentUpArrow">
            <a:avLst>
              <a:gd name="adj1" fmla="val 32840"/>
              <a:gd name="adj2" fmla="val 25000"/>
              <a:gd name="adj3" fmla="val 35780"/>
            </a:avLst>
          </a:prstGeom>
          <a:scene3d>
            <a:camera prst="orthographicFront">
              <a:rot lat="0" lon="0" rev="0"/>
            </a:camera>
            <a:lightRig rig="contrasting" dir="t">
              <a:rot lat="0" lon="0" rev="1200000"/>
            </a:lightRig>
          </a:scene3d>
          <a:sp3d contourW="12700" prstMaterial="flat">
            <a:bevelT w="177800" h="254000"/>
            <a:bevelB w="152400"/>
          </a:sp3d>
        </p:spPr>
        <p:style>
          <a:lnRef idx="0">
            <a:schemeClr val="lt1">
              <a:hueOff val="0"/>
              <a:satOff val="0"/>
              <a:lumOff val="0"/>
              <a:alphaOff val="0"/>
            </a:schemeClr>
          </a:lnRef>
          <a:fillRef idx="1">
            <a:schemeClr val="accent5">
              <a:tint val="50000"/>
              <a:hueOff val="0"/>
              <a:satOff val="0"/>
              <a:lumOff val="0"/>
              <a:alphaOff val="0"/>
            </a:schemeClr>
          </a:fillRef>
          <a:effectRef idx="1">
            <a:schemeClr val="accent5">
              <a:tint val="50000"/>
              <a:hueOff val="0"/>
              <a:satOff val="0"/>
              <a:lumOff val="0"/>
              <a:alphaOff val="0"/>
            </a:schemeClr>
          </a:effectRef>
          <a:fontRef idx="minor">
            <a:schemeClr val="lt1">
              <a:hueOff val="0"/>
              <a:satOff val="0"/>
              <a:lumOff val="0"/>
              <a:alphaOff val="0"/>
            </a:schemeClr>
          </a:fontRef>
        </p:style>
      </p:sp>
      <p:sp>
        <p:nvSpPr>
          <p:cNvPr id="10" name="Forme libre 9"/>
          <p:cNvSpPr/>
          <p:nvPr/>
        </p:nvSpPr>
        <p:spPr>
          <a:xfrm>
            <a:off x="2801404" y="1908163"/>
            <a:ext cx="1379166" cy="965372"/>
          </a:xfrm>
          <a:custGeom>
            <a:avLst/>
            <a:gdLst>
              <a:gd name="connsiteX0" fmla="*/ 0 w 1379166"/>
              <a:gd name="connsiteY0" fmla="*/ 160928 h 965372"/>
              <a:gd name="connsiteX1" fmla="*/ 160928 w 1379166"/>
              <a:gd name="connsiteY1" fmla="*/ 0 h 965372"/>
              <a:gd name="connsiteX2" fmla="*/ 1218238 w 1379166"/>
              <a:gd name="connsiteY2" fmla="*/ 0 h 965372"/>
              <a:gd name="connsiteX3" fmla="*/ 1379166 w 1379166"/>
              <a:gd name="connsiteY3" fmla="*/ 160928 h 965372"/>
              <a:gd name="connsiteX4" fmla="*/ 1379166 w 1379166"/>
              <a:gd name="connsiteY4" fmla="*/ 804444 h 965372"/>
              <a:gd name="connsiteX5" fmla="*/ 1218238 w 1379166"/>
              <a:gd name="connsiteY5" fmla="*/ 965372 h 965372"/>
              <a:gd name="connsiteX6" fmla="*/ 160928 w 1379166"/>
              <a:gd name="connsiteY6" fmla="*/ 965372 h 965372"/>
              <a:gd name="connsiteX7" fmla="*/ 0 w 1379166"/>
              <a:gd name="connsiteY7" fmla="*/ 804444 h 965372"/>
              <a:gd name="connsiteX8" fmla="*/ 0 w 1379166"/>
              <a:gd name="connsiteY8" fmla="*/ 160928 h 965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79166" h="965372">
                <a:moveTo>
                  <a:pt x="0" y="160928"/>
                </a:moveTo>
                <a:cubicBezTo>
                  <a:pt x="0" y="72050"/>
                  <a:pt x="72050" y="0"/>
                  <a:pt x="160928" y="0"/>
                </a:cubicBezTo>
                <a:lnTo>
                  <a:pt x="1218238" y="0"/>
                </a:lnTo>
                <a:cubicBezTo>
                  <a:pt x="1307116" y="0"/>
                  <a:pt x="1379166" y="72050"/>
                  <a:pt x="1379166" y="160928"/>
                </a:cubicBezTo>
                <a:lnTo>
                  <a:pt x="1379166" y="804444"/>
                </a:lnTo>
                <a:cubicBezTo>
                  <a:pt x="1379166" y="893322"/>
                  <a:pt x="1307116" y="965372"/>
                  <a:pt x="1218238" y="965372"/>
                </a:cubicBezTo>
                <a:lnTo>
                  <a:pt x="160928" y="965372"/>
                </a:lnTo>
                <a:cubicBezTo>
                  <a:pt x="72050" y="965372"/>
                  <a:pt x="0" y="893322"/>
                  <a:pt x="0" y="804444"/>
                </a:cubicBezTo>
                <a:lnTo>
                  <a:pt x="0" y="160928"/>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123334" tIns="123334" rIns="123334" bIns="123334" numCol="1" spcCol="1270" anchor="ctr" anchorCtr="0">
            <a:noAutofit/>
          </a:bodyPr>
          <a:lstStyle/>
          <a:p>
            <a:pPr lvl="0" algn="ctr" defTabSz="889000">
              <a:lnSpc>
                <a:spcPct val="90000"/>
              </a:lnSpc>
              <a:spcBef>
                <a:spcPct val="0"/>
              </a:spcBef>
              <a:spcAft>
                <a:spcPct val="35000"/>
              </a:spcAft>
            </a:pPr>
            <a:r>
              <a:rPr lang="fr-FR" sz="2000" b="1" kern="1200" dirty="0"/>
              <a:t>Établir </a:t>
            </a:r>
            <a:r>
              <a:rPr lang="fr-FR" sz="1600" b="1" kern="1200" dirty="0"/>
              <a:t>des</a:t>
            </a:r>
            <a:r>
              <a:rPr lang="fr-FR" sz="2000" b="1" kern="1200" dirty="0"/>
              <a:t> objectifs :</a:t>
            </a:r>
          </a:p>
        </p:txBody>
      </p:sp>
      <p:sp>
        <p:nvSpPr>
          <p:cNvPr id="11" name="Forme libre 10"/>
          <p:cNvSpPr/>
          <p:nvPr/>
        </p:nvSpPr>
        <p:spPr>
          <a:xfrm>
            <a:off x="4283968" y="2000233"/>
            <a:ext cx="4199897" cy="780256"/>
          </a:xfrm>
          <a:custGeom>
            <a:avLst/>
            <a:gdLst>
              <a:gd name="connsiteX0" fmla="*/ 0 w 3865899"/>
              <a:gd name="connsiteY0" fmla="*/ 0 h 780256"/>
              <a:gd name="connsiteX1" fmla="*/ 3865899 w 3865899"/>
              <a:gd name="connsiteY1" fmla="*/ 0 h 780256"/>
              <a:gd name="connsiteX2" fmla="*/ 3865899 w 3865899"/>
              <a:gd name="connsiteY2" fmla="*/ 780256 h 780256"/>
              <a:gd name="connsiteX3" fmla="*/ 0 w 3865899"/>
              <a:gd name="connsiteY3" fmla="*/ 780256 h 780256"/>
              <a:gd name="connsiteX4" fmla="*/ 0 w 3865899"/>
              <a:gd name="connsiteY4" fmla="*/ 0 h 7802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5899" h="780256">
                <a:moveTo>
                  <a:pt x="0" y="0"/>
                </a:moveTo>
                <a:lnTo>
                  <a:pt x="3865899" y="0"/>
                </a:lnTo>
                <a:lnTo>
                  <a:pt x="3865899" y="780256"/>
                </a:lnTo>
                <a:lnTo>
                  <a:pt x="0" y="780256"/>
                </a:lnTo>
                <a:lnTo>
                  <a:pt x="0" y="0"/>
                </a:lnTo>
                <a:close/>
              </a:path>
            </a:pathLst>
          </a:custGeom>
        </p:spPr>
        <p:style>
          <a:lnRef idx="1">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marL="114300" lvl="1" indent="-114300" algn="l" defTabSz="533400">
              <a:lnSpc>
                <a:spcPct val="90000"/>
              </a:lnSpc>
              <a:spcBef>
                <a:spcPct val="0"/>
              </a:spcBef>
              <a:spcAft>
                <a:spcPct val="15000"/>
              </a:spcAft>
              <a:buChar char="••"/>
            </a:pPr>
            <a:r>
              <a:rPr lang="fr-FR" sz="1200" b="1" kern="1200" dirty="0"/>
              <a:t>Mettre en œuvre le </a:t>
            </a:r>
            <a:r>
              <a:rPr lang="fr-FR" sz="1200" b="1" kern="1200" dirty="0">
                <a:hlinkClick r:id="rId4"/>
              </a:rPr>
              <a:t>PDCA</a:t>
            </a:r>
            <a:r>
              <a:rPr lang="fr-FR" sz="1200" b="1" kern="1200" dirty="0"/>
              <a:t>, l’analyse forces/faiblesses</a:t>
            </a:r>
          </a:p>
          <a:p>
            <a:pPr marL="114300" lvl="1" indent="-114300" algn="l" defTabSz="533400">
              <a:lnSpc>
                <a:spcPct val="90000"/>
              </a:lnSpc>
              <a:spcBef>
                <a:spcPct val="0"/>
              </a:spcBef>
              <a:spcAft>
                <a:spcPct val="15000"/>
              </a:spcAft>
              <a:buChar char="••"/>
            </a:pPr>
            <a:r>
              <a:rPr lang="fr-FR" sz="1200" b="1" kern="1200" dirty="0"/>
              <a:t>Négocier les livrables avec les acteurs du projet grâce au triangle qualité/coûts/délais</a:t>
            </a:r>
          </a:p>
        </p:txBody>
      </p:sp>
      <p:sp>
        <p:nvSpPr>
          <p:cNvPr id="12" name="Flèche à angle droit 11"/>
          <p:cNvSpPr/>
          <p:nvPr/>
        </p:nvSpPr>
        <p:spPr>
          <a:xfrm rot="5400000">
            <a:off x="4821846" y="3896497"/>
            <a:ext cx="819269" cy="932708"/>
          </a:xfrm>
          <a:prstGeom prst="bentUpArrow">
            <a:avLst>
              <a:gd name="adj1" fmla="val 32840"/>
              <a:gd name="adj2" fmla="val 25000"/>
              <a:gd name="adj3" fmla="val 35780"/>
            </a:avLst>
          </a:prstGeom>
          <a:scene3d>
            <a:camera prst="orthographicFront">
              <a:rot lat="0" lon="0" rev="0"/>
            </a:camera>
            <a:lightRig rig="contrasting" dir="t">
              <a:rot lat="0" lon="0" rev="1200000"/>
            </a:lightRig>
          </a:scene3d>
          <a:sp3d contourW="12700" prstMaterial="flat">
            <a:bevelT w="177800" h="254000"/>
            <a:bevelB w="152400"/>
          </a:sp3d>
        </p:spPr>
        <p:style>
          <a:lnRef idx="0">
            <a:schemeClr val="lt1">
              <a:hueOff val="0"/>
              <a:satOff val="0"/>
              <a:lumOff val="0"/>
              <a:alphaOff val="0"/>
            </a:schemeClr>
          </a:lnRef>
          <a:fillRef idx="1">
            <a:schemeClr val="accent5">
              <a:tint val="50000"/>
              <a:hueOff val="-10774845"/>
              <a:satOff val="46375"/>
              <a:lumOff val="12537"/>
              <a:alphaOff val="0"/>
            </a:schemeClr>
          </a:fillRef>
          <a:effectRef idx="1">
            <a:schemeClr val="accent5">
              <a:tint val="50000"/>
              <a:hueOff val="-10774845"/>
              <a:satOff val="46375"/>
              <a:lumOff val="12537"/>
              <a:alphaOff val="0"/>
            </a:schemeClr>
          </a:effectRef>
          <a:fontRef idx="minor">
            <a:schemeClr val="lt1">
              <a:hueOff val="0"/>
              <a:satOff val="0"/>
              <a:lumOff val="0"/>
              <a:alphaOff val="0"/>
            </a:schemeClr>
          </a:fontRef>
        </p:style>
      </p:sp>
      <p:sp>
        <p:nvSpPr>
          <p:cNvPr id="13" name="Forme libre 12"/>
          <p:cNvSpPr/>
          <p:nvPr/>
        </p:nvSpPr>
        <p:spPr>
          <a:xfrm>
            <a:off x="4523309" y="2988320"/>
            <a:ext cx="1379166" cy="965372"/>
          </a:xfrm>
          <a:custGeom>
            <a:avLst/>
            <a:gdLst>
              <a:gd name="connsiteX0" fmla="*/ 0 w 1379166"/>
              <a:gd name="connsiteY0" fmla="*/ 160928 h 965372"/>
              <a:gd name="connsiteX1" fmla="*/ 160928 w 1379166"/>
              <a:gd name="connsiteY1" fmla="*/ 0 h 965372"/>
              <a:gd name="connsiteX2" fmla="*/ 1218238 w 1379166"/>
              <a:gd name="connsiteY2" fmla="*/ 0 h 965372"/>
              <a:gd name="connsiteX3" fmla="*/ 1379166 w 1379166"/>
              <a:gd name="connsiteY3" fmla="*/ 160928 h 965372"/>
              <a:gd name="connsiteX4" fmla="*/ 1379166 w 1379166"/>
              <a:gd name="connsiteY4" fmla="*/ 804444 h 965372"/>
              <a:gd name="connsiteX5" fmla="*/ 1218238 w 1379166"/>
              <a:gd name="connsiteY5" fmla="*/ 965372 h 965372"/>
              <a:gd name="connsiteX6" fmla="*/ 160928 w 1379166"/>
              <a:gd name="connsiteY6" fmla="*/ 965372 h 965372"/>
              <a:gd name="connsiteX7" fmla="*/ 0 w 1379166"/>
              <a:gd name="connsiteY7" fmla="*/ 804444 h 965372"/>
              <a:gd name="connsiteX8" fmla="*/ 0 w 1379166"/>
              <a:gd name="connsiteY8" fmla="*/ 160928 h 965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79166" h="965372">
                <a:moveTo>
                  <a:pt x="0" y="160928"/>
                </a:moveTo>
                <a:cubicBezTo>
                  <a:pt x="0" y="72050"/>
                  <a:pt x="72050" y="0"/>
                  <a:pt x="160928" y="0"/>
                </a:cubicBezTo>
                <a:lnTo>
                  <a:pt x="1218238" y="0"/>
                </a:lnTo>
                <a:cubicBezTo>
                  <a:pt x="1307116" y="0"/>
                  <a:pt x="1379166" y="72050"/>
                  <a:pt x="1379166" y="160928"/>
                </a:cubicBezTo>
                <a:lnTo>
                  <a:pt x="1379166" y="804444"/>
                </a:lnTo>
                <a:cubicBezTo>
                  <a:pt x="1379166" y="893322"/>
                  <a:pt x="1307116" y="965372"/>
                  <a:pt x="1218238" y="965372"/>
                </a:cubicBezTo>
                <a:lnTo>
                  <a:pt x="160928" y="965372"/>
                </a:lnTo>
                <a:cubicBezTo>
                  <a:pt x="72050" y="965372"/>
                  <a:pt x="0" y="893322"/>
                  <a:pt x="0" y="804444"/>
                </a:cubicBezTo>
                <a:lnTo>
                  <a:pt x="0" y="160928"/>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5">
              <a:hueOff val="-4966938"/>
              <a:satOff val="19906"/>
              <a:lumOff val="4314"/>
              <a:alphaOff val="0"/>
            </a:schemeClr>
          </a:fillRef>
          <a:effectRef idx="2">
            <a:schemeClr val="accent5">
              <a:hueOff val="-4966938"/>
              <a:satOff val="19906"/>
              <a:lumOff val="4314"/>
              <a:alphaOff val="0"/>
            </a:schemeClr>
          </a:effectRef>
          <a:fontRef idx="minor">
            <a:schemeClr val="lt1"/>
          </a:fontRef>
        </p:style>
        <p:txBody>
          <a:bodyPr spcFirstLastPara="0" vert="horz" wrap="square" lIns="115714" tIns="115714" rIns="115714" bIns="115714" numCol="1" spcCol="1270" anchor="ctr" anchorCtr="0">
            <a:noAutofit/>
          </a:bodyPr>
          <a:lstStyle/>
          <a:p>
            <a:pPr lvl="0" algn="ctr" defTabSz="800100">
              <a:lnSpc>
                <a:spcPct val="90000"/>
              </a:lnSpc>
              <a:spcBef>
                <a:spcPct val="0"/>
              </a:spcBef>
              <a:spcAft>
                <a:spcPct val="35000"/>
              </a:spcAft>
            </a:pPr>
            <a:r>
              <a:rPr lang="fr-FR" sz="1800" b="1" kern="1200" dirty="0"/>
              <a:t>Organiser </a:t>
            </a:r>
            <a:r>
              <a:rPr lang="fr-FR" sz="1600" b="1" kern="1200" dirty="0"/>
              <a:t>les réunions :</a:t>
            </a:r>
          </a:p>
        </p:txBody>
      </p:sp>
      <p:sp>
        <p:nvSpPr>
          <p:cNvPr id="14" name="Forme libre 13"/>
          <p:cNvSpPr/>
          <p:nvPr/>
        </p:nvSpPr>
        <p:spPr>
          <a:xfrm>
            <a:off x="6012160" y="3080391"/>
            <a:ext cx="3047781" cy="780256"/>
          </a:xfrm>
          <a:custGeom>
            <a:avLst/>
            <a:gdLst>
              <a:gd name="connsiteX0" fmla="*/ 0 w 2988590"/>
              <a:gd name="connsiteY0" fmla="*/ 0 h 780256"/>
              <a:gd name="connsiteX1" fmla="*/ 2988590 w 2988590"/>
              <a:gd name="connsiteY1" fmla="*/ 0 h 780256"/>
              <a:gd name="connsiteX2" fmla="*/ 2988590 w 2988590"/>
              <a:gd name="connsiteY2" fmla="*/ 780256 h 780256"/>
              <a:gd name="connsiteX3" fmla="*/ 0 w 2988590"/>
              <a:gd name="connsiteY3" fmla="*/ 780256 h 780256"/>
              <a:gd name="connsiteX4" fmla="*/ 0 w 2988590"/>
              <a:gd name="connsiteY4" fmla="*/ 0 h 7802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8590" h="780256">
                <a:moveTo>
                  <a:pt x="0" y="0"/>
                </a:moveTo>
                <a:lnTo>
                  <a:pt x="2988590" y="0"/>
                </a:lnTo>
                <a:lnTo>
                  <a:pt x="2988590" y="780256"/>
                </a:lnTo>
                <a:lnTo>
                  <a:pt x="0" y="780256"/>
                </a:lnTo>
                <a:lnTo>
                  <a:pt x="0" y="0"/>
                </a:lnTo>
                <a:close/>
              </a:path>
            </a:pathLst>
          </a:custGeom>
        </p:spPr>
        <p:style>
          <a:lnRef idx="1">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4770" tIns="64770" rIns="64770" bIns="64770" numCol="1" spcCol="1270" anchor="ctr" anchorCtr="0">
            <a:noAutofit/>
          </a:bodyPr>
          <a:lstStyle/>
          <a:p>
            <a:pPr marL="114300" lvl="1" indent="-114300" algn="l" defTabSz="577850">
              <a:lnSpc>
                <a:spcPct val="90000"/>
              </a:lnSpc>
              <a:spcBef>
                <a:spcPct val="0"/>
              </a:spcBef>
              <a:spcAft>
                <a:spcPct val="15000"/>
              </a:spcAft>
              <a:buChar char="••"/>
            </a:pPr>
            <a:r>
              <a:rPr lang="fr-FR" sz="1200" b="1" dirty="0"/>
              <a:t>Ordre du jour, compte-rendu, animation..</a:t>
            </a:r>
          </a:p>
          <a:p>
            <a:pPr marL="114300" lvl="1" indent="-114300" algn="l" defTabSz="577850">
              <a:lnSpc>
                <a:spcPct val="90000"/>
              </a:lnSpc>
              <a:spcBef>
                <a:spcPct val="0"/>
              </a:spcBef>
              <a:spcAft>
                <a:spcPct val="15000"/>
              </a:spcAft>
              <a:buChar char="••"/>
            </a:pPr>
            <a:r>
              <a:rPr lang="fr-FR" sz="1200" b="1" dirty="0"/>
              <a:t>Check-list : efficacité d’une réunion</a:t>
            </a:r>
          </a:p>
        </p:txBody>
      </p:sp>
      <p:sp>
        <p:nvSpPr>
          <p:cNvPr id="15" name="Forme libre 14"/>
          <p:cNvSpPr/>
          <p:nvPr/>
        </p:nvSpPr>
        <p:spPr>
          <a:xfrm>
            <a:off x="6084168" y="4124376"/>
            <a:ext cx="1379166" cy="965372"/>
          </a:xfrm>
          <a:custGeom>
            <a:avLst/>
            <a:gdLst>
              <a:gd name="connsiteX0" fmla="*/ 0 w 1379166"/>
              <a:gd name="connsiteY0" fmla="*/ 160928 h 965372"/>
              <a:gd name="connsiteX1" fmla="*/ 160928 w 1379166"/>
              <a:gd name="connsiteY1" fmla="*/ 0 h 965372"/>
              <a:gd name="connsiteX2" fmla="*/ 1218238 w 1379166"/>
              <a:gd name="connsiteY2" fmla="*/ 0 h 965372"/>
              <a:gd name="connsiteX3" fmla="*/ 1379166 w 1379166"/>
              <a:gd name="connsiteY3" fmla="*/ 160928 h 965372"/>
              <a:gd name="connsiteX4" fmla="*/ 1379166 w 1379166"/>
              <a:gd name="connsiteY4" fmla="*/ 804444 h 965372"/>
              <a:gd name="connsiteX5" fmla="*/ 1218238 w 1379166"/>
              <a:gd name="connsiteY5" fmla="*/ 965372 h 965372"/>
              <a:gd name="connsiteX6" fmla="*/ 160928 w 1379166"/>
              <a:gd name="connsiteY6" fmla="*/ 965372 h 965372"/>
              <a:gd name="connsiteX7" fmla="*/ 0 w 1379166"/>
              <a:gd name="connsiteY7" fmla="*/ 804444 h 965372"/>
              <a:gd name="connsiteX8" fmla="*/ 0 w 1379166"/>
              <a:gd name="connsiteY8" fmla="*/ 160928 h 965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79166" h="965372">
                <a:moveTo>
                  <a:pt x="0" y="160928"/>
                </a:moveTo>
                <a:cubicBezTo>
                  <a:pt x="0" y="72050"/>
                  <a:pt x="72050" y="0"/>
                  <a:pt x="160928" y="0"/>
                </a:cubicBezTo>
                <a:lnTo>
                  <a:pt x="1218238" y="0"/>
                </a:lnTo>
                <a:cubicBezTo>
                  <a:pt x="1307116" y="0"/>
                  <a:pt x="1379166" y="72050"/>
                  <a:pt x="1379166" y="160928"/>
                </a:cubicBezTo>
                <a:lnTo>
                  <a:pt x="1379166" y="804444"/>
                </a:lnTo>
                <a:cubicBezTo>
                  <a:pt x="1379166" y="893322"/>
                  <a:pt x="1307116" y="965372"/>
                  <a:pt x="1218238" y="965372"/>
                </a:cubicBezTo>
                <a:lnTo>
                  <a:pt x="160928" y="965372"/>
                </a:lnTo>
                <a:cubicBezTo>
                  <a:pt x="72050" y="965372"/>
                  <a:pt x="0" y="893322"/>
                  <a:pt x="0" y="804444"/>
                </a:cubicBezTo>
                <a:lnTo>
                  <a:pt x="0" y="160928"/>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5">
              <a:hueOff val="-9933876"/>
              <a:satOff val="39811"/>
              <a:lumOff val="8628"/>
              <a:alphaOff val="0"/>
            </a:schemeClr>
          </a:fillRef>
          <a:effectRef idx="2">
            <a:schemeClr val="accent5">
              <a:hueOff val="-9933876"/>
              <a:satOff val="39811"/>
              <a:lumOff val="8628"/>
              <a:alphaOff val="0"/>
            </a:schemeClr>
          </a:effectRef>
          <a:fontRef idx="minor">
            <a:schemeClr val="lt1"/>
          </a:fontRef>
        </p:style>
        <p:txBody>
          <a:bodyPr spcFirstLastPara="0" vert="horz" wrap="square" lIns="96664" tIns="96664" rIns="96664" bIns="96664" numCol="1" spcCol="1270" anchor="ctr" anchorCtr="0">
            <a:noAutofit/>
          </a:bodyPr>
          <a:lstStyle/>
          <a:p>
            <a:pPr lvl="0" algn="ctr" defTabSz="577850">
              <a:lnSpc>
                <a:spcPct val="90000"/>
              </a:lnSpc>
              <a:spcBef>
                <a:spcPct val="0"/>
              </a:spcBef>
              <a:spcAft>
                <a:spcPct val="35000"/>
              </a:spcAft>
            </a:pPr>
            <a:r>
              <a:rPr lang="fr-FR" sz="1300" b="1" kern="1200" dirty="0"/>
              <a:t>Démarrer en gérant une </a:t>
            </a:r>
            <a:r>
              <a:rPr lang="fr-FR" sz="1800" b="1" kern="1200" dirty="0" err="1"/>
              <a:t>Todo</a:t>
            </a:r>
            <a:r>
              <a:rPr lang="fr-FR" sz="1800" b="1" kern="1200" dirty="0"/>
              <a:t> </a:t>
            </a:r>
            <a:r>
              <a:rPr lang="fr-FR" sz="1800" b="1" kern="1200" dirty="0" err="1"/>
              <a:t>list</a:t>
            </a:r>
            <a:endParaRPr lang="fr-FR" sz="1800" b="1" kern="1200" dirty="0"/>
          </a:p>
        </p:txBody>
      </p:sp>
      <p:sp>
        <p:nvSpPr>
          <p:cNvPr id="16" name="Forme libre 15"/>
          <p:cNvSpPr/>
          <p:nvPr/>
        </p:nvSpPr>
        <p:spPr>
          <a:xfrm>
            <a:off x="7463334" y="4216446"/>
            <a:ext cx="1680665" cy="780256"/>
          </a:xfrm>
          <a:custGeom>
            <a:avLst/>
            <a:gdLst>
              <a:gd name="connsiteX0" fmla="*/ 0 w 1003074"/>
              <a:gd name="connsiteY0" fmla="*/ 0 h 780256"/>
              <a:gd name="connsiteX1" fmla="*/ 1003074 w 1003074"/>
              <a:gd name="connsiteY1" fmla="*/ 0 h 780256"/>
              <a:gd name="connsiteX2" fmla="*/ 1003074 w 1003074"/>
              <a:gd name="connsiteY2" fmla="*/ 780256 h 780256"/>
              <a:gd name="connsiteX3" fmla="*/ 0 w 1003074"/>
              <a:gd name="connsiteY3" fmla="*/ 780256 h 780256"/>
              <a:gd name="connsiteX4" fmla="*/ 0 w 1003074"/>
              <a:gd name="connsiteY4" fmla="*/ 0 h 7802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074" h="780256">
                <a:moveTo>
                  <a:pt x="0" y="0"/>
                </a:moveTo>
                <a:lnTo>
                  <a:pt x="1003074" y="0"/>
                </a:lnTo>
                <a:lnTo>
                  <a:pt x="1003074" y="780256"/>
                </a:lnTo>
                <a:lnTo>
                  <a:pt x="0" y="780256"/>
                </a:lnTo>
                <a:lnTo>
                  <a:pt x="0" y="0"/>
                </a:lnTo>
                <a:close/>
              </a:path>
            </a:pathLst>
          </a:custGeom>
        </p:spPr>
        <p:style>
          <a:lnRef idx="1">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4770" tIns="64770" rIns="64770" bIns="64770" numCol="1" spcCol="1270" anchor="ctr" anchorCtr="0">
            <a:noAutofit/>
          </a:bodyPr>
          <a:lstStyle/>
          <a:p>
            <a:pPr marL="114300" lvl="1" indent="-114300" defTabSz="577850">
              <a:lnSpc>
                <a:spcPct val="90000"/>
              </a:lnSpc>
              <a:spcBef>
                <a:spcPct val="0"/>
              </a:spcBef>
              <a:spcAft>
                <a:spcPct val="15000"/>
              </a:spcAft>
              <a:buChar char="••"/>
            </a:pPr>
            <a:r>
              <a:rPr lang="fr-FR" sz="1200" b="1" dirty="0"/>
              <a:t>Spécifier et répartir le travail</a:t>
            </a:r>
          </a:p>
          <a:p>
            <a:pPr marL="114300" lvl="1" indent="-114300" defTabSz="577850">
              <a:lnSpc>
                <a:spcPct val="90000"/>
              </a:lnSpc>
              <a:spcBef>
                <a:spcPct val="0"/>
              </a:spcBef>
              <a:spcAft>
                <a:spcPct val="15000"/>
              </a:spcAft>
              <a:buChar char="••"/>
            </a:pPr>
            <a:r>
              <a:rPr lang="fr-FR" sz="1200" b="1" dirty="0"/>
              <a:t>Éviter l’effet tunnel</a:t>
            </a:r>
          </a:p>
        </p:txBody>
      </p:sp>
      <p:sp>
        <p:nvSpPr>
          <p:cNvPr id="17" name="Forme libre 16"/>
          <p:cNvSpPr/>
          <p:nvPr/>
        </p:nvSpPr>
        <p:spPr>
          <a:xfrm>
            <a:off x="3382097" y="641788"/>
            <a:ext cx="5378508" cy="679204"/>
          </a:xfrm>
          <a:custGeom>
            <a:avLst/>
            <a:gdLst>
              <a:gd name="connsiteX0" fmla="*/ 0 w 1379166"/>
              <a:gd name="connsiteY0" fmla="*/ 160928 h 965372"/>
              <a:gd name="connsiteX1" fmla="*/ 160928 w 1379166"/>
              <a:gd name="connsiteY1" fmla="*/ 0 h 965372"/>
              <a:gd name="connsiteX2" fmla="*/ 1218238 w 1379166"/>
              <a:gd name="connsiteY2" fmla="*/ 0 h 965372"/>
              <a:gd name="connsiteX3" fmla="*/ 1379166 w 1379166"/>
              <a:gd name="connsiteY3" fmla="*/ 160928 h 965372"/>
              <a:gd name="connsiteX4" fmla="*/ 1379166 w 1379166"/>
              <a:gd name="connsiteY4" fmla="*/ 804444 h 965372"/>
              <a:gd name="connsiteX5" fmla="*/ 1218238 w 1379166"/>
              <a:gd name="connsiteY5" fmla="*/ 965372 h 965372"/>
              <a:gd name="connsiteX6" fmla="*/ 160928 w 1379166"/>
              <a:gd name="connsiteY6" fmla="*/ 965372 h 965372"/>
              <a:gd name="connsiteX7" fmla="*/ 0 w 1379166"/>
              <a:gd name="connsiteY7" fmla="*/ 804444 h 965372"/>
              <a:gd name="connsiteX8" fmla="*/ 0 w 1379166"/>
              <a:gd name="connsiteY8" fmla="*/ 160928 h 965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79166" h="965372">
                <a:moveTo>
                  <a:pt x="0" y="160928"/>
                </a:moveTo>
                <a:cubicBezTo>
                  <a:pt x="0" y="72050"/>
                  <a:pt x="72050" y="0"/>
                  <a:pt x="160928" y="0"/>
                </a:cubicBezTo>
                <a:lnTo>
                  <a:pt x="1218238" y="0"/>
                </a:lnTo>
                <a:cubicBezTo>
                  <a:pt x="1307116" y="0"/>
                  <a:pt x="1379166" y="72050"/>
                  <a:pt x="1379166" y="160928"/>
                </a:cubicBezTo>
                <a:lnTo>
                  <a:pt x="1379166" y="804444"/>
                </a:lnTo>
                <a:cubicBezTo>
                  <a:pt x="1379166" y="893322"/>
                  <a:pt x="1307116" y="965372"/>
                  <a:pt x="1218238" y="965372"/>
                </a:cubicBezTo>
                <a:lnTo>
                  <a:pt x="160928" y="965372"/>
                </a:lnTo>
                <a:cubicBezTo>
                  <a:pt x="72050" y="965372"/>
                  <a:pt x="0" y="893322"/>
                  <a:pt x="0" y="804444"/>
                </a:cubicBezTo>
                <a:lnTo>
                  <a:pt x="0" y="160928"/>
                </a:lnTo>
                <a:close/>
              </a:path>
            </a:pathLst>
          </a:custGeom>
          <a:solidFill>
            <a:srgbClr val="2F211D"/>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123334" tIns="123334" rIns="123334" bIns="123334" numCol="1" spcCol="1270" anchor="ctr" anchorCtr="0">
            <a:noAutofit/>
          </a:bodyPr>
          <a:lstStyle/>
          <a:p>
            <a:pPr algn="ctr" eaLnBrk="0" hangingPunct="0">
              <a:lnSpc>
                <a:spcPct val="150000"/>
              </a:lnSpc>
              <a:spcBef>
                <a:spcPct val="20000"/>
              </a:spcBef>
            </a:pPr>
            <a:r>
              <a:rPr lang="fr-FR" sz="2000" dirty="0"/>
              <a:t>Maitriser les bases des </a:t>
            </a:r>
            <a:r>
              <a:rPr lang="fr-FR" sz="2000" b="1" dirty="0"/>
              <a:t>outils de projet</a:t>
            </a:r>
            <a:r>
              <a:rPr lang="fr-FR" sz="2000" dirty="0"/>
              <a:t> pour : </a:t>
            </a:r>
          </a:p>
        </p:txBody>
      </p:sp>
      <p:sp>
        <p:nvSpPr>
          <p:cNvPr id="18" name="ZoneTexte 14"/>
          <p:cNvSpPr txBox="1"/>
          <p:nvPr/>
        </p:nvSpPr>
        <p:spPr>
          <a:xfrm>
            <a:off x="359646" y="3438856"/>
            <a:ext cx="360000" cy="397032"/>
          </a:xfrm>
          <a:prstGeom prst="rect">
            <a:avLst/>
          </a:prstGeom>
          <a:noFill/>
        </p:spPr>
        <p:txBody>
          <a:bodyPr wrap="square" rtlCol="0">
            <a:spAutoFit/>
          </a:bodyPr>
          <a:lstStyle/>
          <a:p>
            <a:r>
              <a:rPr lang="fr-FR" b="0" dirty="0">
                <a:solidFill>
                  <a:srgbClr val="FF0000"/>
                </a:solidFill>
                <a:sym typeface="Wingdings" panose="05000000000000000000" pitchFamily="2" charset="2"/>
              </a:rPr>
              <a:t></a:t>
            </a:r>
            <a:endParaRPr lang="fr-FR" b="0" dirty="0">
              <a:solidFill>
                <a:srgbClr val="FF0000"/>
              </a:solidFill>
            </a:endParaRPr>
          </a:p>
        </p:txBody>
      </p:sp>
      <p:sp>
        <p:nvSpPr>
          <p:cNvPr id="3" name="Espace réservé du numéro de diapositive 2"/>
          <p:cNvSpPr>
            <a:spLocks noGrp="1"/>
          </p:cNvSpPr>
          <p:nvPr>
            <p:ph type="sldNum" sz="quarter" idx="10"/>
          </p:nvPr>
        </p:nvSpPr>
        <p:spPr/>
        <p:txBody>
          <a:bodyPr/>
          <a:lstStyle/>
          <a:p>
            <a:pPr>
              <a:defRPr/>
            </a:pPr>
            <a:fld id="{7F07B8DE-9430-46E8-A38B-5DA0DE501445}" type="slidenum">
              <a:rPr lang="fr-FR" smtClean="0"/>
              <a:pPr>
                <a:defRPr/>
              </a:pPr>
              <a:t>4</a:t>
            </a:fld>
            <a:endParaRPr lang="fr-FR"/>
          </a:p>
        </p:txBody>
      </p:sp>
    </p:spTree>
    <p:custDataLst>
      <p:tags r:id="rId1"/>
    </p:custDataLst>
    <p:extLst>
      <p:ext uri="{BB962C8B-B14F-4D97-AF65-F5344CB8AC3E}">
        <p14:creationId xmlns:p14="http://schemas.microsoft.com/office/powerpoint/2010/main" val="249549595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3" grpId="0" animBg="1"/>
      <p:bldP spid="14" grpId="0" animBg="1"/>
      <p:bldP spid="15" grpId="0" animBg="1"/>
      <p:bldP spid="16" grpId="0" animBg="1"/>
      <p:bldP spid="17"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Charte-projet : cadrage (1/2)</a:t>
            </a:r>
          </a:p>
        </p:txBody>
      </p:sp>
      <p:sp>
        <p:nvSpPr>
          <p:cNvPr id="3" name="Espace réservé du contenu 2"/>
          <p:cNvSpPr>
            <a:spLocks noGrp="1"/>
          </p:cNvSpPr>
          <p:nvPr>
            <p:ph idx="1"/>
          </p:nvPr>
        </p:nvSpPr>
        <p:spPr>
          <a:xfrm>
            <a:off x="2843811" y="1270000"/>
            <a:ext cx="6120678" cy="4323804"/>
          </a:xfrm>
        </p:spPr>
        <p:txBody>
          <a:bodyPr>
            <a:normAutofit fontScale="62500" lnSpcReduction="20000"/>
          </a:bodyPr>
          <a:lstStyle/>
          <a:p>
            <a:r>
              <a:rPr lang="fr-FR" b="1" dirty="0"/>
              <a:t>Finalités et importance du projet</a:t>
            </a:r>
          </a:p>
          <a:p>
            <a:pPr lvl="1"/>
            <a:r>
              <a:rPr lang="fr-FR" dirty="0"/>
              <a:t>Quel besoin ? Quel(s) client(s), quel partenaire(s), quelle utilité pour chacun d’eux ? </a:t>
            </a:r>
          </a:p>
          <a:p>
            <a:pPr lvl="1" fontAlgn="base"/>
            <a:r>
              <a:rPr lang="fr-FR" dirty="0"/>
              <a:t>Adéquation à la stratégie du demandeur</a:t>
            </a:r>
          </a:p>
          <a:p>
            <a:r>
              <a:rPr lang="fr-FR" b="1" dirty="0"/>
              <a:t>Contexte</a:t>
            </a:r>
          </a:p>
          <a:p>
            <a:pPr lvl="1" fontAlgn="base"/>
            <a:r>
              <a:rPr lang="fr-FR" dirty="0"/>
              <a:t>Historique/contexte, projets précédents, concurrents..</a:t>
            </a:r>
          </a:p>
          <a:p>
            <a:pPr lvl="1" fontAlgn="base"/>
            <a:r>
              <a:rPr lang="fr-FR" u="sng" dirty="0">
                <a:hlinkClick r:id="rId3"/>
              </a:rPr>
              <a:t>Analyse SWOT</a:t>
            </a:r>
            <a:r>
              <a:rPr lang="fr-FR" dirty="0"/>
              <a:t> initiale</a:t>
            </a:r>
          </a:p>
          <a:p>
            <a:pPr lvl="1" fontAlgn="base"/>
            <a:r>
              <a:rPr lang="fr-FR" dirty="0"/>
              <a:t>Relations et interfaces avec les autres acteurs et parties prenantes</a:t>
            </a:r>
          </a:p>
          <a:p>
            <a:pPr lvl="1" fontAlgn="base"/>
            <a:r>
              <a:rPr lang="fr-FR" dirty="0"/>
              <a:t>Périmètre et limites du projet. Contraintes</a:t>
            </a:r>
          </a:p>
          <a:p>
            <a:pPr marL="342900" lvl="1" indent="-342900" fontAlgn="base">
              <a:buFont typeface="Arial" pitchFamily="34" charset="0"/>
              <a:buChar char="•"/>
            </a:pPr>
            <a:r>
              <a:rPr lang="fr-FR" sz="3200" b="1" dirty="0"/>
              <a:t>Objectifs et résultats</a:t>
            </a:r>
          </a:p>
          <a:p>
            <a:pPr lvl="1" fontAlgn="base"/>
            <a:r>
              <a:rPr lang="fr-FR" dirty="0"/>
              <a:t>Le(s) livrable(s) finaux : produit, service, rapport d’expertise..</a:t>
            </a:r>
          </a:p>
          <a:p>
            <a:pPr lvl="1" fontAlgn="base"/>
            <a:r>
              <a:rPr lang="fr-FR" dirty="0"/>
              <a:t>Principaux éléments du cahier des charges</a:t>
            </a:r>
          </a:p>
          <a:p>
            <a:pPr lvl="1" fontAlgn="base"/>
            <a:r>
              <a:rPr lang="fr-FR" dirty="0"/>
              <a:t>Critères et indicateurs mesurables de l’impact</a:t>
            </a:r>
          </a:p>
        </p:txBody>
      </p:sp>
      <p:sp>
        <p:nvSpPr>
          <p:cNvPr id="4" name="Espace réservé du numéro de diapositive 3"/>
          <p:cNvSpPr>
            <a:spLocks noGrp="1"/>
          </p:cNvSpPr>
          <p:nvPr>
            <p:ph type="sldNum" sz="quarter" idx="10"/>
          </p:nvPr>
        </p:nvSpPr>
        <p:spPr/>
        <p:txBody>
          <a:bodyPr/>
          <a:lstStyle/>
          <a:p>
            <a:pPr>
              <a:defRPr/>
            </a:pPr>
            <a:fld id="{7F07B8DE-9430-46E8-A38B-5DA0DE501445}" type="slidenum">
              <a:rPr lang="fr-FR" smtClean="0"/>
              <a:pPr>
                <a:defRPr/>
              </a:pPr>
              <a:t>40</a:t>
            </a:fld>
            <a:endParaRPr lang="fr-FR" dirty="0"/>
          </a:p>
        </p:txBody>
      </p:sp>
      <p:sp>
        <p:nvSpPr>
          <p:cNvPr id="5" name="ZoneTexte 4"/>
          <p:cNvSpPr txBox="1"/>
          <p:nvPr/>
        </p:nvSpPr>
        <p:spPr>
          <a:xfrm>
            <a:off x="278225" y="3542460"/>
            <a:ext cx="360040" cy="369332"/>
          </a:xfrm>
          <a:prstGeom prst="rect">
            <a:avLst/>
          </a:prstGeom>
          <a:noFill/>
        </p:spPr>
        <p:txBody>
          <a:bodyPr wrap="square" rtlCol="0">
            <a:spAutoFit/>
          </a:bodyPr>
          <a:lstStyle/>
          <a:p>
            <a:r>
              <a:rPr lang="fr-FR" b="1" dirty="0">
                <a:solidFill>
                  <a:srgbClr val="FFFF00"/>
                </a:solidFill>
                <a:sym typeface="Wingdings" panose="05000000000000000000" pitchFamily="2" charset="2"/>
              </a:rPr>
              <a:t></a:t>
            </a:r>
            <a:endParaRPr lang="fr-FR" b="1" dirty="0">
              <a:solidFill>
                <a:srgbClr val="FFFF00"/>
              </a:solidFill>
            </a:endParaRPr>
          </a:p>
        </p:txBody>
      </p:sp>
    </p:spTree>
    <p:extLst>
      <p:ext uri="{BB962C8B-B14F-4D97-AF65-F5344CB8AC3E}">
        <p14:creationId xmlns:p14="http://schemas.microsoft.com/office/powerpoint/2010/main" val="738085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Charte-projet : déroulement (2/2)</a:t>
            </a:r>
          </a:p>
        </p:txBody>
      </p:sp>
      <p:sp>
        <p:nvSpPr>
          <p:cNvPr id="3" name="Espace réservé du contenu 2"/>
          <p:cNvSpPr>
            <a:spLocks noGrp="1"/>
          </p:cNvSpPr>
          <p:nvPr>
            <p:ph idx="1"/>
          </p:nvPr>
        </p:nvSpPr>
        <p:spPr>
          <a:xfrm>
            <a:off x="2843810" y="1270000"/>
            <a:ext cx="6173195" cy="4228046"/>
          </a:xfrm>
        </p:spPr>
        <p:txBody>
          <a:bodyPr>
            <a:normAutofit fontScale="77500" lnSpcReduction="20000"/>
          </a:bodyPr>
          <a:lstStyle/>
          <a:p>
            <a:r>
              <a:rPr lang="fr-FR" b="1" dirty="0"/>
              <a:t>Organisation / ressources, budget</a:t>
            </a:r>
          </a:p>
          <a:p>
            <a:pPr lvl="1"/>
            <a:r>
              <a:rPr lang="fr-FR" dirty="0"/>
              <a:t>Temps, argent, expertise, mise à disposition de matériel…</a:t>
            </a:r>
          </a:p>
          <a:p>
            <a:pPr lvl="1"/>
            <a:r>
              <a:rPr lang="fr-FR" dirty="0"/>
              <a:t>Acteurs (Equipe, chef de Projet, Client, Hiérarchie, autres..)</a:t>
            </a:r>
          </a:p>
          <a:p>
            <a:r>
              <a:rPr lang="fr-FR" b="1" dirty="0"/>
              <a:t>Jalons : échéancier</a:t>
            </a:r>
          </a:p>
          <a:p>
            <a:pPr lvl="1"/>
            <a:r>
              <a:rPr lang="fr-FR" dirty="0"/>
              <a:t>événements importants</a:t>
            </a:r>
          </a:p>
          <a:p>
            <a:r>
              <a:rPr lang="fr-FR" b="1" dirty="0"/>
              <a:t>Principaux risques</a:t>
            </a:r>
          </a:p>
          <a:p>
            <a:pPr lvl="1"/>
            <a:r>
              <a:rPr lang="fr-FR" dirty="0"/>
              <a:t>Conditions et hypothèses de démarrage</a:t>
            </a:r>
          </a:p>
          <a:p>
            <a:pPr lvl="1"/>
            <a:r>
              <a:rPr lang="fr-FR" dirty="0"/>
              <a:t>Approche succincte : 3-5 scénarios défavorables </a:t>
            </a:r>
          </a:p>
          <a:p>
            <a:pPr lvl="1"/>
            <a:r>
              <a:rPr lang="fr-FR" dirty="0"/>
              <a:t>Opportunités </a:t>
            </a:r>
          </a:p>
        </p:txBody>
      </p:sp>
      <p:sp>
        <p:nvSpPr>
          <p:cNvPr id="4" name="Espace réservé du numéro de diapositive 3"/>
          <p:cNvSpPr>
            <a:spLocks noGrp="1"/>
          </p:cNvSpPr>
          <p:nvPr>
            <p:ph type="sldNum" sz="quarter" idx="10"/>
          </p:nvPr>
        </p:nvSpPr>
        <p:spPr/>
        <p:txBody>
          <a:bodyPr/>
          <a:lstStyle/>
          <a:p>
            <a:pPr>
              <a:defRPr/>
            </a:pPr>
            <a:fld id="{7F07B8DE-9430-46E8-A38B-5DA0DE501445}" type="slidenum">
              <a:rPr lang="fr-FR" smtClean="0"/>
              <a:pPr>
                <a:defRPr/>
              </a:pPr>
              <a:t>41</a:t>
            </a:fld>
            <a:endParaRPr lang="fr-FR" dirty="0"/>
          </a:p>
        </p:txBody>
      </p:sp>
      <p:pic>
        <p:nvPicPr>
          <p:cNvPr id="5" name="Image 4" descr="Capture d’écra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29912" y="2533986"/>
            <a:ext cx="2083462" cy="1409028"/>
          </a:xfrm>
          <a:prstGeom prst="rect">
            <a:avLst/>
          </a:prstGeom>
        </p:spPr>
      </p:pic>
      <p:sp>
        <p:nvSpPr>
          <p:cNvPr id="6" name="ZoneTexte 5"/>
          <p:cNvSpPr txBox="1"/>
          <p:nvPr/>
        </p:nvSpPr>
        <p:spPr>
          <a:xfrm>
            <a:off x="278225" y="3551696"/>
            <a:ext cx="360040" cy="369332"/>
          </a:xfrm>
          <a:prstGeom prst="rect">
            <a:avLst/>
          </a:prstGeom>
          <a:noFill/>
        </p:spPr>
        <p:txBody>
          <a:bodyPr wrap="square" rtlCol="0">
            <a:spAutoFit/>
          </a:bodyPr>
          <a:lstStyle/>
          <a:p>
            <a:r>
              <a:rPr lang="fr-FR" b="1" dirty="0">
                <a:solidFill>
                  <a:srgbClr val="FFFF00"/>
                </a:solidFill>
                <a:sym typeface="Wingdings" panose="05000000000000000000" pitchFamily="2" charset="2"/>
              </a:rPr>
              <a:t></a:t>
            </a:r>
            <a:endParaRPr lang="fr-FR" b="1" dirty="0">
              <a:solidFill>
                <a:srgbClr val="FFFF00"/>
              </a:solidFill>
            </a:endParaRPr>
          </a:p>
        </p:txBody>
      </p:sp>
    </p:spTree>
    <p:extLst>
      <p:ext uri="{BB962C8B-B14F-4D97-AF65-F5344CB8AC3E}">
        <p14:creationId xmlns:p14="http://schemas.microsoft.com/office/powerpoint/2010/main" val="63304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Pourquoi une charte-projet  ?</a:t>
            </a:r>
          </a:p>
        </p:txBody>
      </p:sp>
      <p:sp>
        <p:nvSpPr>
          <p:cNvPr id="3" name="Espace réservé du contenu 2"/>
          <p:cNvSpPr>
            <a:spLocks noGrp="1"/>
          </p:cNvSpPr>
          <p:nvPr>
            <p:ph idx="1"/>
          </p:nvPr>
        </p:nvSpPr>
        <p:spPr/>
        <p:txBody>
          <a:bodyPr/>
          <a:lstStyle/>
          <a:p>
            <a:pPr marL="0" indent="0">
              <a:buNone/>
            </a:pPr>
            <a:r>
              <a:rPr lang="fr-FR" dirty="0"/>
              <a:t>Objectifs de la charte-projet</a:t>
            </a:r>
          </a:p>
          <a:p>
            <a:pPr marL="971550" lvl="1" indent="-514350">
              <a:buFont typeface="+mj-lt"/>
              <a:buAutoNum type="arabicPeriod"/>
            </a:pPr>
            <a:r>
              <a:rPr lang="fr-FR" dirty="0"/>
              <a:t>Donner le « go » : acte de naissance officiel du projet</a:t>
            </a:r>
          </a:p>
          <a:p>
            <a:pPr marL="971550" lvl="1" indent="-514350">
              <a:buFont typeface="+mj-lt"/>
              <a:buAutoNum type="arabicPeriod"/>
            </a:pPr>
            <a:r>
              <a:rPr lang="fr-FR" dirty="0"/>
              <a:t>Échanger et formaliser ce que va être le projet : se synchroniser sur le besoin, les moyens</a:t>
            </a:r>
          </a:p>
          <a:p>
            <a:pPr marL="971550" lvl="1" indent="-514350">
              <a:buFont typeface="+mj-lt"/>
              <a:buAutoNum type="arabicPeriod"/>
            </a:pPr>
            <a:r>
              <a:rPr lang="fr-FR" dirty="0"/>
              <a:t>Fixer les « règles du jeu », moyen et légitimité du projet</a:t>
            </a:r>
          </a:p>
        </p:txBody>
      </p:sp>
      <p:sp>
        <p:nvSpPr>
          <p:cNvPr id="4" name="Espace réservé du numéro de diapositive 3"/>
          <p:cNvSpPr>
            <a:spLocks noGrp="1"/>
          </p:cNvSpPr>
          <p:nvPr>
            <p:ph type="sldNum" sz="quarter" idx="10"/>
          </p:nvPr>
        </p:nvSpPr>
        <p:spPr/>
        <p:txBody>
          <a:bodyPr/>
          <a:lstStyle/>
          <a:p>
            <a:pPr>
              <a:defRPr/>
            </a:pPr>
            <a:fld id="{7F07B8DE-9430-46E8-A38B-5DA0DE501445}" type="slidenum">
              <a:rPr lang="fr-FR" smtClean="0"/>
              <a:pPr>
                <a:defRPr/>
              </a:pPr>
              <a:t>42</a:t>
            </a:fld>
            <a:endParaRPr lang="fr-FR" dirty="0"/>
          </a:p>
        </p:txBody>
      </p:sp>
    </p:spTree>
    <p:extLst>
      <p:ext uri="{BB962C8B-B14F-4D97-AF65-F5344CB8AC3E}">
        <p14:creationId xmlns:p14="http://schemas.microsoft.com/office/powerpoint/2010/main" val="1788710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19872" y="1805928"/>
            <a:ext cx="5022192" cy="3723804"/>
          </a:xfrm>
          <a:prstGeom prst="rect">
            <a:avLst/>
          </a:prstGeom>
          <a:ln>
            <a:solidFill>
              <a:schemeClr val="accent1"/>
            </a:solidFill>
          </a:ln>
        </p:spPr>
      </p:pic>
      <p:sp>
        <p:nvSpPr>
          <p:cNvPr id="2" name="Titre 1"/>
          <p:cNvSpPr>
            <a:spLocks noGrp="1"/>
          </p:cNvSpPr>
          <p:nvPr>
            <p:ph type="title"/>
          </p:nvPr>
        </p:nvSpPr>
        <p:spPr/>
        <p:txBody>
          <a:bodyPr/>
          <a:lstStyle/>
          <a:p>
            <a:r>
              <a:rPr lang="fr-FR" dirty="0"/>
              <a:t>Modèle de charte-projet</a:t>
            </a:r>
          </a:p>
        </p:txBody>
      </p:sp>
      <p:sp>
        <p:nvSpPr>
          <p:cNvPr id="3" name="Espace réservé du contenu 2"/>
          <p:cNvSpPr>
            <a:spLocks noGrp="1"/>
          </p:cNvSpPr>
          <p:nvPr>
            <p:ph idx="1"/>
          </p:nvPr>
        </p:nvSpPr>
        <p:spPr>
          <a:xfrm>
            <a:off x="2840179" y="968452"/>
            <a:ext cx="6173195" cy="966842"/>
          </a:xfrm>
        </p:spPr>
        <p:txBody>
          <a:bodyPr>
            <a:normAutofit/>
          </a:bodyPr>
          <a:lstStyle/>
          <a:p>
            <a:pPr marL="0" indent="0">
              <a:buNone/>
            </a:pPr>
            <a:r>
              <a:rPr lang="fr-FR" sz="2000" dirty="0"/>
              <a:t>[MOOC </a:t>
            </a:r>
            <a:r>
              <a:rPr lang="fr-FR" sz="2000" dirty="0" err="1"/>
              <a:t>GdP</a:t>
            </a:r>
            <a:r>
              <a:rPr lang="fr-FR" sz="2000" dirty="0"/>
              <a:t> parcours par équipe] - </a:t>
            </a:r>
            <a:r>
              <a:rPr lang="fr-FR" sz="2000" dirty="0">
                <a:hlinkClick r:id="rId4"/>
              </a:rPr>
              <a:t>Modèle de fiche de définition de projet </a:t>
            </a:r>
            <a:endParaRPr lang="fr-FR" sz="2000" dirty="0"/>
          </a:p>
        </p:txBody>
      </p:sp>
      <p:sp>
        <p:nvSpPr>
          <p:cNvPr id="4" name="Espace réservé du numéro de diapositive 3"/>
          <p:cNvSpPr>
            <a:spLocks noGrp="1"/>
          </p:cNvSpPr>
          <p:nvPr>
            <p:ph type="sldNum" sz="quarter" idx="10"/>
          </p:nvPr>
        </p:nvSpPr>
        <p:spPr/>
        <p:txBody>
          <a:bodyPr/>
          <a:lstStyle/>
          <a:p>
            <a:pPr>
              <a:defRPr/>
            </a:pPr>
            <a:fld id="{7F07B8DE-9430-46E8-A38B-5DA0DE501445}" type="slidenum">
              <a:rPr lang="fr-FR" smtClean="0"/>
              <a:pPr>
                <a:defRPr/>
              </a:pPr>
              <a:t>43</a:t>
            </a:fld>
            <a:endParaRPr lang="fr-FR" dirty="0"/>
          </a:p>
        </p:txBody>
      </p:sp>
      <p:sp>
        <p:nvSpPr>
          <p:cNvPr id="5" name="ZoneTexte 4"/>
          <p:cNvSpPr txBox="1"/>
          <p:nvPr/>
        </p:nvSpPr>
        <p:spPr>
          <a:xfrm>
            <a:off x="278225" y="3551696"/>
            <a:ext cx="360040" cy="369332"/>
          </a:xfrm>
          <a:prstGeom prst="rect">
            <a:avLst/>
          </a:prstGeom>
          <a:noFill/>
        </p:spPr>
        <p:txBody>
          <a:bodyPr wrap="square" rtlCol="0">
            <a:spAutoFit/>
          </a:bodyPr>
          <a:lstStyle/>
          <a:p>
            <a:r>
              <a:rPr lang="fr-FR" b="1" dirty="0">
                <a:solidFill>
                  <a:srgbClr val="FFFF00"/>
                </a:solidFill>
                <a:sym typeface="Wingdings" panose="05000000000000000000" pitchFamily="2" charset="2"/>
              </a:rPr>
              <a:t></a:t>
            </a:r>
            <a:endParaRPr lang="fr-FR" b="1" dirty="0">
              <a:solidFill>
                <a:srgbClr val="FFFF00"/>
              </a:solidFill>
            </a:endParaRPr>
          </a:p>
        </p:txBody>
      </p:sp>
    </p:spTree>
    <p:extLst>
      <p:ext uri="{BB962C8B-B14F-4D97-AF65-F5344CB8AC3E}">
        <p14:creationId xmlns:p14="http://schemas.microsoft.com/office/powerpoint/2010/main" val="25910598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prstGeom prst="rect">
            <a:avLst/>
          </a:prstGeom>
        </p:spPr>
        <p:txBody>
          <a:bodyPr/>
          <a:lstStyle/>
          <a:p>
            <a:r>
              <a:rPr lang="fr-FR" dirty="0"/>
              <a:t>Mise en route : se r</a:t>
            </a:r>
            <a:r>
              <a:rPr lang="fr-FR" sz="2800" b="1" dirty="0"/>
              <a:t>épartir le travail</a:t>
            </a:r>
          </a:p>
        </p:txBody>
      </p:sp>
      <p:sp>
        <p:nvSpPr>
          <p:cNvPr id="3" name="Espace réservé du contenu 2"/>
          <p:cNvSpPr>
            <a:spLocks noGrp="1"/>
          </p:cNvSpPr>
          <p:nvPr>
            <p:ph idx="1"/>
          </p:nvPr>
        </p:nvSpPr>
        <p:spPr>
          <a:prstGeom prst="rect">
            <a:avLst/>
          </a:prstGeom>
        </p:spPr>
        <p:txBody>
          <a:bodyPr>
            <a:normAutofit/>
          </a:bodyPr>
          <a:lstStyle/>
          <a:p>
            <a:pPr eaLnBrk="1" hangingPunct="1">
              <a:lnSpc>
                <a:spcPct val="150000"/>
              </a:lnSpc>
            </a:pPr>
            <a:r>
              <a:rPr lang="fr-FR" sz="2000" dirty="0"/>
              <a:t>Pas encore d’organisation en place</a:t>
            </a:r>
          </a:p>
          <a:p>
            <a:pPr lvl="1" eaLnBrk="1" hangingPunct="1">
              <a:buFont typeface="Wingdings" panose="05000000000000000000" pitchFamily="2" charset="2"/>
              <a:buChar char="ü"/>
            </a:pPr>
            <a:r>
              <a:rPr lang="fr-FR" sz="2000" dirty="0"/>
              <a:t>travail à faire entre les réunions ?</a:t>
            </a:r>
          </a:p>
          <a:p>
            <a:pPr eaLnBrk="1" hangingPunct="1">
              <a:lnSpc>
                <a:spcPct val="150000"/>
              </a:lnSpc>
            </a:pPr>
            <a:endParaRPr lang="fr-FR" sz="2000" b="1" dirty="0"/>
          </a:p>
          <a:p>
            <a:pPr eaLnBrk="1" hangingPunct="1">
              <a:lnSpc>
                <a:spcPct val="150000"/>
              </a:lnSpc>
            </a:pPr>
            <a:r>
              <a:rPr lang="fr-FR" sz="2000" dirty="0"/>
              <a:t>La </a:t>
            </a:r>
            <a:r>
              <a:rPr lang="fr-FR" sz="2000" dirty="0" err="1"/>
              <a:t>todo</a:t>
            </a:r>
            <a:r>
              <a:rPr lang="fr-FR" sz="2000" dirty="0"/>
              <a:t> </a:t>
            </a:r>
            <a:r>
              <a:rPr lang="fr-FR" sz="2000" dirty="0" err="1"/>
              <a:t>list</a:t>
            </a:r>
            <a:endParaRPr lang="fr-FR" sz="2000" dirty="0"/>
          </a:p>
          <a:p>
            <a:pPr marL="800100" lvl="1" indent="-342900">
              <a:lnSpc>
                <a:spcPct val="150000"/>
              </a:lnSpc>
              <a:buFont typeface="+mj-lt"/>
              <a:buAutoNum type="arabicPeriod"/>
            </a:pPr>
            <a:r>
              <a:rPr lang="fr-FR" sz="1800" dirty="0"/>
              <a:t>définir les tâches </a:t>
            </a:r>
          </a:p>
          <a:p>
            <a:pPr marL="800100" lvl="1" indent="-342900">
              <a:lnSpc>
                <a:spcPct val="150000"/>
              </a:lnSpc>
              <a:buFont typeface="+mj-lt"/>
              <a:buAutoNum type="arabicPeriod"/>
            </a:pPr>
            <a:r>
              <a:rPr lang="fr-FR" sz="1800" dirty="0"/>
              <a:t>« qui fait quoi »</a:t>
            </a:r>
          </a:p>
          <a:p>
            <a:pPr marL="800100" lvl="1" indent="-342900">
              <a:lnSpc>
                <a:spcPct val="150000"/>
              </a:lnSpc>
              <a:buFont typeface="+mj-lt"/>
              <a:buAutoNum type="arabicPeriod"/>
            </a:pPr>
            <a:r>
              <a:rPr lang="fr-FR" sz="1800" dirty="0"/>
              <a:t>suivre l’avancement</a:t>
            </a:r>
            <a:endParaRPr lang="fr-FR" sz="2000" dirty="0"/>
          </a:p>
          <a:p>
            <a:pPr>
              <a:lnSpc>
                <a:spcPct val="150000"/>
              </a:lnSpc>
            </a:pPr>
            <a:endParaRPr lang="fr-FR" sz="2000" dirty="0"/>
          </a:p>
        </p:txBody>
      </p:sp>
      <p:sp>
        <p:nvSpPr>
          <p:cNvPr id="4" name="Espace réservé du numéro de diapositive 3"/>
          <p:cNvSpPr>
            <a:spLocks noGrp="1"/>
          </p:cNvSpPr>
          <p:nvPr>
            <p:ph type="sldNum" sz="quarter" idx="10"/>
          </p:nvPr>
        </p:nvSpPr>
        <p:spPr/>
        <p:txBody>
          <a:bodyPr/>
          <a:lstStyle/>
          <a:p>
            <a:pPr>
              <a:defRPr/>
            </a:pPr>
            <a:fld id="{7F07B8DE-9430-46E8-A38B-5DA0DE501445}" type="slidenum">
              <a:rPr lang="fr-FR" smtClean="0"/>
              <a:pPr>
                <a:defRPr/>
              </a:pPr>
              <a:t>44</a:t>
            </a:fld>
            <a:endParaRPr lang="fr-FR"/>
          </a:p>
        </p:txBody>
      </p:sp>
      <p:sp>
        <p:nvSpPr>
          <p:cNvPr id="9" name="ZoneTexte 8"/>
          <p:cNvSpPr txBox="1"/>
          <p:nvPr/>
        </p:nvSpPr>
        <p:spPr>
          <a:xfrm>
            <a:off x="288385" y="3907120"/>
            <a:ext cx="360040" cy="369332"/>
          </a:xfrm>
          <a:prstGeom prst="rect">
            <a:avLst/>
          </a:prstGeom>
          <a:noFill/>
        </p:spPr>
        <p:txBody>
          <a:bodyPr wrap="square" rtlCol="0">
            <a:spAutoFit/>
          </a:bodyPr>
          <a:lstStyle/>
          <a:p>
            <a:r>
              <a:rPr lang="fr-FR" b="1" dirty="0">
                <a:solidFill>
                  <a:srgbClr val="FFFF00"/>
                </a:solidFill>
                <a:sym typeface="Wingdings" panose="05000000000000000000" pitchFamily="2" charset="2"/>
              </a:rPr>
              <a:t></a:t>
            </a:r>
            <a:endParaRPr lang="fr-FR" b="1" dirty="0">
              <a:solidFill>
                <a:srgbClr val="FFFF00"/>
              </a:solidFill>
            </a:endParaRPr>
          </a:p>
        </p:txBody>
      </p:sp>
      <p:pic>
        <p:nvPicPr>
          <p:cNvPr id="11" name="Picture 2" descr="https://c1.staticflickr.com/4/3735/10984756196_46737839d6_z.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4332" y="2374184"/>
            <a:ext cx="2640736" cy="2640736"/>
          </a:xfrm>
          <a:prstGeom prst="rect">
            <a:avLst/>
          </a:prstGeom>
          <a:noFill/>
          <a:extLst>
            <a:ext uri="{909E8E84-426E-40DD-AFC4-6F175D3DCCD1}">
              <a14:hiddenFill xmlns:a14="http://schemas.microsoft.com/office/drawing/2010/main">
                <a:solidFill>
                  <a:srgbClr val="FFFFFF"/>
                </a:solidFill>
              </a14:hiddenFill>
            </a:ext>
          </a:extLst>
        </p:spPr>
      </p:pic>
      <p:sp>
        <p:nvSpPr>
          <p:cNvPr id="12" name="Text Box 179"/>
          <p:cNvSpPr txBox="1">
            <a:spLocks noChangeArrowheads="1"/>
          </p:cNvSpPr>
          <p:nvPr/>
        </p:nvSpPr>
        <p:spPr bwMode="auto">
          <a:xfrm>
            <a:off x="5929322" y="5357830"/>
            <a:ext cx="3010756" cy="26161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200">
                <a:solidFill>
                  <a:schemeClr val="tx1"/>
                </a:solidFill>
                <a:latin typeface="Times New Roman" pitchFamily="18" charset="0"/>
              </a:defRPr>
            </a:lvl1pPr>
            <a:lvl2pPr marL="742950" indent="-285750" eaLnBrk="0" hangingPunct="0">
              <a:defRPr sz="2200">
                <a:solidFill>
                  <a:schemeClr val="tx1"/>
                </a:solidFill>
                <a:latin typeface="Times New Roman" pitchFamily="18" charset="0"/>
              </a:defRPr>
            </a:lvl2pPr>
            <a:lvl3pPr marL="1143000" indent="-228600" eaLnBrk="0" hangingPunct="0">
              <a:defRPr sz="2200">
                <a:solidFill>
                  <a:schemeClr val="tx1"/>
                </a:solidFill>
                <a:latin typeface="Times New Roman" pitchFamily="18" charset="0"/>
              </a:defRPr>
            </a:lvl3pPr>
            <a:lvl4pPr marL="1600200" indent="-228600" eaLnBrk="0" hangingPunct="0">
              <a:defRPr sz="2200">
                <a:solidFill>
                  <a:schemeClr val="tx1"/>
                </a:solidFill>
                <a:latin typeface="Times New Roman" pitchFamily="18" charset="0"/>
              </a:defRPr>
            </a:lvl4pPr>
            <a:lvl5pPr marL="2057400" indent="-228600" eaLnBrk="0" hangingPunct="0">
              <a:defRPr sz="2200">
                <a:solidFill>
                  <a:schemeClr val="tx1"/>
                </a:solidFill>
                <a:latin typeface="Times New Roman" pitchFamily="18" charset="0"/>
              </a:defRPr>
            </a:lvl5pPr>
            <a:lvl6pPr marL="2514600" indent="-228600" eaLnBrk="0" fontAlgn="base" hangingPunct="0">
              <a:spcBef>
                <a:spcPct val="0"/>
              </a:spcBef>
              <a:spcAft>
                <a:spcPct val="0"/>
              </a:spcAft>
              <a:defRPr sz="2200">
                <a:solidFill>
                  <a:schemeClr val="tx1"/>
                </a:solidFill>
                <a:latin typeface="Times New Roman" pitchFamily="18" charset="0"/>
              </a:defRPr>
            </a:lvl6pPr>
            <a:lvl7pPr marL="2971800" indent="-228600" eaLnBrk="0" fontAlgn="base" hangingPunct="0">
              <a:spcBef>
                <a:spcPct val="0"/>
              </a:spcBef>
              <a:spcAft>
                <a:spcPct val="0"/>
              </a:spcAft>
              <a:defRPr sz="2200">
                <a:solidFill>
                  <a:schemeClr val="tx1"/>
                </a:solidFill>
                <a:latin typeface="Times New Roman" pitchFamily="18" charset="0"/>
              </a:defRPr>
            </a:lvl7pPr>
            <a:lvl8pPr marL="3429000" indent="-228600" eaLnBrk="0" fontAlgn="base" hangingPunct="0">
              <a:spcBef>
                <a:spcPct val="0"/>
              </a:spcBef>
              <a:spcAft>
                <a:spcPct val="0"/>
              </a:spcAft>
              <a:defRPr sz="2200">
                <a:solidFill>
                  <a:schemeClr val="tx1"/>
                </a:solidFill>
                <a:latin typeface="Times New Roman" pitchFamily="18" charset="0"/>
              </a:defRPr>
            </a:lvl8pPr>
            <a:lvl9pPr marL="3886200" indent="-228600" eaLnBrk="0" fontAlgn="base" hangingPunct="0">
              <a:spcBef>
                <a:spcPct val="0"/>
              </a:spcBef>
              <a:spcAft>
                <a:spcPct val="0"/>
              </a:spcAft>
              <a:defRPr sz="2200">
                <a:solidFill>
                  <a:schemeClr val="tx1"/>
                </a:solidFill>
                <a:latin typeface="Times New Roman" pitchFamily="18" charset="0"/>
              </a:defRPr>
            </a:lvl9pPr>
          </a:lstStyle>
          <a:p>
            <a:pPr algn="r" eaLnBrk="1" hangingPunct="1">
              <a:spcBef>
                <a:spcPct val="50000"/>
              </a:spcBef>
            </a:pPr>
            <a:r>
              <a:rPr lang="fr-FR" sz="1100" dirty="0"/>
              <a:t>Image cc-by : </a:t>
            </a:r>
            <a:r>
              <a:rPr lang="fr-FR" sz="1100" dirty="0">
                <a:hlinkClick r:id="rId4"/>
              </a:rPr>
              <a:t>Source</a:t>
            </a:r>
            <a:endParaRPr lang="fr-FR" sz="1100" dirty="0"/>
          </a:p>
        </p:txBody>
      </p:sp>
    </p:spTree>
    <p:extLst>
      <p:ext uri="{BB962C8B-B14F-4D97-AF65-F5344CB8AC3E}">
        <p14:creationId xmlns:p14="http://schemas.microsoft.com/office/powerpoint/2010/main" val="177183797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prstGeom prst="rect">
            <a:avLst/>
          </a:prstGeom>
        </p:spPr>
        <p:txBody>
          <a:bodyPr/>
          <a:lstStyle/>
          <a:p>
            <a:r>
              <a:rPr lang="fr-FR" sz="2800" b="1" dirty="0"/>
              <a:t>Gérer une </a:t>
            </a:r>
            <a:r>
              <a:rPr lang="fr-FR" sz="2800" b="1" dirty="0" err="1"/>
              <a:t>todo</a:t>
            </a:r>
            <a:r>
              <a:rPr lang="fr-FR" sz="2800" b="1" dirty="0"/>
              <a:t> </a:t>
            </a:r>
            <a:r>
              <a:rPr lang="fr-FR" sz="2800" b="1" dirty="0" err="1"/>
              <a:t>list</a:t>
            </a:r>
            <a:endParaRPr lang="fr-FR" sz="2800" b="1" dirty="0"/>
          </a:p>
        </p:txBody>
      </p:sp>
      <p:sp>
        <p:nvSpPr>
          <p:cNvPr id="3" name="Espace réservé du contenu 2"/>
          <p:cNvSpPr>
            <a:spLocks noGrp="1"/>
          </p:cNvSpPr>
          <p:nvPr>
            <p:ph idx="1"/>
          </p:nvPr>
        </p:nvSpPr>
        <p:spPr>
          <a:xfrm>
            <a:off x="2915816" y="1129308"/>
            <a:ext cx="6101189" cy="4392488"/>
          </a:xfrm>
          <a:prstGeom prst="rect">
            <a:avLst/>
          </a:prstGeom>
        </p:spPr>
        <p:txBody>
          <a:bodyPr>
            <a:normAutofit fontScale="62500" lnSpcReduction="20000"/>
          </a:bodyPr>
          <a:lstStyle/>
          <a:p>
            <a:pPr>
              <a:lnSpc>
                <a:spcPct val="150000"/>
              </a:lnSpc>
            </a:pPr>
            <a:r>
              <a:rPr lang="fr-FR" sz="2400" u="sng" dirty="0">
                <a:hlinkClick r:id="rId3"/>
              </a:rPr>
              <a:t>GTD</a:t>
            </a:r>
            <a:r>
              <a:rPr lang="fr-FR" sz="2400" dirty="0">
                <a:solidFill>
                  <a:schemeClr val="tx2">
                    <a:lumMod val="75000"/>
                  </a:schemeClr>
                </a:solidFill>
              </a:rPr>
              <a:t> </a:t>
            </a:r>
            <a:r>
              <a:rPr lang="fr-FR" sz="2400" i="1" dirty="0" err="1">
                <a:solidFill>
                  <a:schemeClr val="tx2">
                    <a:lumMod val="75000"/>
                  </a:schemeClr>
                </a:solidFill>
              </a:rPr>
              <a:t>Getting</a:t>
            </a:r>
            <a:r>
              <a:rPr lang="fr-FR" sz="2400" i="1" dirty="0">
                <a:solidFill>
                  <a:schemeClr val="tx2">
                    <a:lumMod val="75000"/>
                  </a:schemeClr>
                </a:solidFill>
              </a:rPr>
              <a:t> </a:t>
            </a:r>
            <a:r>
              <a:rPr lang="fr-FR" sz="2400" i="1" dirty="0" err="1">
                <a:solidFill>
                  <a:schemeClr val="tx2">
                    <a:lumMod val="75000"/>
                  </a:schemeClr>
                </a:solidFill>
              </a:rPr>
              <a:t>Things</a:t>
            </a:r>
            <a:r>
              <a:rPr lang="fr-FR" sz="2400" i="1" dirty="0">
                <a:solidFill>
                  <a:schemeClr val="tx2">
                    <a:lumMod val="75000"/>
                  </a:schemeClr>
                </a:solidFill>
              </a:rPr>
              <a:t> </a:t>
            </a:r>
            <a:r>
              <a:rPr lang="fr-FR" sz="2400" i="1" dirty="0" err="1">
                <a:solidFill>
                  <a:schemeClr val="tx2">
                    <a:lumMod val="75000"/>
                  </a:schemeClr>
                </a:solidFill>
              </a:rPr>
              <a:t>Done</a:t>
            </a:r>
            <a:r>
              <a:rPr lang="fr-FR" sz="2400" i="1" dirty="0">
                <a:solidFill>
                  <a:schemeClr val="tx2">
                    <a:lumMod val="75000"/>
                  </a:schemeClr>
                </a:solidFill>
              </a:rPr>
              <a:t> :</a:t>
            </a:r>
            <a:r>
              <a:rPr lang="fr-FR" sz="2400" dirty="0">
                <a:solidFill>
                  <a:schemeClr val="tx2">
                    <a:lumMod val="75000"/>
                  </a:schemeClr>
                </a:solidFill>
              </a:rPr>
              <a:t> </a:t>
            </a:r>
            <a:r>
              <a:rPr lang="fr-FR" sz="2400" dirty="0"/>
              <a:t>un processus structuré</a:t>
            </a:r>
          </a:p>
          <a:p>
            <a:pPr marL="857250" lvl="1" indent="-342900">
              <a:lnSpc>
                <a:spcPct val="120000"/>
              </a:lnSpc>
              <a:spcBef>
                <a:spcPts val="300"/>
              </a:spcBef>
              <a:buFont typeface="+mj-lt"/>
              <a:buAutoNum type="arabicPeriod"/>
            </a:pPr>
            <a:r>
              <a:rPr lang="fr-FR" sz="2200" i="1" dirty="0"/>
              <a:t>Collecte</a:t>
            </a:r>
          </a:p>
          <a:p>
            <a:pPr marL="857250" lvl="1" indent="-342900">
              <a:lnSpc>
                <a:spcPct val="120000"/>
              </a:lnSpc>
              <a:spcBef>
                <a:spcPts val="300"/>
              </a:spcBef>
              <a:buFont typeface="+mj-lt"/>
              <a:buAutoNum type="arabicPeriod"/>
            </a:pPr>
            <a:r>
              <a:rPr lang="fr-FR" sz="2200" i="1" dirty="0"/>
              <a:t>Clarification</a:t>
            </a:r>
          </a:p>
          <a:p>
            <a:pPr marL="857250" lvl="1" indent="-342900">
              <a:lnSpc>
                <a:spcPct val="120000"/>
              </a:lnSpc>
              <a:spcBef>
                <a:spcPts val="300"/>
              </a:spcBef>
              <a:buFont typeface="+mj-lt"/>
              <a:buAutoNum type="arabicPeriod"/>
            </a:pPr>
            <a:r>
              <a:rPr lang="fr-FR" sz="2200" i="1" dirty="0"/>
              <a:t>Organisation </a:t>
            </a:r>
          </a:p>
          <a:p>
            <a:pPr marL="857250" lvl="1" indent="-342900">
              <a:lnSpc>
                <a:spcPct val="120000"/>
              </a:lnSpc>
              <a:spcBef>
                <a:spcPts val="300"/>
              </a:spcBef>
              <a:buFont typeface="+mj-lt"/>
              <a:buAutoNum type="arabicPeriod"/>
            </a:pPr>
            <a:r>
              <a:rPr lang="fr-FR" sz="2200" i="1" dirty="0"/>
              <a:t>Revue </a:t>
            </a:r>
          </a:p>
          <a:p>
            <a:pPr marL="857250" lvl="1" indent="-342900">
              <a:lnSpc>
                <a:spcPct val="120000"/>
              </a:lnSpc>
              <a:spcBef>
                <a:spcPts val="300"/>
              </a:spcBef>
              <a:buFont typeface="+mj-lt"/>
              <a:buAutoNum type="arabicPeriod"/>
            </a:pPr>
            <a:r>
              <a:rPr lang="fr-FR" sz="2200" i="1" dirty="0"/>
              <a:t>Action</a:t>
            </a:r>
          </a:p>
          <a:p>
            <a:pPr>
              <a:lnSpc>
                <a:spcPct val="150000"/>
              </a:lnSpc>
            </a:pPr>
            <a:r>
              <a:rPr lang="fr-FR" sz="2400" dirty="0"/>
              <a:t>Une personne seule : </a:t>
            </a:r>
          </a:p>
          <a:p>
            <a:pPr marL="890588" lvl="1" defTabSz="890588">
              <a:lnSpc>
                <a:spcPct val="150000"/>
              </a:lnSpc>
            </a:pPr>
            <a:r>
              <a:rPr lang="fr-FR" sz="2000" dirty="0">
                <a:solidFill>
                  <a:schemeClr val="tx2">
                    <a:lumMod val="75000"/>
                  </a:schemeClr>
                </a:solidFill>
              </a:rPr>
              <a:t>Agenda, post-it, écrire sur sa main..</a:t>
            </a:r>
            <a:endParaRPr lang="fr-FR" sz="1500" dirty="0">
              <a:solidFill>
                <a:schemeClr val="tx2">
                  <a:lumMod val="75000"/>
                </a:schemeClr>
              </a:solidFill>
            </a:endParaRPr>
          </a:p>
          <a:p>
            <a:pPr>
              <a:lnSpc>
                <a:spcPct val="150000"/>
              </a:lnSpc>
            </a:pPr>
            <a:r>
              <a:rPr lang="fr-FR" sz="2400" dirty="0"/>
              <a:t>Une équipe : </a:t>
            </a:r>
          </a:p>
          <a:p>
            <a:pPr marL="857250" lvl="1" indent="-342900">
              <a:lnSpc>
                <a:spcPct val="150000"/>
              </a:lnSpc>
            </a:pPr>
            <a:r>
              <a:rPr lang="fr-FR" sz="2100" dirty="0">
                <a:solidFill>
                  <a:schemeClr val="tx2">
                    <a:lumMod val="75000"/>
                  </a:schemeClr>
                </a:solidFill>
              </a:rPr>
              <a:t>Tableau partagé </a:t>
            </a:r>
          </a:p>
          <a:p>
            <a:pPr marL="1314450" lvl="2" indent="-457200">
              <a:buClr>
                <a:schemeClr val="tx1"/>
              </a:buClr>
              <a:buFont typeface="+mj-lt"/>
              <a:buAutoNum type="arabicPeriod"/>
            </a:pPr>
            <a:r>
              <a:rPr lang="fr-FR" dirty="0"/>
              <a:t>pour chaque objectif décidé</a:t>
            </a:r>
            <a:endParaRPr lang="fr-FR" dirty="0">
              <a:solidFill>
                <a:srgbClr val="C00000"/>
              </a:solidFill>
            </a:endParaRPr>
          </a:p>
          <a:p>
            <a:pPr marL="1314450" lvl="2" indent="-457200">
              <a:buClr>
                <a:schemeClr val="tx1"/>
              </a:buClr>
              <a:buFont typeface="+mj-lt"/>
              <a:buAutoNum type="arabicPeriod"/>
            </a:pPr>
            <a:r>
              <a:rPr lang="fr-FR" dirty="0"/>
              <a:t>sa date de réalisation</a:t>
            </a:r>
          </a:p>
          <a:p>
            <a:pPr marL="1314450" lvl="2" indent="-457200">
              <a:buClr>
                <a:schemeClr val="tx1"/>
              </a:buClr>
              <a:buFont typeface="+mj-lt"/>
              <a:buAutoNum type="arabicPeriod"/>
            </a:pPr>
            <a:r>
              <a:rPr lang="fr-FR" dirty="0"/>
              <a:t>son responsable</a:t>
            </a:r>
          </a:p>
          <a:p>
            <a:pPr marL="857250" lvl="2" indent="0">
              <a:buClr>
                <a:schemeClr val="tx1"/>
              </a:buClr>
              <a:buNone/>
            </a:pPr>
            <a:r>
              <a:rPr lang="fr-FR" dirty="0">
                <a:solidFill>
                  <a:srgbClr val="C00000"/>
                </a:solidFill>
              </a:rPr>
              <a:t>.. et d’autres choses, selon les besoins : </a:t>
            </a:r>
            <a:r>
              <a:rPr lang="fr-FR" dirty="0"/>
              <a:t>charge de travail, ressources à prévoir, priorité/importance, méthode de validation de chaque tâche, retard ou non, % d’avancement, date de mise à jour…</a:t>
            </a:r>
            <a:endParaRPr lang="fr-FR" dirty="0">
              <a:solidFill>
                <a:srgbClr val="000000"/>
              </a:solidFill>
            </a:endParaRPr>
          </a:p>
        </p:txBody>
      </p:sp>
      <p:sp>
        <p:nvSpPr>
          <p:cNvPr id="6" name="Text Box 179"/>
          <p:cNvSpPr txBox="1">
            <a:spLocks noChangeArrowheads="1"/>
          </p:cNvSpPr>
          <p:nvPr/>
        </p:nvSpPr>
        <p:spPr bwMode="auto">
          <a:xfrm>
            <a:off x="5580112" y="5449788"/>
            <a:ext cx="3010756" cy="26161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200">
                <a:solidFill>
                  <a:schemeClr val="tx1"/>
                </a:solidFill>
                <a:latin typeface="Times New Roman" pitchFamily="18" charset="0"/>
              </a:defRPr>
            </a:lvl1pPr>
            <a:lvl2pPr marL="742950" indent="-285750" eaLnBrk="0" hangingPunct="0">
              <a:defRPr sz="2200">
                <a:solidFill>
                  <a:schemeClr val="tx1"/>
                </a:solidFill>
                <a:latin typeface="Times New Roman" pitchFamily="18" charset="0"/>
              </a:defRPr>
            </a:lvl2pPr>
            <a:lvl3pPr marL="1143000" indent="-228600" eaLnBrk="0" hangingPunct="0">
              <a:defRPr sz="2200">
                <a:solidFill>
                  <a:schemeClr val="tx1"/>
                </a:solidFill>
                <a:latin typeface="Times New Roman" pitchFamily="18" charset="0"/>
              </a:defRPr>
            </a:lvl3pPr>
            <a:lvl4pPr marL="1600200" indent="-228600" eaLnBrk="0" hangingPunct="0">
              <a:defRPr sz="2200">
                <a:solidFill>
                  <a:schemeClr val="tx1"/>
                </a:solidFill>
                <a:latin typeface="Times New Roman" pitchFamily="18" charset="0"/>
              </a:defRPr>
            </a:lvl4pPr>
            <a:lvl5pPr marL="2057400" indent="-228600" eaLnBrk="0" hangingPunct="0">
              <a:defRPr sz="2200">
                <a:solidFill>
                  <a:schemeClr val="tx1"/>
                </a:solidFill>
                <a:latin typeface="Times New Roman" pitchFamily="18" charset="0"/>
              </a:defRPr>
            </a:lvl5pPr>
            <a:lvl6pPr marL="2514600" indent="-228600" eaLnBrk="0" fontAlgn="base" hangingPunct="0">
              <a:spcBef>
                <a:spcPct val="0"/>
              </a:spcBef>
              <a:spcAft>
                <a:spcPct val="0"/>
              </a:spcAft>
              <a:defRPr sz="2200">
                <a:solidFill>
                  <a:schemeClr val="tx1"/>
                </a:solidFill>
                <a:latin typeface="Times New Roman" pitchFamily="18" charset="0"/>
              </a:defRPr>
            </a:lvl6pPr>
            <a:lvl7pPr marL="2971800" indent="-228600" eaLnBrk="0" fontAlgn="base" hangingPunct="0">
              <a:spcBef>
                <a:spcPct val="0"/>
              </a:spcBef>
              <a:spcAft>
                <a:spcPct val="0"/>
              </a:spcAft>
              <a:defRPr sz="2200">
                <a:solidFill>
                  <a:schemeClr val="tx1"/>
                </a:solidFill>
                <a:latin typeface="Times New Roman" pitchFamily="18" charset="0"/>
              </a:defRPr>
            </a:lvl7pPr>
            <a:lvl8pPr marL="3429000" indent="-228600" eaLnBrk="0" fontAlgn="base" hangingPunct="0">
              <a:spcBef>
                <a:spcPct val="0"/>
              </a:spcBef>
              <a:spcAft>
                <a:spcPct val="0"/>
              </a:spcAft>
              <a:defRPr sz="2200">
                <a:solidFill>
                  <a:schemeClr val="tx1"/>
                </a:solidFill>
                <a:latin typeface="Times New Roman" pitchFamily="18" charset="0"/>
              </a:defRPr>
            </a:lvl8pPr>
            <a:lvl9pPr marL="3886200" indent="-228600" eaLnBrk="0" fontAlgn="base" hangingPunct="0">
              <a:spcBef>
                <a:spcPct val="0"/>
              </a:spcBef>
              <a:spcAft>
                <a:spcPct val="0"/>
              </a:spcAft>
              <a:defRPr sz="2200">
                <a:solidFill>
                  <a:schemeClr val="tx1"/>
                </a:solidFill>
                <a:latin typeface="Times New Roman" pitchFamily="18" charset="0"/>
              </a:defRPr>
            </a:lvl9pPr>
          </a:lstStyle>
          <a:p>
            <a:pPr algn="r" eaLnBrk="1" hangingPunct="1">
              <a:spcBef>
                <a:spcPct val="50000"/>
              </a:spcBef>
            </a:pPr>
            <a:r>
              <a:rPr lang="fr-FR" sz="1100" dirty="0"/>
              <a:t>Image cc-by-sa : </a:t>
            </a:r>
            <a:r>
              <a:rPr lang="fr-FR" sz="1100" dirty="0">
                <a:hlinkClick r:id="rId4"/>
              </a:rPr>
              <a:t>Source</a:t>
            </a:r>
            <a:endParaRPr lang="fr-FR" sz="1100" dirty="0"/>
          </a:p>
        </p:txBody>
      </p:sp>
      <p:grpSp>
        <p:nvGrpSpPr>
          <p:cNvPr id="7" name="Groupe 6"/>
          <p:cNvGrpSpPr/>
          <p:nvPr/>
        </p:nvGrpSpPr>
        <p:grpSpPr>
          <a:xfrm>
            <a:off x="6090052" y="741447"/>
            <a:ext cx="3069893" cy="3805652"/>
            <a:chOff x="6090052" y="741447"/>
            <a:chExt cx="3069893" cy="3805652"/>
          </a:xfrm>
        </p:grpSpPr>
        <p:pic>
          <p:nvPicPr>
            <p:cNvPr id="1028" name="Picture 4" descr="File:Orga GTD.sv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0052" y="741447"/>
              <a:ext cx="3069893" cy="3805652"/>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p:cNvSpPr txBox="1"/>
            <p:nvPr/>
          </p:nvSpPr>
          <p:spPr>
            <a:xfrm>
              <a:off x="6300192" y="3051809"/>
              <a:ext cx="360040" cy="237739"/>
            </a:xfrm>
            <a:prstGeom prst="rect">
              <a:avLst/>
            </a:prstGeom>
            <a:solidFill>
              <a:schemeClr val="bg1"/>
            </a:solidFill>
          </p:spPr>
          <p:txBody>
            <a:bodyPr wrap="square" lIns="36000" tIns="0" rIns="36000" bIns="144000" rtlCol="0">
              <a:spAutoFit/>
            </a:bodyPr>
            <a:lstStyle/>
            <a:p>
              <a:r>
                <a:rPr lang="fr-FR" sz="600" b="1" dirty="0"/>
                <a:t>Planifier</a:t>
              </a:r>
            </a:p>
          </p:txBody>
        </p:sp>
        <p:sp>
          <p:nvSpPr>
            <p:cNvPr id="9" name="ZoneTexte 8"/>
            <p:cNvSpPr txBox="1"/>
            <p:nvPr/>
          </p:nvSpPr>
          <p:spPr>
            <a:xfrm>
              <a:off x="7524328" y="4081636"/>
              <a:ext cx="360040" cy="184666"/>
            </a:xfrm>
            <a:prstGeom prst="rect">
              <a:avLst/>
            </a:prstGeom>
            <a:solidFill>
              <a:srgbClr val="EEEEEC"/>
            </a:solidFill>
          </p:spPr>
          <p:txBody>
            <a:bodyPr wrap="square" lIns="0" tIns="0" rIns="0" bIns="0" rtlCol="0">
              <a:spAutoFit/>
            </a:bodyPr>
            <a:lstStyle/>
            <a:p>
              <a:r>
                <a:rPr lang="fr-FR" sz="600" b="1" dirty="0"/>
                <a:t>Action suivante</a:t>
              </a:r>
            </a:p>
          </p:txBody>
        </p:sp>
      </p:grpSp>
      <p:sp>
        <p:nvSpPr>
          <p:cNvPr id="8" name="Espace réservé du numéro de diapositive 7"/>
          <p:cNvSpPr>
            <a:spLocks noGrp="1"/>
          </p:cNvSpPr>
          <p:nvPr>
            <p:ph type="sldNum" sz="quarter" idx="10"/>
          </p:nvPr>
        </p:nvSpPr>
        <p:spPr/>
        <p:txBody>
          <a:bodyPr/>
          <a:lstStyle/>
          <a:p>
            <a:pPr>
              <a:defRPr/>
            </a:pPr>
            <a:fld id="{7F07B8DE-9430-46E8-A38B-5DA0DE501445}" type="slidenum">
              <a:rPr lang="fr-FR" smtClean="0"/>
              <a:pPr>
                <a:defRPr/>
              </a:pPr>
              <a:t>45</a:t>
            </a:fld>
            <a:endParaRPr lang="fr-FR" dirty="0"/>
          </a:p>
        </p:txBody>
      </p:sp>
      <p:sp>
        <p:nvSpPr>
          <p:cNvPr id="11" name="ZoneTexte 10"/>
          <p:cNvSpPr txBox="1"/>
          <p:nvPr/>
        </p:nvSpPr>
        <p:spPr>
          <a:xfrm>
            <a:off x="288385" y="3907120"/>
            <a:ext cx="360040" cy="369332"/>
          </a:xfrm>
          <a:prstGeom prst="rect">
            <a:avLst/>
          </a:prstGeom>
          <a:noFill/>
        </p:spPr>
        <p:txBody>
          <a:bodyPr wrap="square" rtlCol="0">
            <a:spAutoFit/>
          </a:bodyPr>
          <a:lstStyle/>
          <a:p>
            <a:r>
              <a:rPr lang="fr-FR" b="1" dirty="0">
                <a:solidFill>
                  <a:srgbClr val="FFFF00"/>
                </a:solidFill>
                <a:sym typeface="Wingdings" panose="05000000000000000000" pitchFamily="2" charset="2"/>
              </a:rPr>
              <a:t></a:t>
            </a:r>
            <a:endParaRPr lang="fr-FR" b="1" dirty="0">
              <a:solidFill>
                <a:srgbClr val="FFFF00"/>
              </a:solidFill>
            </a:endParaRPr>
          </a:p>
        </p:txBody>
      </p:sp>
    </p:spTree>
    <p:extLst>
      <p:ext uri="{BB962C8B-B14F-4D97-AF65-F5344CB8AC3E}">
        <p14:creationId xmlns:p14="http://schemas.microsoft.com/office/powerpoint/2010/main" val="363010922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up)">
                                      <p:cBhvr>
                                        <p:cTn id="11" dur="1000"/>
                                        <p:tgtEl>
                                          <p:spTgt spid="7"/>
                                        </p:tgtEl>
                                      </p:cBhvr>
                                    </p:animEffect>
                                  </p:childTnLst>
                                </p:cTn>
                              </p:par>
                            </p:childTnLst>
                          </p:cTn>
                        </p:par>
                        <p:par>
                          <p:cTn id="12" fill="hold">
                            <p:stCondLst>
                              <p:cond delay="1000"/>
                            </p:stCondLst>
                            <p:childTnLst>
                              <p:par>
                                <p:cTn id="13" presetID="1"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prstGeom prst="rect">
            <a:avLst/>
          </a:prstGeom>
        </p:spPr>
        <p:txBody>
          <a:bodyPr/>
          <a:lstStyle/>
          <a:p>
            <a:r>
              <a:rPr lang="fr-FR" dirty="0">
                <a:solidFill>
                  <a:srgbClr val="000000"/>
                </a:solidFill>
              </a:rPr>
              <a:t>Étape 1 : Se répartir le travail</a:t>
            </a:r>
            <a:endParaRPr lang="fr-FR" sz="2800" b="1" dirty="0"/>
          </a:p>
        </p:txBody>
      </p:sp>
      <p:sp>
        <p:nvSpPr>
          <p:cNvPr id="11" name="ZoneTexte 10"/>
          <p:cNvSpPr txBox="1"/>
          <p:nvPr/>
        </p:nvSpPr>
        <p:spPr>
          <a:xfrm>
            <a:off x="288385" y="3907120"/>
            <a:ext cx="360040" cy="369332"/>
          </a:xfrm>
          <a:prstGeom prst="rect">
            <a:avLst/>
          </a:prstGeom>
          <a:noFill/>
        </p:spPr>
        <p:txBody>
          <a:bodyPr wrap="square" rtlCol="0">
            <a:spAutoFit/>
          </a:bodyPr>
          <a:lstStyle/>
          <a:p>
            <a:r>
              <a:rPr lang="fr-FR" b="1" dirty="0">
                <a:solidFill>
                  <a:srgbClr val="FFFF00"/>
                </a:solidFill>
                <a:sym typeface="Wingdings" panose="05000000000000000000" pitchFamily="2" charset="2"/>
              </a:rPr>
              <a:t></a:t>
            </a:r>
            <a:endParaRPr lang="fr-FR" b="1" dirty="0">
              <a:solidFill>
                <a:srgbClr val="FFFF00"/>
              </a:solidFill>
            </a:endParaRPr>
          </a:p>
        </p:txBody>
      </p:sp>
      <p:sp>
        <p:nvSpPr>
          <p:cNvPr id="5" name="Espace réservé du contenu 4"/>
          <p:cNvSpPr>
            <a:spLocks noGrp="1"/>
          </p:cNvSpPr>
          <p:nvPr>
            <p:ph idx="1"/>
          </p:nvPr>
        </p:nvSpPr>
        <p:spPr/>
        <p:txBody>
          <a:bodyPr/>
          <a:lstStyle/>
          <a:p>
            <a:endParaRPr lang="fr-FR" dirty="0"/>
          </a:p>
        </p:txBody>
      </p:sp>
      <p:pic>
        <p:nvPicPr>
          <p:cNvPr id="12" name="Imag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74170" y="895990"/>
            <a:ext cx="6552508" cy="4841830"/>
          </a:xfrm>
          <a:prstGeom prst="rect">
            <a:avLst/>
          </a:prstGeom>
        </p:spPr>
      </p:pic>
      <p:sp>
        <p:nvSpPr>
          <p:cNvPr id="10" name="Espace réservé du numéro de diapositive 9"/>
          <p:cNvSpPr>
            <a:spLocks noGrp="1"/>
          </p:cNvSpPr>
          <p:nvPr>
            <p:ph type="sldNum" sz="quarter" idx="10"/>
          </p:nvPr>
        </p:nvSpPr>
        <p:spPr/>
        <p:txBody>
          <a:bodyPr/>
          <a:lstStyle/>
          <a:p>
            <a:pPr>
              <a:defRPr/>
            </a:pPr>
            <a:fld id="{7F07B8DE-9430-46E8-A38B-5DA0DE501445}" type="slidenum">
              <a:rPr lang="fr-FR" smtClean="0"/>
              <a:pPr>
                <a:defRPr/>
              </a:pPr>
              <a:t>46</a:t>
            </a:fld>
            <a:endParaRPr lang="fr-FR" dirty="0"/>
          </a:p>
        </p:txBody>
      </p:sp>
    </p:spTree>
    <p:extLst>
      <p:ext uri="{BB962C8B-B14F-4D97-AF65-F5344CB8AC3E}">
        <p14:creationId xmlns:p14="http://schemas.microsoft.com/office/powerpoint/2010/main" val="337331770"/>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2339752" y="214294"/>
            <a:ext cx="6262883" cy="571500"/>
          </a:xfrm>
          <a:prstGeom prst="rect">
            <a:avLst/>
          </a:prstGeom>
        </p:spPr>
        <p:txBody>
          <a:bodyPr/>
          <a:lstStyle/>
          <a:p>
            <a:r>
              <a:rPr lang="fr-FR" sz="2800" dirty="0">
                <a:solidFill>
                  <a:srgbClr val="000000"/>
                </a:solidFill>
              </a:rPr>
              <a:t>Étape 2 : suivre l’avancement</a:t>
            </a:r>
            <a:endParaRPr lang="fr-FR" sz="2800" b="1" dirty="0"/>
          </a:p>
        </p:txBody>
      </p:sp>
      <p:sp>
        <p:nvSpPr>
          <p:cNvPr id="5" name="Espace réservé du texte 4"/>
          <p:cNvSpPr>
            <a:spLocks noGrp="1"/>
          </p:cNvSpPr>
          <p:nvPr>
            <p:ph type="body" idx="4294967295"/>
          </p:nvPr>
        </p:nvSpPr>
        <p:spPr>
          <a:xfrm>
            <a:off x="1331640" y="4183597"/>
            <a:ext cx="7664064" cy="1194183"/>
          </a:xfrm>
          <a:prstGeom prst="rect">
            <a:avLst/>
          </a:prstGeom>
        </p:spPr>
        <p:txBody>
          <a:bodyPr>
            <a:normAutofit fontScale="92500" lnSpcReduction="20000"/>
          </a:bodyPr>
          <a:lstStyle/>
          <a:p>
            <a:pPr marL="0" indent="0">
              <a:buNone/>
            </a:pPr>
            <a:r>
              <a:rPr lang="fr-FR" sz="2000" dirty="0"/>
              <a:t>Document partagé = f</a:t>
            </a:r>
            <a:r>
              <a:rPr lang="fr-FR" sz="2000" baseline="0" dirty="0"/>
              <a:t>onctions</a:t>
            </a:r>
            <a:r>
              <a:rPr lang="fr-FR" sz="2000" dirty="0"/>
              <a:t> utiles</a:t>
            </a:r>
          </a:p>
          <a:p>
            <a:pPr lvl="1"/>
            <a:r>
              <a:rPr lang="fr-FR" sz="2000" dirty="0"/>
              <a:t>Demander la mise à jour par chacun </a:t>
            </a:r>
            <a:endParaRPr lang="fr-FR" sz="2000" dirty="0">
              <a:solidFill>
                <a:srgbClr val="660033"/>
              </a:solidFill>
            </a:endParaRPr>
          </a:p>
          <a:p>
            <a:pPr lvl="1"/>
            <a:r>
              <a:rPr lang="fr-FR" sz="2000" dirty="0"/>
              <a:t>Suivre les actualisations, commentaires, notifications..</a:t>
            </a:r>
          </a:p>
          <a:p>
            <a:pPr lvl="1"/>
            <a:r>
              <a:rPr lang="fr-FR" sz="2000" baseline="0" dirty="0"/>
              <a:t>Autres solutions :</a:t>
            </a:r>
            <a:r>
              <a:rPr lang="fr-FR" sz="2000" dirty="0"/>
              <a:t> </a:t>
            </a:r>
            <a:r>
              <a:rPr lang="fr-FR" sz="2000" dirty="0" err="1">
                <a:hlinkClick r:id="rId3"/>
              </a:rPr>
              <a:t>Trello</a:t>
            </a:r>
            <a:r>
              <a:rPr lang="fr-FR" sz="2000" dirty="0"/>
              <a:t>, </a:t>
            </a:r>
            <a:r>
              <a:rPr lang="fr-FR" sz="2000" dirty="0" err="1">
                <a:hlinkClick r:id="rId4"/>
              </a:rPr>
              <a:t>Wunderlist</a:t>
            </a:r>
            <a:r>
              <a:rPr lang="fr-FR" sz="2000" dirty="0"/>
              <a:t>..</a:t>
            </a:r>
            <a:endParaRPr lang="fr-FR" sz="2000" baseline="0" dirty="0"/>
          </a:p>
        </p:txBody>
      </p:sp>
      <p:pic>
        <p:nvPicPr>
          <p:cNvPr id="4" name="Image 3" descr="Capture d’écran"/>
          <p:cNvPicPr>
            <a:picLocks noChangeAspect="1"/>
          </p:cNvPicPr>
          <p:nvPr/>
        </p:nvPicPr>
        <p:blipFill rotWithShape="1">
          <a:blip r:embed="rId5">
            <a:extLst>
              <a:ext uri="{28A0092B-C50C-407E-A947-70E740481C1C}">
                <a14:useLocalDpi xmlns:a14="http://schemas.microsoft.com/office/drawing/2010/main" val="0"/>
              </a:ext>
            </a:extLst>
          </a:blip>
          <a:srcRect t="11397"/>
          <a:stretch/>
        </p:blipFill>
        <p:spPr>
          <a:xfrm>
            <a:off x="292311" y="1057300"/>
            <a:ext cx="8703393" cy="2707791"/>
          </a:xfrm>
          <a:prstGeom prst="rect">
            <a:avLst/>
          </a:prstGeom>
        </p:spPr>
      </p:pic>
    </p:spTree>
    <p:extLst>
      <p:ext uri="{BB962C8B-B14F-4D97-AF65-F5344CB8AC3E}">
        <p14:creationId xmlns:p14="http://schemas.microsoft.com/office/powerpoint/2010/main" val="192687146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p>
            <a:pPr>
              <a:defRPr/>
            </a:pPr>
            <a:fld id="{7F07B8DE-9430-46E8-A38B-5DA0DE501445}" type="slidenum">
              <a:rPr lang="fr-FR" smtClean="0"/>
              <a:pPr>
                <a:defRPr/>
              </a:pPr>
              <a:t>48</a:t>
            </a:fld>
            <a:endParaRPr lang="fr-FR"/>
          </a:p>
        </p:txBody>
      </p:sp>
      <p:sp>
        <p:nvSpPr>
          <p:cNvPr id="8" name="ZoneTexte 7"/>
          <p:cNvSpPr txBox="1"/>
          <p:nvPr/>
        </p:nvSpPr>
        <p:spPr>
          <a:xfrm>
            <a:off x="288385" y="3907120"/>
            <a:ext cx="360040" cy="369332"/>
          </a:xfrm>
          <a:prstGeom prst="rect">
            <a:avLst/>
          </a:prstGeom>
          <a:noFill/>
        </p:spPr>
        <p:txBody>
          <a:bodyPr wrap="square" rtlCol="0">
            <a:spAutoFit/>
          </a:bodyPr>
          <a:lstStyle/>
          <a:p>
            <a:r>
              <a:rPr lang="fr-FR" b="1" dirty="0">
                <a:solidFill>
                  <a:srgbClr val="FFFF00"/>
                </a:solidFill>
                <a:sym typeface="Wingdings" panose="05000000000000000000" pitchFamily="2" charset="2"/>
              </a:rPr>
              <a:t></a:t>
            </a:r>
            <a:endParaRPr lang="fr-FR" b="1" dirty="0">
              <a:solidFill>
                <a:srgbClr val="FFFF00"/>
              </a:solidFill>
            </a:endParaRPr>
          </a:p>
        </p:txBody>
      </p:sp>
      <p:sp>
        <p:nvSpPr>
          <p:cNvPr id="9" name="ZoneTexte 8"/>
          <p:cNvSpPr txBox="1"/>
          <p:nvPr/>
        </p:nvSpPr>
        <p:spPr>
          <a:xfrm>
            <a:off x="278225" y="3551696"/>
            <a:ext cx="360040" cy="369332"/>
          </a:xfrm>
          <a:prstGeom prst="rect">
            <a:avLst/>
          </a:prstGeom>
          <a:noFill/>
        </p:spPr>
        <p:txBody>
          <a:bodyPr wrap="square" rtlCol="0">
            <a:spAutoFit/>
          </a:bodyPr>
          <a:lstStyle/>
          <a:p>
            <a:r>
              <a:rPr lang="fr-FR" b="1" dirty="0">
                <a:solidFill>
                  <a:srgbClr val="FFFF00"/>
                </a:solidFill>
                <a:sym typeface="Wingdings" panose="05000000000000000000" pitchFamily="2" charset="2"/>
              </a:rPr>
              <a:t></a:t>
            </a:r>
            <a:endParaRPr lang="fr-FR" b="1" dirty="0">
              <a:solidFill>
                <a:srgbClr val="FFFF00"/>
              </a:solidFill>
            </a:endParaRPr>
          </a:p>
        </p:txBody>
      </p:sp>
      <p:pic>
        <p:nvPicPr>
          <p:cNvPr id="10" name="Image 9" descr="Capture d’écran"/>
          <p:cNvPicPr>
            <a:picLocks noChangeAspect="1"/>
          </p:cNvPicPr>
          <p:nvPr/>
        </p:nvPicPr>
        <p:blipFill rotWithShape="1">
          <a:blip r:embed="rId3">
            <a:extLst>
              <a:ext uri="{28A0092B-C50C-407E-A947-70E740481C1C}">
                <a14:useLocalDpi xmlns:a14="http://schemas.microsoft.com/office/drawing/2010/main" val="0"/>
              </a:ext>
            </a:extLst>
          </a:blip>
          <a:srcRect t="11397"/>
          <a:stretch/>
        </p:blipFill>
        <p:spPr>
          <a:xfrm>
            <a:off x="3043152" y="4055533"/>
            <a:ext cx="4351696" cy="1353895"/>
          </a:xfrm>
          <a:prstGeom prst="rect">
            <a:avLst/>
          </a:prstGeom>
        </p:spPr>
      </p:pic>
      <p:pic>
        <p:nvPicPr>
          <p:cNvPr id="3" name="Image 2" descr="Capture d’écra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99792" y="121196"/>
            <a:ext cx="2812618" cy="2857500"/>
          </a:xfrm>
          <a:prstGeom prst="rect">
            <a:avLst/>
          </a:prstGeom>
        </p:spPr>
      </p:pic>
      <p:sp>
        <p:nvSpPr>
          <p:cNvPr id="13" name="ZoneTexte 12"/>
          <p:cNvSpPr txBox="1"/>
          <p:nvPr/>
        </p:nvSpPr>
        <p:spPr>
          <a:xfrm>
            <a:off x="278225" y="3187558"/>
            <a:ext cx="360040" cy="369332"/>
          </a:xfrm>
          <a:prstGeom prst="rect">
            <a:avLst/>
          </a:prstGeom>
          <a:noFill/>
        </p:spPr>
        <p:txBody>
          <a:bodyPr wrap="square" rtlCol="0">
            <a:spAutoFit/>
          </a:bodyPr>
          <a:lstStyle/>
          <a:p>
            <a:r>
              <a:rPr lang="fr-FR" b="1" dirty="0">
                <a:solidFill>
                  <a:srgbClr val="FFFF00"/>
                </a:solidFill>
                <a:sym typeface="Wingdings" panose="05000000000000000000" pitchFamily="2" charset="2"/>
              </a:rPr>
              <a:t></a:t>
            </a:r>
            <a:endParaRPr lang="fr-FR" b="1" dirty="0">
              <a:solidFill>
                <a:srgbClr val="FFFF00"/>
              </a:solidFill>
            </a:endParaRPr>
          </a:p>
        </p:txBody>
      </p:sp>
      <p:pic>
        <p:nvPicPr>
          <p:cNvPr id="12" name="Imag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68144" y="1385344"/>
            <a:ext cx="3149984" cy="2335618"/>
          </a:xfrm>
          <a:prstGeom prst="rect">
            <a:avLst/>
          </a:prstGeom>
          <a:ln>
            <a:solidFill>
              <a:schemeClr val="accent1"/>
            </a:solidFill>
          </a:ln>
        </p:spPr>
      </p:pic>
    </p:spTree>
    <p:extLst>
      <p:ext uri="{BB962C8B-B14F-4D97-AF65-F5344CB8AC3E}">
        <p14:creationId xmlns:p14="http://schemas.microsoft.com/office/powerpoint/2010/main" val="426948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3"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Mise en œuvre</a:t>
            </a:r>
          </a:p>
        </p:txBody>
      </p:sp>
      <p:sp>
        <p:nvSpPr>
          <p:cNvPr id="4" name="Espace réservé du numéro de diapositive 3"/>
          <p:cNvSpPr>
            <a:spLocks noGrp="1"/>
          </p:cNvSpPr>
          <p:nvPr>
            <p:ph type="sldNum" sz="quarter" idx="10"/>
          </p:nvPr>
        </p:nvSpPr>
        <p:spPr/>
        <p:txBody>
          <a:bodyPr/>
          <a:lstStyle/>
          <a:p>
            <a:pPr>
              <a:defRPr/>
            </a:pPr>
            <a:fld id="{7F07B8DE-9430-46E8-A38B-5DA0DE501445}" type="slidenum">
              <a:rPr lang="fr-FR" smtClean="0"/>
              <a:pPr>
                <a:defRPr/>
              </a:pPr>
              <a:t>49</a:t>
            </a:fld>
            <a:endParaRPr lang="fr-FR"/>
          </a:p>
        </p:txBody>
      </p:sp>
      <p:sp>
        <p:nvSpPr>
          <p:cNvPr id="7" name="Rectangle 6"/>
          <p:cNvSpPr/>
          <p:nvPr/>
        </p:nvSpPr>
        <p:spPr>
          <a:xfrm>
            <a:off x="2843808" y="1135490"/>
            <a:ext cx="5976664" cy="3477875"/>
          </a:xfrm>
          <a:prstGeom prst="rect">
            <a:avLst/>
          </a:prstGeom>
        </p:spPr>
        <p:txBody>
          <a:bodyPr wrap="square">
            <a:spAutoFit/>
          </a:bodyPr>
          <a:lstStyle/>
          <a:p>
            <a:r>
              <a:rPr lang="fr-FR" sz="2000" dirty="0">
                <a:solidFill>
                  <a:schemeClr val="bg2">
                    <a:lumMod val="25000"/>
                  </a:schemeClr>
                </a:solidFill>
              </a:rPr>
              <a:t>(suite du projet que vous avez défini au chap. 1)</a:t>
            </a:r>
          </a:p>
          <a:p>
            <a:endParaRPr lang="fr-FR" sz="2400" dirty="0"/>
          </a:p>
          <a:p>
            <a:r>
              <a:rPr lang="fr-FR" sz="2800" dirty="0"/>
              <a:t>Rédigez les principaux points de la charte-projet</a:t>
            </a:r>
          </a:p>
          <a:p>
            <a:pPr marL="800100" lvl="2" indent="-342900">
              <a:buFont typeface="Arial" panose="020B0604020202020204" pitchFamily="34" charset="0"/>
              <a:buChar char="•"/>
            </a:pPr>
            <a:r>
              <a:rPr lang="fr-FR" sz="2000" dirty="0"/>
              <a:t>Quelles parties importantes/secondaires ?</a:t>
            </a:r>
          </a:p>
          <a:p>
            <a:r>
              <a:rPr lang="fr-FR" sz="2800" dirty="0"/>
              <a:t>Rédigez la </a:t>
            </a:r>
            <a:r>
              <a:rPr lang="fr-FR" sz="2800" dirty="0" err="1"/>
              <a:t>todo</a:t>
            </a:r>
            <a:r>
              <a:rPr lang="fr-FR" sz="2800" dirty="0"/>
              <a:t> </a:t>
            </a:r>
            <a:r>
              <a:rPr lang="fr-FR" sz="2800" dirty="0" err="1"/>
              <a:t>list</a:t>
            </a:r>
            <a:r>
              <a:rPr lang="fr-FR" sz="2800" dirty="0"/>
              <a:t> à l’issue de la réunion de lancement</a:t>
            </a:r>
          </a:p>
          <a:p>
            <a:pPr marL="800100" lvl="2" indent="-342900">
              <a:buFont typeface="Arial" panose="020B0604020202020204" pitchFamily="34" charset="0"/>
              <a:buChar char="•"/>
            </a:pPr>
            <a:r>
              <a:rPr lang="fr-FR" sz="2000" dirty="0"/>
              <a:t>Qui fait quoi, pour quand ?</a:t>
            </a:r>
          </a:p>
          <a:p>
            <a:endParaRPr lang="fr-FR" sz="2400" dirty="0">
              <a:latin typeface="+mn-lt"/>
            </a:endParaRPr>
          </a:p>
        </p:txBody>
      </p:sp>
      <p:grpSp>
        <p:nvGrpSpPr>
          <p:cNvPr id="8" name="Group 9"/>
          <p:cNvGrpSpPr/>
          <p:nvPr/>
        </p:nvGrpSpPr>
        <p:grpSpPr>
          <a:xfrm>
            <a:off x="4933052" y="4588481"/>
            <a:ext cx="1678195" cy="688869"/>
            <a:chOff x="4260027" y="4608090"/>
            <a:chExt cx="1678195" cy="688869"/>
          </a:xfrm>
        </p:grpSpPr>
        <p:pic>
          <p:nvPicPr>
            <p:cNvPr id="9"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60027" y="4608090"/>
              <a:ext cx="760131" cy="688869"/>
            </a:xfrm>
            <a:prstGeom prst="rect">
              <a:avLst/>
            </a:prstGeom>
          </p:spPr>
        </p:pic>
        <p:sp>
          <p:nvSpPr>
            <p:cNvPr id="10" name="TextBox 11"/>
            <p:cNvSpPr txBox="1"/>
            <p:nvPr/>
          </p:nvSpPr>
          <p:spPr>
            <a:xfrm>
              <a:off x="5036968" y="4724514"/>
              <a:ext cx="901254" cy="461665"/>
            </a:xfrm>
            <a:prstGeom prst="rect">
              <a:avLst/>
            </a:prstGeom>
            <a:noFill/>
          </p:spPr>
          <p:txBody>
            <a:bodyPr wrap="square" rtlCol="0">
              <a:spAutoFit/>
            </a:bodyPr>
            <a:lstStyle/>
            <a:p>
              <a:r>
                <a:rPr lang="fr-FR" sz="2400" b="1" dirty="0"/>
                <a:t>Quiz</a:t>
              </a:r>
            </a:p>
          </p:txBody>
        </p:sp>
      </p:grpSp>
    </p:spTree>
    <p:extLst>
      <p:ext uri="{BB962C8B-B14F-4D97-AF65-F5344CB8AC3E}">
        <p14:creationId xmlns:p14="http://schemas.microsoft.com/office/powerpoint/2010/main" val="3984566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p:txBody>
          <a:bodyPr>
            <a:normAutofit/>
          </a:bodyPr>
          <a:lstStyle/>
          <a:p>
            <a:r>
              <a:rPr lang="fr-FR" sz="2800" dirty="0">
                <a:latin typeface="Calibri" pitchFamily="34" charset="0"/>
                <a:cs typeface="Calibri" pitchFamily="34" charset="0"/>
              </a:rPr>
              <a:t>Plan du cours</a:t>
            </a:r>
          </a:p>
        </p:txBody>
      </p:sp>
      <p:sp>
        <p:nvSpPr>
          <p:cNvPr id="4" name="Forme libre 3"/>
          <p:cNvSpPr/>
          <p:nvPr/>
        </p:nvSpPr>
        <p:spPr>
          <a:xfrm>
            <a:off x="3739091" y="1165527"/>
            <a:ext cx="4673316" cy="609525"/>
          </a:xfrm>
          <a:custGeom>
            <a:avLst/>
            <a:gdLst>
              <a:gd name="connsiteX0" fmla="*/ 0 w 4673316"/>
              <a:gd name="connsiteY0" fmla="*/ 0 h 609525"/>
              <a:gd name="connsiteX1" fmla="*/ 4673316 w 4673316"/>
              <a:gd name="connsiteY1" fmla="*/ 0 h 609525"/>
              <a:gd name="connsiteX2" fmla="*/ 4673316 w 4673316"/>
              <a:gd name="connsiteY2" fmla="*/ 609525 h 609525"/>
              <a:gd name="connsiteX3" fmla="*/ 0 w 4673316"/>
              <a:gd name="connsiteY3" fmla="*/ 609525 h 609525"/>
              <a:gd name="connsiteX4" fmla="*/ 0 w 4673316"/>
              <a:gd name="connsiteY4" fmla="*/ 0 h 60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3316" h="609525">
                <a:moveTo>
                  <a:pt x="0" y="0"/>
                </a:moveTo>
                <a:lnTo>
                  <a:pt x="4673316" y="0"/>
                </a:lnTo>
                <a:lnTo>
                  <a:pt x="4673316" y="609525"/>
                </a:lnTo>
                <a:lnTo>
                  <a:pt x="0" y="609525"/>
                </a:lnTo>
                <a:lnTo>
                  <a:pt x="0" y="0"/>
                </a:lnTo>
                <a:close/>
              </a:path>
            </a:pathLst>
          </a:custGeom>
          <a:solidFill>
            <a:schemeClr val="bg2">
              <a:lumMod val="90000"/>
              <a:alpha val="90000"/>
            </a:schemeClr>
          </a:solidFill>
        </p:spPr>
        <p:style>
          <a:lnRef idx="2">
            <a:schemeClr val="accent5">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81451" tIns="187452" rIns="481451" bIns="142240" numCol="1" spcCol="1270" anchor="t" anchorCtr="0">
            <a:noAutofit/>
          </a:bodyPr>
          <a:lstStyle/>
          <a:p>
            <a:pPr marL="228600" lvl="1" indent="-228600" algn="l" defTabSz="889000">
              <a:lnSpc>
                <a:spcPct val="90000"/>
              </a:lnSpc>
              <a:spcBef>
                <a:spcPct val="0"/>
              </a:spcBef>
              <a:spcAft>
                <a:spcPct val="15000"/>
              </a:spcAft>
              <a:buChar char="••"/>
            </a:pPr>
            <a:r>
              <a:rPr lang="fr-FR" sz="2000" b="1" kern="1200"/>
              <a:t>Fixer les objectifs d’un projet</a:t>
            </a:r>
          </a:p>
        </p:txBody>
      </p:sp>
      <p:sp>
        <p:nvSpPr>
          <p:cNvPr id="5" name="Forme libre 4"/>
          <p:cNvSpPr/>
          <p:nvPr/>
        </p:nvSpPr>
        <p:spPr>
          <a:xfrm>
            <a:off x="2927379" y="1032687"/>
            <a:ext cx="1339229" cy="265680"/>
          </a:xfrm>
          <a:custGeom>
            <a:avLst/>
            <a:gdLst>
              <a:gd name="connsiteX0" fmla="*/ 0 w 1339229"/>
              <a:gd name="connsiteY0" fmla="*/ 44281 h 265680"/>
              <a:gd name="connsiteX1" fmla="*/ 44281 w 1339229"/>
              <a:gd name="connsiteY1" fmla="*/ 0 h 265680"/>
              <a:gd name="connsiteX2" fmla="*/ 1294948 w 1339229"/>
              <a:gd name="connsiteY2" fmla="*/ 0 h 265680"/>
              <a:gd name="connsiteX3" fmla="*/ 1339229 w 1339229"/>
              <a:gd name="connsiteY3" fmla="*/ 44281 h 265680"/>
              <a:gd name="connsiteX4" fmla="*/ 1339229 w 1339229"/>
              <a:gd name="connsiteY4" fmla="*/ 221399 h 265680"/>
              <a:gd name="connsiteX5" fmla="*/ 1294948 w 1339229"/>
              <a:gd name="connsiteY5" fmla="*/ 265680 h 265680"/>
              <a:gd name="connsiteX6" fmla="*/ 44281 w 1339229"/>
              <a:gd name="connsiteY6" fmla="*/ 265680 h 265680"/>
              <a:gd name="connsiteX7" fmla="*/ 0 w 1339229"/>
              <a:gd name="connsiteY7" fmla="*/ 221399 h 265680"/>
              <a:gd name="connsiteX8" fmla="*/ 0 w 1339229"/>
              <a:gd name="connsiteY8" fmla="*/ 44281 h 26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9229" h="265680">
                <a:moveTo>
                  <a:pt x="0" y="44281"/>
                </a:moveTo>
                <a:cubicBezTo>
                  <a:pt x="0" y="19825"/>
                  <a:pt x="19825" y="0"/>
                  <a:pt x="44281" y="0"/>
                </a:cubicBezTo>
                <a:lnTo>
                  <a:pt x="1294948" y="0"/>
                </a:lnTo>
                <a:cubicBezTo>
                  <a:pt x="1319404" y="0"/>
                  <a:pt x="1339229" y="19825"/>
                  <a:pt x="1339229" y="44281"/>
                </a:cubicBezTo>
                <a:lnTo>
                  <a:pt x="1339229" y="221399"/>
                </a:lnTo>
                <a:cubicBezTo>
                  <a:pt x="1339229" y="245855"/>
                  <a:pt x="1319404" y="265680"/>
                  <a:pt x="1294948" y="265680"/>
                </a:cubicBezTo>
                <a:lnTo>
                  <a:pt x="44281" y="265680"/>
                </a:lnTo>
                <a:cubicBezTo>
                  <a:pt x="19825" y="265680"/>
                  <a:pt x="0" y="245855"/>
                  <a:pt x="0" y="221399"/>
                </a:cubicBezTo>
                <a:lnTo>
                  <a:pt x="0" y="44281"/>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77100" tIns="12969" rIns="177100" bIns="12969" numCol="1" spcCol="1270" anchor="ctr" anchorCtr="0">
            <a:noAutofit/>
          </a:bodyPr>
          <a:lstStyle/>
          <a:p>
            <a:pPr lvl="0" algn="l" defTabSz="800100">
              <a:lnSpc>
                <a:spcPct val="90000"/>
              </a:lnSpc>
              <a:spcBef>
                <a:spcPct val="0"/>
              </a:spcBef>
              <a:spcAft>
                <a:spcPct val="35000"/>
              </a:spcAft>
            </a:pPr>
            <a:r>
              <a:rPr lang="fr-FR" sz="1800" b="1" kern="1200" dirty="0">
                <a:effectLst>
                  <a:outerShdw blurRad="38100" dist="38100" dir="2700000" algn="tl">
                    <a:srgbClr val="000000">
                      <a:alpha val="43137"/>
                    </a:srgbClr>
                  </a:outerShdw>
                </a:effectLst>
              </a:rPr>
              <a:t>Chapitre 1 </a:t>
            </a:r>
          </a:p>
        </p:txBody>
      </p:sp>
      <p:sp>
        <p:nvSpPr>
          <p:cNvPr id="7" name="Forme libre 6"/>
          <p:cNvSpPr/>
          <p:nvPr/>
        </p:nvSpPr>
        <p:spPr>
          <a:xfrm>
            <a:off x="3790393" y="1956492"/>
            <a:ext cx="4627473" cy="609525"/>
          </a:xfrm>
          <a:custGeom>
            <a:avLst/>
            <a:gdLst>
              <a:gd name="connsiteX0" fmla="*/ 0 w 4627473"/>
              <a:gd name="connsiteY0" fmla="*/ 0 h 609525"/>
              <a:gd name="connsiteX1" fmla="*/ 4627473 w 4627473"/>
              <a:gd name="connsiteY1" fmla="*/ 0 h 609525"/>
              <a:gd name="connsiteX2" fmla="*/ 4627473 w 4627473"/>
              <a:gd name="connsiteY2" fmla="*/ 609525 h 609525"/>
              <a:gd name="connsiteX3" fmla="*/ 0 w 4627473"/>
              <a:gd name="connsiteY3" fmla="*/ 609525 h 609525"/>
              <a:gd name="connsiteX4" fmla="*/ 0 w 4627473"/>
              <a:gd name="connsiteY4" fmla="*/ 0 h 60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7473" h="609525">
                <a:moveTo>
                  <a:pt x="0" y="0"/>
                </a:moveTo>
                <a:lnTo>
                  <a:pt x="4627473" y="0"/>
                </a:lnTo>
                <a:lnTo>
                  <a:pt x="4627473" y="609525"/>
                </a:lnTo>
                <a:lnTo>
                  <a:pt x="0" y="609525"/>
                </a:lnTo>
                <a:lnTo>
                  <a:pt x="0" y="0"/>
                </a:lnTo>
                <a:close/>
              </a:path>
            </a:pathLst>
          </a:custGeom>
          <a:solidFill>
            <a:schemeClr val="bg2">
              <a:lumMod val="90000"/>
              <a:alpha val="90000"/>
            </a:schemeClr>
          </a:solidFill>
        </p:spPr>
        <p:style>
          <a:lnRef idx="2">
            <a:schemeClr val="accent5">
              <a:hueOff val="-2483469"/>
              <a:satOff val="9953"/>
              <a:lumOff val="2157"/>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81451" tIns="187452" rIns="481451" bIns="142240" numCol="1" spcCol="1270" anchor="t" anchorCtr="0">
            <a:noAutofit/>
          </a:bodyPr>
          <a:lstStyle/>
          <a:p>
            <a:pPr marL="228600" lvl="1" indent="-228600" algn="l" defTabSz="889000">
              <a:lnSpc>
                <a:spcPct val="90000"/>
              </a:lnSpc>
              <a:spcBef>
                <a:spcPct val="0"/>
              </a:spcBef>
              <a:spcAft>
                <a:spcPct val="15000"/>
              </a:spcAft>
              <a:buChar char="••"/>
            </a:pPr>
            <a:r>
              <a:rPr lang="fr-FR" sz="2000" b="1" kern="1200"/>
              <a:t>Organiser des réunions efficaces</a:t>
            </a:r>
          </a:p>
        </p:txBody>
      </p:sp>
      <p:sp>
        <p:nvSpPr>
          <p:cNvPr id="8" name="Forme libre 7"/>
          <p:cNvSpPr/>
          <p:nvPr/>
        </p:nvSpPr>
        <p:spPr>
          <a:xfrm>
            <a:off x="2927379" y="1823652"/>
            <a:ext cx="1339229" cy="265680"/>
          </a:xfrm>
          <a:custGeom>
            <a:avLst/>
            <a:gdLst>
              <a:gd name="connsiteX0" fmla="*/ 0 w 1339229"/>
              <a:gd name="connsiteY0" fmla="*/ 44281 h 265680"/>
              <a:gd name="connsiteX1" fmla="*/ 44281 w 1339229"/>
              <a:gd name="connsiteY1" fmla="*/ 0 h 265680"/>
              <a:gd name="connsiteX2" fmla="*/ 1294948 w 1339229"/>
              <a:gd name="connsiteY2" fmla="*/ 0 h 265680"/>
              <a:gd name="connsiteX3" fmla="*/ 1339229 w 1339229"/>
              <a:gd name="connsiteY3" fmla="*/ 44281 h 265680"/>
              <a:gd name="connsiteX4" fmla="*/ 1339229 w 1339229"/>
              <a:gd name="connsiteY4" fmla="*/ 221399 h 265680"/>
              <a:gd name="connsiteX5" fmla="*/ 1294948 w 1339229"/>
              <a:gd name="connsiteY5" fmla="*/ 265680 h 265680"/>
              <a:gd name="connsiteX6" fmla="*/ 44281 w 1339229"/>
              <a:gd name="connsiteY6" fmla="*/ 265680 h 265680"/>
              <a:gd name="connsiteX7" fmla="*/ 0 w 1339229"/>
              <a:gd name="connsiteY7" fmla="*/ 221399 h 265680"/>
              <a:gd name="connsiteX8" fmla="*/ 0 w 1339229"/>
              <a:gd name="connsiteY8" fmla="*/ 44281 h 26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9229" h="265680">
                <a:moveTo>
                  <a:pt x="0" y="44281"/>
                </a:moveTo>
                <a:cubicBezTo>
                  <a:pt x="0" y="19825"/>
                  <a:pt x="19825" y="0"/>
                  <a:pt x="44281" y="0"/>
                </a:cubicBezTo>
                <a:lnTo>
                  <a:pt x="1294948" y="0"/>
                </a:lnTo>
                <a:cubicBezTo>
                  <a:pt x="1319404" y="0"/>
                  <a:pt x="1339229" y="19825"/>
                  <a:pt x="1339229" y="44281"/>
                </a:cubicBezTo>
                <a:lnTo>
                  <a:pt x="1339229" y="221399"/>
                </a:lnTo>
                <a:cubicBezTo>
                  <a:pt x="1339229" y="245855"/>
                  <a:pt x="1319404" y="265680"/>
                  <a:pt x="1294948" y="265680"/>
                </a:cubicBezTo>
                <a:lnTo>
                  <a:pt x="44281" y="265680"/>
                </a:lnTo>
                <a:cubicBezTo>
                  <a:pt x="19825" y="265680"/>
                  <a:pt x="0" y="245855"/>
                  <a:pt x="0" y="221399"/>
                </a:cubicBezTo>
                <a:lnTo>
                  <a:pt x="0" y="44281"/>
                </a:lnTo>
                <a:close/>
              </a:path>
            </a:pathLst>
          </a:custGeom>
        </p:spPr>
        <p:style>
          <a:lnRef idx="2">
            <a:schemeClr val="lt1">
              <a:hueOff val="0"/>
              <a:satOff val="0"/>
              <a:lumOff val="0"/>
              <a:alphaOff val="0"/>
            </a:schemeClr>
          </a:lnRef>
          <a:fillRef idx="1">
            <a:schemeClr val="accent5">
              <a:hueOff val="-2483469"/>
              <a:satOff val="9953"/>
              <a:lumOff val="2157"/>
              <a:alphaOff val="0"/>
            </a:schemeClr>
          </a:fillRef>
          <a:effectRef idx="0">
            <a:schemeClr val="accent5">
              <a:hueOff val="-2483469"/>
              <a:satOff val="9953"/>
              <a:lumOff val="2157"/>
              <a:alphaOff val="0"/>
            </a:schemeClr>
          </a:effectRef>
          <a:fontRef idx="minor">
            <a:schemeClr val="lt1"/>
          </a:fontRef>
        </p:style>
        <p:txBody>
          <a:bodyPr spcFirstLastPara="0" vert="horz" wrap="square" lIns="177100" tIns="12969" rIns="177100" bIns="12969" numCol="1" spcCol="1270" anchor="ctr" anchorCtr="0">
            <a:noAutofit/>
          </a:bodyPr>
          <a:lstStyle/>
          <a:p>
            <a:pPr lvl="0" algn="l" defTabSz="800100">
              <a:lnSpc>
                <a:spcPct val="90000"/>
              </a:lnSpc>
              <a:spcBef>
                <a:spcPct val="0"/>
              </a:spcBef>
              <a:spcAft>
                <a:spcPct val="35000"/>
              </a:spcAft>
            </a:pPr>
            <a:r>
              <a:rPr lang="fr-FR" sz="1800" b="1" kern="1200" dirty="0">
                <a:effectLst>
                  <a:outerShdw blurRad="38100" dist="38100" dir="2700000" algn="tl">
                    <a:srgbClr val="000000">
                      <a:alpha val="43137"/>
                    </a:srgbClr>
                  </a:outerShdw>
                </a:effectLst>
              </a:rPr>
              <a:t>Chapitre 2 </a:t>
            </a:r>
          </a:p>
        </p:txBody>
      </p:sp>
      <p:sp>
        <p:nvSpPr>
          <p:cNvPr id="9" name="Forme libre 8"/>
          <p:cNvSpPr/>
          <p:nvPr/>
        </p:nvSpPr>
        <p:spPr>
          <a:xfrm>
            <a:off x="3790393" y="2711958"/>
            <a:ext cx="4572263" cy="609525"/>
          </a:xfrm>
          <a:custGeom>
            <a:avLst/>
            <a:gdLst>
              <a:gd name="connsiteX0" fmla="*/ 0 w 4572263"/>
              <a:gd name="connsiteY0" fmla="*/ 0 h 609525"/>
              <a:gd name="connsiteX1" fmla="*/ 4572263 w 4572263"/>
              <a:gd name="connsiteY1" fmla="*/ 0 h 609525"/>
              <a:gd name="connsiteX2" fmla="*/ 4572263 w 4572263"/>
              <a:gd name="connsiteY2" fmla="*/ 609525 h 609525"/>
              <a:gd name="connsiteX3" fmla="*/ 0 w 4572263"/>
              <a:gd name="connsiteY3" fmla="*/ 609525 h 609525"/>
              <a:gd name="connsiteX4" fmla="*/ 0 w 4572263"/>
              <a:gd name="connsiteY4" fmla="*/ 0 h 60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2263" h="609525">
                <a:moveTo>
                  <a:pt x="0" y="0"/>
                </a:moveTo>
                <a:lnTo>
                  <a:pt x="4572263" y="0"/>
                </a:lnTo>
                <a:lnTo>
                  <a:pt x="4572263" y="609525"/>
                </a:lnTo>
                <a:lnTo>
                  <a:pt x="0" y="609525"/>
                </a:lnTo>
                <a:lnTo>
                  <a:pt x="0" y="0"/>
                </a:lnTo>
                <a:close/>
              </a:path>
            </a:pathLst>
          </a:custGeom>
          <a:solidFill>
            <a:schemeClr val="bg2">
              <a:lumMod val="90000"/>
              <a:alpha val="90000"/>
            </a:schemeClr>
          </a:solidFill>
        </p:spPr>
        <p:style>
          <a:lnRef idx="2">
            <a:schemeClr val="accent5">
              <a:hueOff val="-4966938"/>
              <a:satOff val="19906"/>
              <a:lumOff val="4314"/>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81451" tIns="187452" rIns="481451" bIns="142240" numCol="1" spcCol="1270" anchor="t" anchorCtr="0">
            <a:noAutofit/>
          </a:bodyPr>
          <a:lstStyle/>
          <a:p>
            <a:pPr marL="228600" lvl="1" indent="-228600" algn="l" defTabSz="889000">
              <a:lnSpc>
                <a:spcPct val="90000"/>
              </a:lnSpc>
              <a:spcBef>
                <a:spcPct val="0"/>
              </a:spcBef>
              <a:spcAft>
                <a:spcPct val="15000"/>
              </a:spcAft>
              <a:buChar char="••"/>
            </a:pPr>
            <a:r>
              <a:rPr lang="fr-FR" sz="2000" b="1" kern="1200"/>
              <a:t>Le compte-rendu</a:t>
            </a:r>
          </a:p>
        </p:txBody>
      </p:sp>
      <p:sp>
        <p:nvSpPr>
          <p:cNvPr id="10" name="Forme libre 9"/>
          <p:cNvSpPr/>
          <p:nvPr/>
        </p:nvSpPr>
        <p:spPr>
          <a:xfrm>
            <a:off x="2927379" y="2614617"/>
            <a:ext cx="1339229" cy="265680"/>
          </a:xfrm>
          <a:custGeom>
            <a:avLst/>
            <a:gdLst>
              <a:gd name="connsiteX0" fmla="*/ 0 w 1339229"/>
              <a:gd name="connsiteY0" fmla="*/ 44281 h 265680"/>
              <a:gd name="connsiteX1" fmla="*/ 44281 w 1339229"/>
              <a:gd name="connsiteY1" fmla="*/ 0 h 265680"/>
              <a:gd name="connsiteX2" fmla="*/ 1294948 w 1339229"/>
              <a:gd name="connsiteY2" fmla="*/ 0 h 265680"/>
              <a:gd name="connsiteX3" fmla="*/ 1339229 w 1339229"/>
              <a:gd name="connsiteY3" fmla="*/ 44281 h 265680"/>
              <a:gd name="connsiteX4" fmla="*/ 1339229 w 1339229"/>
              <a:gd name="connsiteY4" fmla="*/ 221399 h 265680"/>
              <a:gd name="connsiteX5" fmla="*/ 1294948 w 1339229"/>
              <a:gd name="connsiteY5" fmla="*/ 265680 h 265680"/>
              <a:gd name="connsiteX6" fmla="*/ 44281 w 1339229"/>
              <a:gd name="connsiteY6" fmla="*/ 265680 h 265680"/>
              <a:gd name="connsiteX7" fmla="*/ 0 w 1339229"/>
              <a:gd name="connsiteY7" fmla="*/ 221399 h 265680"/>
              <a:gd name="connsiteX8" fmla="*/ 0 w 1339229"/>
              <a:gd name="connsiteY8" fmla="*/ 44281 h 26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9229" h="265680">
                <a:moveTo>
                  <a:pt x="0" y="44281"/>
                </a:moveTo>
                <a:cubicBezTo>
                  <a:pt x="0" y="19825"/>
                  <a:pt x="19825" y="0"/>
                  <a:pt x="44281" y="0"/>
                </a:cubicBezTo>
                <a:lnTo>
                  <a:pt x="1294948" y="0"/>
                </a:lnTo>
                <a:cubicBezTo>
                  <a:pt x="1319404" y="0"/>
                  <a:pt x="1339229" y="19825"/>
                  <a:pt x="1339229" y="44281"/>
                </a:cubicBezTo>
                <a:lnTo>
                  <a:pt x="1339229" y="221399"/>
                </a:lnTo>
                <a:cubicBezTo>
                  <a:pt x="1339229" y="245855"/>
                  <a:pt x="1319404" y="265680"/>
                  <a:pt x="1294948" y="265680"/>
                </a:cubicBezTo>
                <a:lnTo>
                  <a:pt x="44281" y="265680"/>
                </a:lnTo>
                <a:cubicBezTo>
                  <a:pt x="19825" y="265680"/>
                  <a:pt x="0" y="245855"/>
                  <a:pt x="0" y="221399"/>
                </a:cubicBezTo>
                <a:lnTo>
                  <a:pt x="0" y="44281"/>
                </a:lnTo>
                <a:close/>
              </a:path>
            </a:pathLst>
          </a:custGeom>
        </p:spPr>
        <p:style>
          <a:lnRef idx="2">
            <a:schemeClr val="lt1">
              <a:hueOff val="0"/>
              <a:satOff val="0"/>
              <a:lumOff val="0"/>
              <a:alphaOff val="0"/>
            </a:schemeClr>
          </a:lnRef>
          <a:fillRef idx="1">
            <a:schemeClr val="accent5">
              <a:hueOff val="-4966938"/>
              <a:satOff val="19906"/>
              <a:lumOff val="4314"/>
              <a:alphaOff val="0"/>
            </a:schemeClr>
          </a:fillRef>
          <a:effectRef idx="0">
            <a:schemeClr val="accent5">
              <a:hueOff val="-4966938"/>
              <a:satOff val="19906"/>
              <a:lumOff val="4314"/>
              <a:alphaOff val="0"/>
            </a:schemeClr>
          </a:effectRef>
          <a:fontRef idx="minor">
            <a:schemeClr val="lt1"/>
          </a:fontRef>
        </p:style>
        <p:txBody>
          <a:bodyPr spcFirstLastPara="0" vert="horz" wrap="square" lIns="177100" tIns="12969" rIns="177100" bIns="12969" numCol="1" spcCol="1270" anchor="ctr" anchorCtr="0">
            <a:noAutofit/>
          </a:bodyPr>
          <a:lstStyle/>
          <a:p>
            <a:pPr lvl="0" algn="l" defTabSz="800100">
              <a:lnSpc>
                <a:spcPct val="90000"/>
              </a:lnSpc>
              <a:spcBef>
                <a:spcPct val="0"/>
              </a:spcBef>
              <a:spcAft>
                <a:spcPct val="35000"/>
              </a:spcAft>
            </a:pPr>
            <a:r>
              <a:rPr lang="fr-FR" sz="1800" b="1" kern="1200" dirty="0">
                <a:effectLst>
                  <a:outerShdw blurRad="38100" dist="38100" dir="2700000" algn="tl">
                    <a:srgbClr val="000000">
                      <a:alpha val="43137"/>
                    </a:srgbClr>
                  </a:outerShdw>
                </a:effectLst>
              </a:rPr>
              <a:t>Chapitre 3</a:t>
            </a:r>
          </a:p>
        </p:txBody>
      </p:sp>
      <p:sp>
        <p:nvSpPr>
          <p:cNvPr id="12" name="Forme libre 11"/>
          <p:cNvSpPr/>
          <p:nvPr/>
        </p:nvSpPr>
        <p:spPr>
          <a:xfrm>
            <a:off x="3790393" y="3538422"/>
            <a:ext cx="4605389" cy="609525"/>
          </a:xfrm>
          <a:custGeom>
            <a:avLst/>
            <a:gdLst>
              <a:gd name="connsiteX0" fmla="*/ 0 w 4605389"/>
              <a:gd name="connsiteY0" fmla="*/ 0 h 609525"/>
              <a:gd name="connsiteX1" fmla="*/ 4605389 w 4605389"/>
              <a:gd name="connsiteY1" fmla="*/ 0 h 609525"/>
              <a:gd name="connsiteX2" fmla="*/ 4605389 w 4605389"/>
              <a:gd name="connsiteY2" fmla="*/ 609525 h 609525"/>
              <a:gd name="connsiteX3" fmla="*/ 0 w 4605389"/>
              <a:gd name="connsiteY3" fmla="*/ 609525 h 609525"/>
              <a:gd name="connsiteX4" fmla="*/ 0 w 4605389"/>
              <a:gd name="connsiteY4" fmla="*/ 0 h 60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5389" h="609525">
                <a:moveTo>
                  <a:pt x="0" y="0"/>
                </a:moveTo>
                <a:lnTo>
                  <a:pt x="4605389" y="0"/>
                </a:lnTo>
                <a:lnTo>
                  <a:pt x="4605389" y="609525"/>
                </a:lnTo>
                <a:lnTo>
                  <a:pt x="0" y="609525"/>
                </a:lnTo>
                <a:lnTo>
                  <a:pt x="0" y="0"/>
                </a:lnTo>
                <a:close/>
              </a:path>
            </a:pathLst>
          </a:custGeom>
          <a:solidFill>
            <a:schemeClr val="bg2">
              <a:lumMod val="90000"/>
              <a:alpha val="90000"/>
            </a:schemeClr>
          </a:solidFill>
        </p:spPr>
        <p:style>
          <a:lnRef idx="2">
            <a:schemeClr val="accent5">
              <a:hueOff val="-7450407"/>
              <a:satOff val="29858"/>
              <a:lumOff val="6471"/>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81451" tIns="187452" rIns="481451" bIns="142240" numCol="1" spcCol="1270" anchor="t" anchorCtr="0">
            <a:noAutofit/>
          </a:bodyPr>
          <a:lstStyle/>
          <a:p>
            <a:pPr marL="228600" lvl="1" indent="-228600" algn="l" defTabSz="889000">
              <a:lnSpc>
                <a:spcPct val="90000"/>
              </a:lnSpc>
              <a:spcBef>
                <a:spcPct val="0"/>
              </a:spcBef>
              <a:spcAft>
                <a:spcPct val="15000"/>
              </a:spcAft>
              <a:buChar char="••"/>
            </a:pPr>
            <a:r>
              <a:rPr lang="fr-FR" sz="2000" b="1" kern="1200"/>
              <a:t>Gérer la phase de démarrage</a:t>
            </a:r>
          </a:p>
        </p:txBody>
      </p:sp>
      <p:sp>
        <p:nvSpPr>
          <p:cNvPr id="13" name="Forme libre 12"/>
          <p:cNvSpPr/>
          <p:nvPr/>
        </p:nvSpPr>
        <p:spPr>
          <a:xfrm>
            <a:off x="2927379" y="3405582"/>
            <a:ext cx="1339229" cy="265680"/>
          </a:xfrm>
          <a:custGeom>
            <a:avLst/>
            <a:gdLst>
              <a:gd name="connsiteX0" fmla="*/ 0 w 1339229"/>
              <a:gd name="connsiteY0" fmla="*/ 44281 h 265680"/>
              <a:gd name="connsiteX1" fmla="*/ 44281 w 1339229"/>
              <a:gd name="connsiteY1" fmla="*/ 0 h 265680"/>
              <a:gd name="connsiteX2" fmla="*/ 1294948 w 1339229"/>
              <a:gd name="connsiteY2" fmla="*/ 0 h 265680"/>
              <a:gd name="connsiteX3" fmla="*/ 1339229 w 1339229"/>
              <a:gd name="connsiteY3" fmla="*/ 44281 h 265680"/>
              <a:gd name="connsiteX4" fmla="*/ 1339229 w 1339229"/>
              <a:gd name="connsiteY4" fmla="*/ 221399 h 265680"/>
              <a:gd name="connsiteX5" fmla="*/ 1294948 w 1339229"/>
              <a:gd name="connsiteY5" fmla="*/ 265680 h 265680"/>
              <a:gd name="connsiteX6" fmla="*/ 44281 w 1339229"/>
              <a:gd name="connsiteY6" fmla="*/ 265680 h 265680"/>
              <a:gd name="connsiteX7" fmla="*/ 0 w 1339229"/>
              <a:gd name="connsiteY7" fmla="*/ 221399 h 265680"/>
              <a:gd name="connsiteX8" fmla="*/ 0 w 1339229"/>
              <a:gd name="connsiteY8" fmla="*/ 44281 h 26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9229" h="265680">
                <a:moveTo>
                  <a:pt x="0" y="44281"/>
                </a:moveTo>
                <a:cubicBezTo>
                  <a:pt x="0" y="19825"/>
                  <a:pt x="19825" y="0"/>
                  <a:pt x="44281" y="0"/>
                </a:cubicBezTo>
                <a:lnTo>
                  <a:pt x="1294948" y="0"/>
                </a:lnTo>
                <a:cubicBezTo>
                  <a:pt x="1319404" y="0"/>
                  <a:pt x="1339229" y="19825"/>
                  <a:pt x="1339229" y="44281"/>
                </a:cubicBezTo>
                <a:lnTo>
                  <a:pt x="1339229" y="221399"/>
                </a:lnTo>
                <a:cubicBezTo>
                  <a:pt x="1339229" y="245855"/>
                  <a:pt x="1319404" y="265680"/>
                  <a:pt x="1294948" y="265680"/>
                </a:cubicBezTo>
                <a:lnTo>
                  <a:pt x="44281" y="265680"/>
                </a:lnTo>
                <a:cubicBezTo>
                  <a:pt x="19825" y="265680"/>
                  <a:pt x="0" y="245855"/>
                  <a:pt x="0" y="221399"/>
                </a:cubicBezTo>
                <a:lnTo>
                  <a:pt x="0" y="44281"/>
                </a:lnTo>
                <a:close/>
              </a:path>
            </a:pathLst>
          </a:custGeom>
        </p:spPr>
        <p:style>
          <a:lnRef idx="2">
            <a:schemeClr val="lt1">
              <a:hueOff val="0"/>
              <a:satOff val="0"/>
              <a:lumOff val="0"/>
              <a:alphaOff val="0"/>
            </a:schemeClr>
          </a:lnRef>
          <a:fillRef idx="1">
            <a:schemeClr val="accent5">
              <a:hueOff val="-7450407"/>
              <a:satOff val="29858"/>
              <a:lumOff val="6471"/>
              <a:alphaOff val="0"/>
            </a:schemeClr>
          </a:fillRef>
          <a:effectRef idx="0">
            <a:schemeClr val="accent5">
              <a:hueOff val="-7450407"/>
              <a:satOff val="29858"/>
              <a:lumOff val="6471"/>
              <a:alphaOff val="0"/>
            </a:schemeClr>
          </a:effectRef>
          <a:fontRef idx="minor">
            <a:schemeClr val="lt1"/>
          </a:fontRef>
        </p:style>
        <p:txBody>
          <a:bodyPr spcFirstLastPara="0" vert="horz" wrap="square" lIns="177100" tIns="12969" rIns="177100" bIns="12969" numCol="1" spcCol="1270" anchor="ctr" anchorCtr="0">
            <a:noAutofit/>
          </a:bodyPr>
          <a:lstStyle/>
          <a:p>
            <a:pPr lvl="0" algn="l" defTabSz="800100">
              <a:lnSpc>
                <a:spcPct val="90000"/>
              </a:lnSpc>
              <a:spcBef>
                <a:spcPct val="0"/>
              </a:spcBef>
              <a:spcAft>
                <a:spcPct val="35000"/>
              </a:spcAft>
            </a:pPr>
            <a:r>
              <a:rPr lang="fr-FR" sz="1800" b="1" kern="1200" dirty="0">
                <a:effectLst>
                  <a:outerShdw blurRad="38100" dist="38100" dir="2700000" algn="tl">
                    <a:srgbClr val="000000">
                      <a:alpha val="43137"/>
                    </a:srgbClr>
                  </a:outerShdw>
                </a:effectLst>
              </a:rPr>
              <a:t>Chapitre 4</a:t>
            </a:r>
          </a:p>
        </p:txBody>
      </p:sp>
      <p:sp>
        <p:nvSpPr>
          <p:cNvPr id="14" name="Forme libre 13"/>
          <p:cNvSpPr/>
          <p:nvPr/>
        </p:nvSpPr>
        <p:spPr>
          <a:xfrm>
            <a:off x="3790393" y="4329387"/>
            <a:ext cx="4641555" cy="609525"/>
          </a:xfrm>
          <a:custGeom>
            <a:avLst/>
            <a:gdLst>
              <a:gd name="connsiteX0" fmla="*/ 0 w 4641555"/>
              <a:gd name="connsiteY0" fmla="*/ 0 h 609525"/>
              <a:gd name="connsiteX1" fmla="*/ 4641555 w 4641555"/>
              <a:gd name="connsiteY1" fmla="*/ 0 h 609525"/>
              <a:gd name="connsiteX2" fmla="*/ 4641555 w 4641555"/>
              <a:gd name="connsiteY2" fmla="*/ 609525 h 609525"/>
              <a:gd name="connsiteX3" fmla="*/ 0 w 4641555"/>
              <a:gd name="connsiteY3" fmla="*/ 609525 h 609525"/>
              <a:gd name="connsiteX4" fmla="*/ 0 w 4641555"/>
              <a:gd name="connsiteY4" fmla="*/ 0 h 60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1555" h="609525">
                <a:moveTo>
                  <a:pt x="0" y="0"/>
                </a:moveTo>
                <a:lnTo>
                  <a:pt x="4641555" y="0"/>
                </a:lnTo>
                <a:lnTo>
                  <a:pt x="4641555" y="609525"/>
                </a:lnTo>
                <a:lnTo>
                  <a:pt x="0" y="609525"/>
                </a:lnTo>
                <a:lnTo>
                  <a:pt x="0" y="0"/>
                </a:lnTo>
                <a:close/>
              </a:path>
            </a:pathLst>
          </a:custGeom>
          <a:solidFill>
            <a:schemeClr val="bg2">
              <a:lumMod val="90000"/>
              <a:alpha val="90000"/>
            </a:schemeClr>
          </a:solidFill>
        </p:spPr>
        <p:style>
          <a:lnRef idx="2">
            <a:schemeClr val="accent5">
              <a:hueOff val="-9933876"/>
              <a:satOff val="39811"/>
              <a:lumOff val="8628"/>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81451" tIns="187452" rIns="481451" bIns="142240" numCol="1" spcCol="1270" anchor="t" anchorCtr="0">
            <a:noAutofit/>
          </a:bodyPr>
          <a:lstStyle/>
          <a:p>
            <a:pPr marL="228600" lvl="1" indent="-228600" algn="l" defTabSz="889000">
              <a:lnSpc>
                <a:spcPct val="90000"/>
              </a:lnSpc>
              <a:spcBef>
                <a:spcPct val="0"/>
              </a:spcBef>
              <a:spcAft>
                <a:spcPct val="15000"/>
              </a:spcAft>
              <a:buChar char="••"/>
            </a:pPr>
            <a:r>
              <a:rPr lang="fr-FR" sz="2000" b="1" kern="1200"/>
              <a:t>Cycle de vie d’un projet</a:t>
            </a:r>
          </a:p>
        </p:txBody>
      </p:sp>
      <p:sp>
        <p:nvSpPr>
          <p:cNvPr id="15" name="Forme libre 14"/>
          <p:cNvSpPr/>
          <p:nvPr/>
        </p:nvSpPr>
        <p:spPr>
          <a:xfrm>
            <a:off x="2927379" y="4196547"/>
            <a:ext cx="1339229" cy="265680"/>
          </a:xfrm>
          <a:custGeom>
            <a:avLst/>
            <a:gdLst>
              <a:gd name="connsiteX0" fmla="*/ 0 w 1339229"/>
              <a:gd name="connsiteY0" fmla="*/ 44281 h 265680"/>
              <a:gd name="connsiteX1" fmla="*/ 44281 w 1339229"/>
              <a:gd name="connsiteY1" fmla="*/ 0 h 265680"/>
              <a:gd name="connsiteX2" fmla="*/ 1294948 w 1339229"/>
              <a:gd name="connsiteY2" fmla="*/ 0 h 265680"/>
              <a:gd name="connsiteX3" fmla="*/ 1339229 w 1339229"/>
              <a:gd name="connsiteY3" fmla="*/ 44281 h 265680"/>
              <a:gd name="connsiteX4" fmla="*/ 1339229 w 1339229"/>
              <a:gd name="connsiteY4" fmla="*/ 221399 h 265680"/>
              <a:gd name="connsiteX5" fmla="*/ 1294948 w 1339229"/>
              <a:gd name="connsiteY5" fmla="*/ 265680 h 265680"/>
              <a:gd name="connsiteX6" fmla="*/ 44281 w 1339229"/>
              <a:gd name="connsiteY6" fmla="*/ 265680 h 265680"/>
              <a:gd name="connsiteX7" fmla="*/ 0 w 1339229"/>
              <a:gd name="connsiteY7" fmla="*/ 221399 h 265680"/>
              <a:gd name="connsiteX8" fmla="*/ 0 w 1339229"/>
              <a:gd name="connsiteY8" fmla="*/ 44281 h 26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9229" h="265680">
                <a:moveTo>
                  <a:pt x="0" y="44281"/>
                </a:moveTo>
                <a:cubicBezTo>
                  <a:pt x="0" y="19825"/>
                  <a:pt x="19825" y="0"/>
                  <a:pt x="44281" y="0"/>
                </a:cubicBezTo>
                <a:lnTo>
                  <a:pt x="1294948" y="0"/>
                </a:lnTo>
                <a:cubicBezTo>
                  <a:pt x="1319404" y="0"/>
                  <a:pt x="1339229" y="19825"/>
                  <a:pt x="1339229" y="44281"/>
                </a:cubicBezTo>
                <a:lnTo>
                  <a:pt x="1339229" y="221399"/>
                </a:lnTo>
                <a:cubicBezTo>
                  <a:pt x="1339229" y="245855"/>
                  <a:pt x="1319404" y="265680"/>
                  <a:pt x="1294948" y="265680"/>
                </a:cubicBezTo>
                <a:lnTo>
                  <a:pt x="44281" y="265680"/>
                </a:lnTo>
                <a:cubicBezTo>
                  <a:pt x="19825" y="265680"/>
                  <a:pt x="0" y="245855"/>
                  <a:pt x="0" y="221399"/>
                </a:cubicBezTo>
                <a:lnTo>
                  <a:pt x="0" y="44281"/>
                </a:lnTo>
                <a:close/>
              </a:path>
            </a:pathLst>
          </a:cu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txBody>
          <a:bodyPr spcFirstLastPara="0" vert="horz" wrap="square" lIns="177100" tIns="12969" rIns="177100" bIns="12969" numCol="1" spcCol="1270" anchor="ctr" anchorCtr="0">
            <a:noAutofit/>
          </a:bodyPr>
          <a:lstStyle/>
          <a:p>
            <a:pPr lvl="0" algn="l" defTabSz="800100">
              <a:lnSpc>
                <a:spcPct val="90000"/>
              </a:lnSpc>
              <a:spcBef>
                <a:spcPct val="0"/>
              </a:spcBef>
              <a:spcAft>
                <a:spcPct val="35000"/>
              </a:spcAft>
            </a:pPr>
            <a:r>
              <a:rPr lang="fr-FR" sz="1800" b="1" kern="1200" dirty="0">
                <a:effectLst>
                  <a:outerShdw blurRad="38100" dist="38100" dir="2700000" algn="tl">
                    <a:srgbClr val="000000">
                      <a:alpha val="43137"/>
                    </a:srgbClr>
                  </a:outerShdw>
                </a:effectLst>
              </a:rPr>
              <a:t>Chapitre 5</a:t>
            </a:r>
          </a:p>
        </p:txBody>
      </p:sp>
      <p:sp>
        <p:nvSpPr>
          <p:cNvPr id="16" name="ZoneTexte 14"/>
          <p:cNvSpPr txBox="1"/>
          <p:nvPr/>
        </p:nvSpPr>
        <p:spPr>
          <a:xfrm>
            <a:off x="361628" y="3760610"/>
            <a:ext cx="360000" cy="397032"/>
          </a:xfrm>
          <a:prstGeom prst="rect">
            <a:avLst/>
          </a:prstGeom>
          <a:noFill/>
        </p:spPr>
        <p:txBody>
          <a:bodyPr wrap="square" rtlCol="0">
            <a:spAutoFit/>
          </a:bodyPr>
          <a:lstStyle/>
          <a:p>
            <a:r>
              <a:rPr lang="fr-FR" b="0" dirty="0">
                <a:solidFill>
                  <a:srgbClr val="FF0000"/>
                </a:solidFill>
                <a:sym typeface="Wingdings" panose="05000000000000000000" pitchFamily="2" charset="2"/>
              </a:rPr>
              <a:t></a:t>
            </a:r>
            <a:endParaRPr lang="fr-FR" b="0" dirty="0">
              <a:solidFill>
                <a:srgbClr val="FF0000"/>
              </a:solidFill>
            </a:endParaRPr>
          </a:p>
        </p:txBody>
      </p:sp>
      <p:sp>
        <p:nvSpPr>
          <p:cNvPr id="3" name="Espace réservé du numéro de diapositive 2"/>
          <p:cNvSpPr>
            <a:spLocks noGrp="1"/>
          </p:cNvSpPr>
          <p:nvPr>
            <p:ph type="sldNum" sz="quarter" idx="10"/>
          </p:nvPr>
        </p:nvSpPr>
        <p:spPr/>
        <p:txBody>
          <a:bodyPr/>
          <a:lstStyle/>
          <a:p>
            <a:pPr>
              <a:defRPr/>
            </a:pPr>
            <a:fld id="{7F07B8DE-9430-46E8-A38B-5DA0DE501445}" type="slidenum">
              <a:rPr lang="fr-FR" smtClean="0"/>
              <a:pPr>
                <a:defRPr/>
              </a:pPr>
              <a:t>5</a:t>
            </a:fld>
            <a:endParaRPr lang="fr-FR"/>
          </a:p>
        </p:txBody>
      </p:sp>
    </p:spTree>
    <p:extLst>
      <p:ext uri="{BB962C8B-B14F-4D97-AF65-F5344CB8AC3E}">
        <p14:creationId xmlns:p14="http://schemas.microsoft.com/office/powerpoint/2010/main" val="2729444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8" grpId="0" animBg="1"/>
      <p:bldP spid="9" grpId="0" animBg="1"/>
      <p:bldP spid="10" grpId="0" animBg="1"/>
      <p:bldP spid="12" grpId="0" animBg="1"/>
      <p:bldP spid="13" grpId="0" animBg="1"/>
      <p:bldP spid="14" grpId="0" animBg="1"/>
      <p:bldP spid="15"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p:cNvGrpSpPr/>
          <p:nvPr/>
        </p:nvGrpSpPr>
        <p:grpSpPr>
          <a:xfrm>
            <a:off x="2843760" y="985239"/>
            <a:ext cx="5677181" cy="3953673"/>
            <a:chOff x="2843760" y="985239"/>
            <a:chExt cx="5677181" cy="3953673"/>
          </a:xfrm>
        </p:grpSpPr>
        <p:sp>
          <p:nvSpPr>
            <p:cNvPr id="9" name="Forme libre 8"/>
            <p:cNvSpPr/>
            <p:nvPr/>
          </p:nvSpPr>
          <p:spPr>
            <a:xfrm>
              <a:off x="3739091" y="1165527"/>
              <a:ext cx="4673316" cy="609525"/>
            </a:xfrm>
            <a:custGeom>
              <a:avLst/>
              <a:gdLst>
                <a:gd name="connsiteX0" fmla="*/ 0 w 4673316"/>
                <a:gd name="connsiteY0" fmla="*/ 0 h 609525"/>
                <a:gd name="connsiteX1" fmla="*/ 4673316 w 4673316"/>
                <a:gd name="connsiteY1" fmla="*/ 0 h 609525"/>
                <a:gd name="connsiteX2" fmla="*/ 4673316 w 4673316"/>
                <a:gd name="connsiteY2" fmla="*/ 609525 h 609525"/>
                <a:gd name="connsiteX3" fmla="*/ 0 w 4673316"/>
                <a:gd name="connsiteY3" fmla="*/ 609525 h 609525"/>
                <a:gd name="connsiteX4" fmla="*/ 0 w 4673316"/>
                <a:gd name="connsiteY4" fmla="*/ 0 h 60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3316" h="609525">
                  <a:moveTo>
                    <a:pt x="0" y="0"/>
                  </a:moveTo>
                  <a:lnTo>
                    <a:pt x="4673316" y="0"/>
                  </a:lnTo>
                  <a:lnTo>
                    <a:pt x="4673316" y="609525"/>
                  </a:lnTo>
                  <a:lnTo>
                    <a:pt x="0" y="609525"/>
                  </a:lnTo>
                  <a:lnTo>
                    <a:pt x="0" y="0"/>
                  </a:lnTo>
                  <a:close/>
                </a:path>
              </a:pathLst>
            </a:custGeom>
            <a:solidFill>
              <a:schemeClr val="bg2">
                <a:lumMod val="90000"/>
                <a:alpha val="90000"/>
              </a:schemeClr>
            </a:solidFill>
          </p:spPr>
          <p:style>
            <a:lnRef idx="2">
              <a:schemeClr val="accent5">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81451" tIns="187452" rIns="481451" bIns="142240" numCol="1" spcCol="1270" anchor="t" anchorCtr="0">
              <a:noAutofit/>
            </a:bodyPr>
            <a:lstStyle/>
            <a:p>
              <a:pPr marL="228600" lvl="1" indent="-228600" algn="l" defTabSz="889000">
                <a:lnSpc>
                  <a:spcPct val="90000"/>
                </a:lnSpc>
                <a:spcBef>
                  <a:spcPct val="0"/>
                </a:spcBef>
                <a:spcAft>
                  <a:spcPct val="15000"/>
                </a:spcAft>
                <a:buChar char="••"/>
              </a:pPr>
              <a:r>
                <a:rPr lang="fr-FR" sz="2000" b="1" kern="1200"/>
                <a:t>Fixer les objectifs d’un projet</a:t>
              </a:r>
            </a:p>
          </p:txBody>
        </p:sp>
        <p:sp>
          <p:nvSpPr>
            <p:cNvPr id="10" name="Forme libre 9"/>
            <p:cNvSpPr/>
            <p:nvPr/>
          </p:nvSpPr>
          <p:spPr>
            <a:xfrm>
              <a:off x="2927379" y="1032687"/>
              <a:ext cx="1339229" cy="265680"/>
            </a:xfrm>
            <a:custGeom>
              <a:avLst/>
              <a:gdLst>
                <a:gd name="connsiteX0" fmla="*/ 0 w 1339229"/>
                <a:gd name="connsiteY0" fmla="*/ 44281 h 265680"/>
                <a:gd name="connsiteX1" fmla="*/ 44281 w 1339229"/>
                <a:gd name="connsiteY1" fmla="*/ 0 h 265680"/>
                <a:gd name="connsiteX2" fmla="*/ 1294948 w 1339229"/>
                <a:gd name="connsiteY2" fmla="*/ 0 h 265680"/>
                <a:gd name="connsiteX3" fmla="*/ 1339229 w 1339229"/>
                <a:gd name="connsiteY3" fmla="*/ 44281 h 265680"/>
                <a:gd name="connsiteX4" fmla="*/ 1339229 w 1339229"/>
                <a:gd name="connsiteY4" fmla="*/ 221399 h 265680"/>
                <a:gd name="connsiteX5" fmla="*/ 1294948 w 1339229"/>
                <a:gd name="connsiteY5" fmla="*/ 265680 h 265680"/>
                <a:gd name="connsiteX6" fmla="*/ 44281 w 1339229"/>
                <a:gd name="connsiteY6" fmla="*/ 265680 h 265680"/>
                <a:gd name="connsiteX7" fmla="*/ 0 w 1339229"/>
                <a:gd name="connsiteY7" fmla="*/ 221399 h 265680"/>
                <a:gd name="connsiteX8" fmla="*/ 0 w 1339229"/>
                <a:gd name="connsiteY8" fmla="*/ 44281 h 26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9229" h="265680">
                  <a:moveTo>
                    <a:pt x="0" y="44281"/>
                  </a:moveTo>
                  <a:cubicBezTo>
                    <a:pt x="0" y="19825"/>
                    <a:pt x="19825" y="0"/>
                    <a:pt x="44281" y="0"/>
                  </a:cubicBezTo>
                  <a:lnTo>
                    <a:pt x="1294948" y="0"/>
                  </a:lnTo>
                  <a:cubicBezTo>
                    <a:pt x="1319404" y="0"/>
                    <a:pt x="1339229" y="19825"/>
                    <a:pt x="1339229" y="44281"/>
                  </a:cubicBezTo>
                  <a:lnTo>
                    <a:pt x="1339229" y="221399"/>
                  </a:lnTo>
                  <a:cubicBezTo>
                    <a:pt x="1339229" y="245855"/>
                    <a:pt x="1319404" y="265680"/>
                    <a:pt x="1294948" y="265680"/>
                  </a:cubicBezTo>
                  <a:lnTo>
                    <a:pt x="44281" y="265680"/>
                  </a:lnTo>
                  <a:cubicBezTo>
                    <a:pt x="19825" y="265680"/>
                    <a:pt x="0" y="245855"/>
                    <a:pt x="0" y="221399"/>
                  </a:cubicBezTo>
                  <a:lnTo>
                    <a:pt x="0" y="44281"/>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77100" tIns="12969" rIns="177100" bIns="12969" numCol="1" spcCol="1270" anchor="ctr" anchorCtr="0">
              <a:noAutofit/>
            </a:bodyPr>
            <a:lstStyle/>
            <a:p>
              <a:pPr lvl="0" algn="l" defTabSz="800100">
                <a:lnSpc>
                  <a:spcPct val="90000"/>
                </a:lnSpc>
                <a:spcBef>
                  <a:spcPct val="0"/>
                </a:spcBef>
                <a:spcAft>
                  <a:spcPct val="35000"/>
                </a:spcAft>
              </a:pPr>
              <a:r>
                <a:rPr lang="fr-FR" sz="1800" b="1" kern="1200" dirty="0">
                  <a:effectLst>
                    <a:outerShdw blurRad="38100" dist="38100" dir="2700000" algn="tl">
                      <a:srgbClr val="000000">
                        <a:alpha val="43137"/>
                      </a:srgbClr>
                    </a:outerShdw>
                  </a:effectLst>
                </a:rPr>
                <a:t>Chapitre 1 </a:t>
              </a:r>
            </a:p>
          </p:txBody>
        </p:sp>
        <p:sp>
          <p:nvSpPr>
            <p:cNvPr id="11" name="Forme libre 10"/>
            <p:cNvSpPr/>
            <p:nvPr/>
          </p:nvSpPr>
          <p:spPr>
            <a:xfrm>
              <a:off x="3790393" y="1956492"/>
              <a:ext cx="4627473" cy="609525"/>
            </a:xfrm>
            <a:custGeom>
              <a:avLst/>
              <a:gdLst>
                <a:gd name="connsiteX0" fmla="*/ 0 w 4627473"/>
                <a:gd name="connsiteY0" fmla="*/ 0 h 609525"/>
                <a:gd name="connsiteX1" fmla="*/ 4627473 w 4627473"/>
                <a:gd name="connsiteY1" fmla="*/ 0 h 609525"/>
                <a:gd name="connsiteX2" fmla="*/ 4627473 w 4627473"/>
                <a:gd name="connsiteY2" fmla="*/ 609525 h 609525"/>
                <a:gd name="connsiteX3" fmla="*/ 0 w 4627473"/>
                <a:gd name="connsiteY3" fmla="*/ 609525 h 609525"/>
                <a:gd name="connsiteX4" fmla="*/ 0 w 4627473"/>
                <a:gd name="connsiteY4" fmla="*/ 0 h 60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7473" h="609525">
                  <a:moveTo>
                    <a:pt x="0" y="0"/>
                  </a:moveTo>
                  <a:lnTo>
                    <a:pt x="4627473" y="0"/>
                  </a:lnTo>
                  <a:lnTo>
                    <a:pt x="4627473" y="609525"/>
                  </a:lnTo>
                  <a:lnTo>
                    <a:pt x="0" y="609525"/>
                  </a:lnTo>
                  <a:lnTo>
                    <a:pt x="0" y="0"/>
                  </a:lnTo>
                  <a:close/>
                </a:path>
              </a:pathLst>
            </a:custGeom>
            <a:solidFill>
              <a:schemeClr val="bg2">
                <a:lumMod val="90000"/>
                <a:alpha val="90000"/>
              </a:schemeClr>
            </a:solidFill>
          </p:spPr>
          <p:style>
            <a:lnRef idx="2">
              <a:schemeClr val="accent5">
                <a:hueOff val="-2483469"/>
                <a:satOff val="9953"/>
                <a:lumOff val="2157"/>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81451" tIns="187452" rIns="481451" bIns="142240" numCol="1" spcCol="1270" anchor="t" anchorCtr="0">
              <a:noAutofit/>
            </a:bodyPr>
            <a:lstStyle/>
            <a:p>
              <a:pPr marL="228600" lvl="1" indent="-228600" algn="l" defTabSz="889000">
                <a:lnSpc>
                  <a:spcPct val="90000"/>
                </a:lnSpc>
                <a:spcBef>
                  <a:spcPct val="0"/>
                </a:spcBef>
                <a:spcAft>
                  <a:spcPct val="15000"/>
                </a:spcAft>
                <a:buChar char="••"/>
              </a:pPr>
              <a:r>
                <a:rPr lang="fr-FR" sz="2000" b="1" kern="1200"/>
                <a:t>Organiser des réunions efficaces</a:t>
              </a:r>
            </a:p>
          </p:txBody>
        </p:sp>
        <p:sp>
          <p:nvSpPr>
            <p:cNvPr id="12" name="Forme libre 11"/>
            <p:cNvSpPr/>
            <p:nvPr/>
          </p:nvSpPr>
          <p:spPr>
            <a:xfrm>
              <a:off x="2927379" y="1823652"/>
              <a:ext cx="1339229" cy="265680"/>
            </a:xfrm>
            <a:custGeom>
              <a:avLst/>
              <a:gdLst>
                <a:gd name="connsiteX0" fmla="*/ 0 w 1339229"/>
                <a:gd name="connsiteY0" fmla="*/ 44281 h 265680"/>
                <a:gd name="connsiteX1" fmla="*/ 44281 w 1339229"/>
                <a:gd name="connsiteY1" fmla="*/ 0 h 265680"/>
                <a:gd name="connsiteX2" fmla="*/ 1294948 w 1339229"/>
                <a:gd name="connsiteY2" fmla="*/ 0 h 265680"/>
                <a:gd name="connsiteX3" fmla="*/ 1339229 w 1339229"/>
                <a:gd name="connsiteY3" fmla="*/ 44281 h 265680"/>
                <a:gd name="connsiteX4" fmla="*/ 1339229 w 1339229"/>
                <a:gd name="connsiteY4" fmla="*/ 221399 h 265680"/>
                <a:gd name="connsiteX5" fmla="*/ 1294948 w 1339229"/>
                <a:gd name="connsiteY5" fmla="*/ 265680 h 265680"/>
                <a:gd name="connsiteX6" fmla="*/ 44281 w 1339229"/>
                <a:gd name="connsiteY6" fmla="*/ 265680 h 265680"/>
                <a:gd name="connsiteX7" fmla="*/ 0 w 1339229"/>
                <a:gd name="connsiteY7" fmla="*/ 221399 h 265680"/>
                <a:gd name="connsiteX8" fmla="*/ 0 w 1339229"/>
                <a:gd name="connsiteY8" fmla="*/ 44281 h 26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9229" h="265680">
                  <a:moveTo>
                    <a:pt x="0" y="44281"/>
                  </a:moveTo>
                  <a:cubicBezTo>
                    <a:pt x="0" y="19825"/>
                    <a:pt x="19825" y="0"/>
                    <a:pt x="44281" y="0"/>
                  </a:cubicBezTo>
                  <a:lnTo>
                    <a:pt x="1294948" y="0"/>
                  </a:lnTo>
                  <a:cubicBezTo>
                    <a:pt x="1319404" y="0"/>
                    <a:pt x="1339229" y="19825"/>
                    <a:pt x="1339229" y="44281"/>
                  </a:cubicBezTo>
                  <a:lnTo>
                    <a:pt x="1339229" y="221399"/>
                  </a:lnTo>
                  <a:cubicBezTo>
                    <a:pt x="1339229" y="245855"/>
                    <a:pt x="1319404" y="265680"/>
                    <a:pt x="1294948" y="265680"/>
                  </a:cubicBezTo>
                  <a:lnTo>
                    <a:pt x="44281" y="265680"/>
                  </a:lnTo>
                  <a:cubicBezTo>
                    <a:pt x="19825" y="265680"/>
                    <a:pt x="0" y="245855"/>
                    <a:pt x="0" y="221399"/>
                  </a:cubicBezTo>
                  <a:lnTo>
                    <a:pt x="0" y="44281"/>
                  </a:lnTo>
                  <a:close/>
                </a:path>
              </a:pathLst>
            </a:custGeom>
          </p:spPr>
          <p:style>
            <a:lnRef idx="2">
              <a:schemeClr val="lt1">
                <a:hueOff val="0"/>
                <a:satOff val="0"/>
                <a:lumOff val="0"/>
                <a:alphaOff val="0"/>
              </a:schemeClr>
            </a:lnRef>
            <a:fillRef idx="1">
              <a:schemeClr val="accent5">
                <a:hueOff val="-2483469"/>
                <a:satOff val="9953"/>
                <a:lumOff val="2157"/>
                <a:alphaOff val="0"/>
              </a:schemeClr>
            </a:fillRef>
            <a:effectRef idx="0">
              <a:schemeClr val="accent5">
                <a:hueOff val="-2483469"/>
                <a:satOff val="9953"/>
                <a:lumOff val="2157"/>
                <a:alphaOff val="0"/>
              </a:schemeClr>
            </a:effectRef>
            <a:fontRef idx="minor">
              <a:schemeClr val="lt1"/>
            </a:fontRef>
          </p:style>
          <p:txBody>
            <a:bodyPr spcFirstLastPara="0" vert="horz" wrap="square" lIns="177100" tIns="12969" rIns="177100" bIns="12969" numCol="1" spcCol="1270" anchor="ctr" anchorCtr="0">
              <a:noAutofit/>
            </a:bodyPr>
            <a:lstStyle/>
            <a:p>
              <a:pPr lvl="0" algn="l" defTabSz="800100">
                <a:lnSpc>
                  <a:spcPct val="90000"/>
                </a:lnSpc>
                <a:spcBef>
                  <a:spcPct val="0"/>
                </a:spcBef>
                <a:spcAft>
                  <a:spcPct val="35000"/>
                </a:spcAft>
              </a:pPr>
              <a:r>
                <a:rPr lang="fr-FR" sz="1800" b="1" kern="1200" dirty="0">
                  <a:effectLst>
                    <a:outerShdw blurRad="38100" dist="38100" dir="2700000" algn="tl">
                      <a:srgbClr val="000000">
                        <a:alpha val="43137"/>
                      </a:srgbClr>
                    </a:outerShdw>
                  </a:effectLst>
                </a:rPr>
                <a:t>Chapitre 2 </a:t>
              </a:r>
            </a:p>
          </p:txBody>
        </p:sp>
        <p:sp>
          <p:nvSpPr>
            <p:cNvPr id="13" name="Forme libre 12"/>
            <p:cNvSpPr/>
            <p:nvPr/>
          </p:nvSpPr>
          <p:spPr>
            <a:xfrm>
              <a:off x="3790393" y="2711958"/>
              <a:ext cx="4572263" cy="609525"/>
            </a:xfrm>
            <a:custGeom>
              <a:avLst/>
              <a:gdLst>
                <a:gd name="connsiteX0" fmla="*/ 0 w 4572263"/>
                <a:gd name="connsiteY0" fmla="*/ 0 h 609525"/>
                <a:gd name="connsiteX1" fmla="*/ 4572263 w 4572263"/>
                <a:gd name="connsiteY1" fmla="*/ 0 h 609525"/>
                <a:gd name="connsiteX2" fmla="*/ 4572263 w 4572263"/>
                <a:gd name="connsiteY2" fmla="*/ 609525 h 609525"/>
                <a:gd name="connsiteX3" fmla="*/ 0 w 4572263"/>
                <a:gd name="connsiteY3" fmla="*/ 609525 h 609525"/>
                <a:gd name="connsiteX4" fmla="*/ 0 w 4572263"/>
                <a:gd name="connsiteY4" fmla="*/ 0 h 60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2263" h="609525">
                  <a:moveTo>
                    <a:pt x="0" y="0"/>
                  </a:moveTo>
                  <a:lnTo>
                    <a:pt x="4572263" y="0"/>
                  </a:lnTo>
                  <a:lnTo>
                    <a:pt x="4572263" y="609525"/>
                  </a:lnTo>
                  <a:lnTo>
                    <a:pt x="0" y="609525"/>
                  </a:lnTo>
                  <a:lnTo>
                    <a:pt x="0" y="0"/>
                  </a:lnTo>
                  <a:close/>
                </a:path>
              </a:pathLst>
            </a:custGeom>
            <a:solidFill>
              <a:schemeClr val="bg2">
                <a:lumMod val="90000"/>
                <a:alpha val="90000"/>
              </a:schemeClr>
            </a:solidFill>
          </p:spPr>
          <p:style>
            <a:lnRef idx="2">
              <a:schemeClr val="accent5">
                <a:hueOff val="-4966938"/>
                <a:satOff val="19906"/>
                <a:lumOff val="4314"/>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81451" tIns="187452" rIns="481451" bIns="142240" numCol="1" spcCol="1270" anchor="t" anchorCtr="0">
              <a:noAutofit/>
            </a:bodyPr>
            <a:lstStyle/>
            <a:p>
              <a:pPr marL="228600" lvl="1" indent="-228600" algn="l" defTabSz="889000">
                <a:lnSpc>
                  <a:spcPct val="90000"/>
                </a:lnSpc>
                <a:spcBef>
                  <a:spcPct val="0"/>
                </a:spcBef>
                <a:spcAft>
                  <a:spcPct val="15000"/>
                </a:spcAft>
                <a:buChar char="••"/>
              </a:pPr>
              <a:r>
                <a:rPr lang="fr-FR" sz="2000" b="1" kern="1200"/>
                <a:t>Le compte-rendu</a:t>
              </a:r>
            </a:p>
          </p:txBody>
        </p:sp>
        <p:sp>
          <p:nvSpPr>
            <p:cNvPr id="14" name="Forme libre 13"/>
            <p:cNvSpPr/>
            <p:nvPr/>
          </p:nvSpPr>
          <p:spPr>
            <a:xfrm>
              <a:off x="2927379" y="2614617"/>
              <a:ext cx="1339229" cy="265680"/>
            </a:xfrm>
            <a:custGeom>
              <a:avLst/>
              <a:gdLst>
                <a:gd name="connsiteX0" fmla="*/ 0 w 1339229"/>
                <a:gd name="connsiteY0" fmla="*/ 44281 h 265680"/>
                <a:gd name="connsiteX1" fmla="*/ 44281 w 1339229"/>
                <a:gd name="connsiteY1" fmla="*/ 0 h 265680"/>
                <a:gd name="connsiteX2" fmla="*/ 1294948 w 1339229"/>
                <a:gd name="connsiteY2" fmla="*/ 0 h 265680"/>
                <a:gd name="connsiteX3" fmla="*/ 1339229 w 1339229"/>
                <a:gd name="connsiteY3" fmla="*/ 44281 h 265680"/>
                <a:gd name="connsiteX4" fmla="*/ 1339229 w 1339229"/>
                <a:gd name="connsiteY4" fmla="*/ 221399 h 265680"/>
                <a:gd name="connsiteX5" fmla="*/ 1294948 w 1339229"/>
                <a:gd name="connsiteY5" fmla="*/ 265680 h 265680"/>
                <a:gd name="connsiteX6" fmla="*/ 44281 w 1339229"/>
                <a:gd name="connsiteY6" fmla="*/ 265680 h 265680"/>
                <a:gd name="connsiteX7" fmla="*/ 0 w 1339229"/>
                <a:gd name="connsiteY7" fmla="*/ 221399 h 265680"/>
                <a:gd name="connsiteX8" fmla="*/ 0 w 1339229"/>
                <a:gd name="connsiteY8" fmla="*/ 44281 h 26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9229" h="265680">
                  <a:moveTo>
                    <a:pt x="0" y="44281"/>
                  </a:moveTo>
                  <a:cubicBezTo>
                    <a:pt x="0" y="19825"/>
                    <a:pt x="19825" y="0"/>
                    <a:pt x="44281" y="0"/>
                  </a:cubicBezTo>
                  <a:lnTo>
                    <a:pt x="1294948" y="0"/>
                  </a:lnTo>
                  <a:cubicBezTo>
                    <a:pt x="1319404" y="0"/>
                    <a:pt x="1339229" y="19825"/>
                    <a:pt x="1339229" y="44281"/>
                  </a:cubicBezTo>
                  <a:lnTo>
                    <a:pt x="1339229" y="221399"/>
                  </a:lnTo>
                  <a:cubicBezTo>
                    <a:pt x="1339229" y="245855"/>
                    <a:pt x="1319404" y="265680"/>
                    <a:pt x="1294948" y="265680"/>
                  </a:cubicBezTo>
                  <a:lnTo>
                    <a:pt x="44281" y="265680"/>
                  </a:lnTo>
                  <a:cubicBezTo>
                    <a:pt x="19825" y="265680"/>
                    <a:pt x="0" y="245855"/>
                    <a:pt x="0" y="221399"/>
                  </a:cubicBezTo>
                  <a:lnTo>
                    <a:pt x="0" y="44281"/>
                  </a:lnTo>
                  <a:close/>
                </a:path>
              </a:pathLst>
            </a:custGeom>
          </p:spPr>
          <p:style>
            <a:lnRef idx="2">
              <a:schemeClr val="lt1">
                <a:hueOff val="0"/>
                <a:satOff val="0"/>
                <a:lumOff val="0"/>
                <a:alphaOff val="0"/>
              </a:schemeClr>
            </a:lnRef>
            <a:fillRef idx="1">
              <a:schemeClr val="accent5">
                <a:hueOff val="-4966938"/>
                <a:satOff val="19906"/>
                <a:lumOff val="4314"/>
                <a:alphaOff val="0"/>
              </a:schemeClr>
            </a:fillRef>
            <a:effectRef idx="0">
              <a:schemeClr val="accent5">
                <a:hueOff val="-4966938"/>
                <a:satOff val="19906"/>
                <a:lumOff val="4314"/>
                <a:alphaOff val="0"/>
              </a:schemeClr>
            </a:effectRef>
            <a:fontRef idx="minor">
              <a:schemeClr val="lt1"/>
            </a:fontRef>
          </p:style>
          <p:txBody>
            <a:bodyPr spcFirstLastPara="0" vert="horz" wrap="square" lIns="177100" tIns="12969" rIns="177100" bIns="12969" numCol="1" spcCol="1270" anchor="ctr" anchorCtr="0">
              <a:noAutofit/>
            </a:bodyPr>
            <a:lstStyle/>
            <a:p>
              <a:pPr lvl="0" algn="l" defTabSz="800100">
                <a:lnSpc>
                  <a:spcPct val="90000"/>
                </a:lnSpc>
                <a:spcBef>
                  <a:spcPct val="0"/>
                </a:spcBef>
                <a:spcAft>
                  <a:spcPct val="35000"/>
                </a:spcAft>
              </a:pPr>
              <a:r>
                <a:rPr lang="fr-FR" sz="1800" b="1" kern="1200" dirty="0">
                  <a:effectLst>
                    <a:outerShdw blurRad="38100" dist="38100" dir="2700000" algn="tl">
                      <a:srgbClr val="000000">
                        <a:alpha val="43137"/>
                      </a:srgbClr>
                    </a:outerShdw>
                  </a:effectLst>
                </a:rPr>
                <a:t>Chapitre 3</a:t>
              </a:r>
            </a:p>
          </p:txBody>
        </p:sp>
        <p:sp>
          <p:nvSpPr>
            <p:cNvPr id="15" name="Forme libre 14"/>
            <p:cNvSpPr/>
            <p:nvPr/>
          </p:nvSpPr>
          <p:spPr>
            <a:xfrm>
              <a:off x="3790393" y="3538422"/>
              <a:ext cx="4605389" cy="609525"/>
            </a:xfrm>
            <a:custGeom>
              <a:avLst/>
              <a:gdLst>
                <a:gd name="connsiteX0" fmla="*/ 0 w 4605389"/>
                <a:gd name="connsiteY0" fmla="*/ 0 h 609525"/>
                <a:gd name="connsiteX1" fmla="*/ 4605389 w 4605389"/>
                <a:gd name="connsiteY1" fmla="*/ 0 h 609525"/>
                <a:gd name="connsiteX2" fmla="*/ 4605389 w 4605389"/>
                <a:gd name="connsiteY2" fmla="*/ 609525 h 609525"/>
                <a:gd name="connsiteX3" fmla="*/ 0 w 4605389"/>
                <a:gd name="connsiteY3" fmla="*/ 609525 h 609525"/>
                <a:gd name="connsiteX4" fmla="*/ 0 w 4605389"/>
                <a:gd name="connsiteY4" fmla="*/ 0 h 60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5389" h="609525">
                  <a:moveTo>
                    <a:pt x="0" y="0"/>
                  </a:moveTo>
                  <a:lnTo>
                    <a:pt x="4605389" y="0"/>
                  </a:lnTo>
                  <a:lnTo>
                    <a:pt x="4605389" y="609525"/>
                  </a:lnTo>
                  <a:lnTo>
                    <a:pt x="0" y="609525"/>
                  </a:lnTo>
                  <a:lnTo>
                    <a:pt x="0" y="0"/>
                  </a:lnTo>
                  <a:close/>
                </a:path>
              </a:pathLst>
            </a:custGeom>
            <a:solidFill>
              <a:schemeClr val="bg2">
                <a:lumMod val="90000"/>
                <a:alpha val="90000"/>
              </a:schemeClr>
            </a:solidFill>
          </p:spPr>
          <p:style>
            <a:lnRef idx="2">
              <a:schemeClr val="accent5">
                <a:hueOff val="-7450407"/>
                <a:satOff val="29858"/>
                <a:lumOff val="6471"/>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81451" tIns="187452" rIns="481451" bIns="142240" numCol="1" spcCol="1270" anchor="t" anchorCtr="0">
              <a:noAutofit/>
            </a:bodyPr>
            <a:lstStyle/>
            <a:p>
              <a:pPr marL="228600" lvl="1" indent="-228600" algn="l" defTabSz="889000">
                <a:lnSpc>
                  <a:spcPct val="90000"/>
                </a:lnSpc>
                <a:spcBef>
                  <a:spcPct val="0"/>
                </a:spcBef>
                <a:spcAft>
                  <a:spcPct val="15000"/>
                </a:spcAft>
                <a:buChar char="••"/>
              </a:pPr>
              <a:r>
                <a:rPr lang="fr-FR" sz="2000" b="1" kern="1200"/>
                <a:t>Gérer la phase de démarrage</a:t>
              </a:r>
            </a:p>
          </p:txBody>
        </p:sp>
        <p:sp>
          <p:nvSpPr>
            <p:cNvPr id="16" name="Forme libre 15"/>
            <p:cNvSpPr/>
            <p:nvPr/>
          </p:nvSpPr>
          <p:spPr>
            <a:xfrm>
              <a:off x="2927379" y="3405582"/>
              <a:ext cx="1339229" cy="265680"/>
            </a:xfrm>
            <a:custGeom>
              <a:avLst/>
              <a:gdLst>
                <a:gd name="connsiteX0" fmla="*/ 0 w 1339229"/>
                <a:gd name="connsiteY0" fmla="*/ 44281 h 265680"/>
                <a:gd name="connsiteX1" fmla="*/ 44281 w 1339229"/>
                <a:gd name="connsiteY1" fmla="*/ 0 h 265680"/>
                <a:gd name="connsiteX2" fmla="*/ 1294948 w 1339229"/>
                <a:gd name="connsiteY2" fmla="*/ 0 h 265680"/>
                <a:gd name="connsiteX3" fmla="*/ 1339229 w 1339229"/>
                <a:gd name="connsiteY3" fmla="*/ 44281 h 265680"/>
                <a:gd name="connsiteX4" fmla="*/ 1339229 w 1339229"/>
                <a:gd name="connsiteY4" fmla="*/ 221399 h 265680"/>
                <a:gd name="connsiteX5" fmla="*/ 1294948 w 1339229"/>
                <a:gd name="connsiteY5" fmla="*/ 265680 h 265680"/>
                <a:gd name="connsiteX6" fmla="*/ 44281 w 1339229"/>
                <a:gd name="connsiteY6" fmla="*/ 265680 h 265680"/>
                <a:gd name="connsiteX7" fmla="*/ 0 w 1339229"/>
                <a:gd name="connsiteY7" fmla="*/ 221399 h 265680"/>
                <a:gd name="connsiteX8" fmla="*/ 0 w 1339229"/>
                <a:gd name="connsiteY8" fmla="*/ 44281 h 26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9229" h="265680">
                  <a:moveTo>
                    <a:pt x="0" y="44281"/>
                  </a:moveTo>
                  <a:cubicBezTo>
                    <a:pt x="0" y="19825"/>
                    <a:pt x="19825" y="0"/>
                    <a:pt x="44281" y="0"/>
                  </a:cubicBezTo>
                  <a:lnTo>
                    <a:pt x="1294948" y="0"/>
                  </a:lnTo>
                  <a:cubicBezTo>
                    <a:pt x="1319404" y="0"/>
                    <a:pt x="1339229" y="19825"/>
                    <a:pt x="1339229" y="44281"/>
                  </a:cubicBezTo>
                  <a:lnTo>
                    <a:pt x="1339229" y="221399"/>
                  </a:lnTo>
                  <a:cubicBezTo>
                    <a:pt x="1339229" y="245855"/>
                    <a:pt x="1319404" y="265680"/>
                    <a:pt x="1294948" y="265680"/>
                  </a:cubicBezTo>
                  <a:lnTo>
                    <a:pt x="44281" y="265680"/>
                  </a:lnTo>
                  <a:cubicBezTo>
                    <a:pt x="19825" y="265680"/>
                    <a:pt x="0" y="245855"/>
                    <a:pt x="0" y="221399"/>
                  </a:cubicBezTo>
                  <a:lnTo>
                    <a:pt x="0" y="44281"/>
                  </a:lnTo>
                  <a:close/>
                </a:path>
              </a:pathLst>
            </a:custGeom>
          </p:spPr>
          <p:style>
            <a:lnRef idx="2">
              <a:schemeClr val="lt1">
                <a:hueOff val="0"/>
                <a:satOff val="0"/>
                <a:lumOff val="0"/>
                <a:alphaOff val="0"/>
              </a:schemeClr>
            </a:lnRef>
            <a:fillRef idx="1">
              <a:schemeClr val="accent5">
                <a:hueOff val="-7450407"/>
                <a:satOff val="29858"/>
                <a:lumOff val="6471"/>
                <a:alphaOff val="0"/>
              </a:schemeClr>
            </a:fillRef>
            <a:effectRef idx="0">
              <a:schemeClr val="accent5">
                <a:hueOff val="-7450407"/>
                <a:satOff val="29858"/>
                <a:lumOff val="6471"/>
                <a:alphaOff val="0"/>
              </a:schemeClr>
            </a:effectRef>
            <a:fontRef idx="minor">
              <a:schemeClr val="lt1"/>
            </a:fontRef>
          </p:style>
          <p:txBody>
            <a:bodyPr spcFirstLastPara="0" vert="horz" wrap="square" lIns="177100" tIns="12969" rIns="177100" bIns="12969" numCol="1" spcCol="1270" anchor="ctr" anchorCtr="0">
              <a:noAutofit/>
            </a:bodyPr>
            <a:lstStyle/>
            <a:p>
              <a:pPr lvl="0" algn="l" defTabSz="800100">
                <a:lnSpc>
                  <a:spcPct val="90000"/>
                </a:lnSpc>
                <a:spcBef>
                  <a:spcPct val="0"/>
                </a:spcBef>
                <a:spcAft>
                  <a:spcPct val="35000"/>
                </a:spcAft>
              </a:pPr>
              <a:r>
                <a:rPr lang="fr-FR" sz="1800" b="1" kern="1200" dirty="0">
                  <a:effectLst>
                    <a:outerShdw blurRad="38100" dist="38100" dir="2700000" algn="tl">
                      <a:srgbClr val="000000">
                        <a:alpha val="43137"/>
                      </a:srgbClr>
                    </a:outerShdw>
                  </a:effectLst>
                </a:rPr>
                <a:t>Chapitre 4</a:t>
              </a:r>
            </a:p>
          </p:txBody>
        </p:sp>
        <p:sp>
          <p:nvSpPr>
            <p:cNvPr id="17" name="Forme libre 16"/>
            <p:cNvSpPr/>
            <p:nvPr/>
          </p:nvSpPr>
          <p:spPr>
            <a:xfrm>
              <a:off x="3790393" y="4329387"/>
              <a:ext cx="4641555" cy="609525"/>
            </a:xfrm>
            <a:custGeom>
              <a:avLst/>
              <a:gdLst>
                <a:gd name="connsiteX0" fmla="*/ 0 w 4641555"/>
                <a:gd name="connsiteY0" fmla="*/ 0 h 609525"/>
                <a:gd name="connsiteX1" fmla="*/ 4641555 w 4641555"/>
                <a:gd name="connsiteY1" fmla="*/ 0 h 609525"/>
                <a:gd name="connsiteX2" fmla="*/ 4641555 w 4641555"/>
                <a:gd name="connsiteY2" fmla="*/ 609525 h 609525"/>
                <a:gd name="connsiteX3" fmla="*/ 0 w 4641555"/>
                <a:gd name="connsiteY3" fmla="*/ 609525 h 609525"/>
                <a:gd name="connsiteX4" fmla="*/ 0 w 4641555"/>
                <a:gd name="connsiteY4" fmla="*/ 0 h 60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1555" h="609525">
                  <a:moveTo>
                    <a:pt x="0" y="0"/>
                  </a:moveTo>
                  <a:lnTo>
                    <a:pt x="4641555" y="0"/>
                  </a:lnTo>
                  <a:lnTo>
                    <a:pt x="4641555" y="609525"/>
                  </a:lnTo>
                  <a:lnTo>
                    <a:pt x="0" y="609525"/>
                  </a:lnTo>
                  <a:lnTo>
                    <a:pt x="0" y="0"/>
                  </a:lnTo>
                  <a:close/>
                </a:path>
              </a:pathLst>
            </a:custGeom>
            <a:solidFill>
              <a:schemeClr val="bg2">
                <a:lumMod val="90000"/>
                <a:alpha val="90000"/>
              </a:schemeClr>
            </a:solidFill>
          </p:spPr>
          <p:style>
            <a:lnRef idx="2">
              <a:schemeClr val="accent5">
                <a:hueOff val="-9933876"/>
                <a:satOff val="39811"/>
                <a:lumOff val="8628"/>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81451" tIns="187452" rIns="481451" bIns="142240" numCol="1" spcCol="1270" anchor="t" anchorCtr="0">
              <a:noAutofit/>
            </a:bodyPr>
            <a:lstStyle/>
            <a:p>
              <a:pPr marL="228600" lvl="1" indent="-228600" algn="l" defTabSz="889000">
                <a:lnSpc>
                  <a:spcPct val="90000"/>
                </a:lnSpc>
                <a:spcBef>
                  <a:spcPct val="0"/>
                </a:spcBef>
                <a:spcAft>
                  <a:spcPct val="15000"/>
                </a:spcAft>
                <a:buChar char="••"/>
              </a:pPr>
              <a:r>
                <a:rPr lang="fr-FR" sz="2000" b="1" kern="1200"/>
                <a:t>Cycle de vie d’un projet</a:t>
              </a:r>
            </a:p>
          </p:txBody>
        </p:sp>
        <p:sp>
          <p:nvSpPr>
            <p:cNvPr id="18" name="Forme libre 17"/>
            <p:cNvSpPr/>
            <p:nvPr/>
          </p:nvSpPr>
          <p:spPr>
            <a:xfrm>
              <a:off x="2927379" y="4196547"/>
              <a:ext cx="1339229" cy="265680"/>
            </a:xfrm>
            <a:custGeom>
              <a:avLst/>
              <a:gdLst>
                <a:gd name="connsiteX0" fmla="*/ 0 w 1339229"/>
                <a:gd name="connsiteY0" fmla="*/ 44281 h 265680"/>
                <a:gd name="connsiteX1" fmla="*/ 44281 w 1339229"/>
                <a:gd name="connsiteY1" fmla="*/ 0 h 265680"/>
                <a:gd name="connsiteX2" fmla="*/ 1294948 w 1339229"/>
                <a:gd name="connsiteY2" fmla="*/ 0 h 265680"/>
                <a:gd name="connsiteX3" fmla="*/ 1339229 w 1339229"/>
                <a:gd name="connsiteY3" fmla="*/ 44281 h 265680"/>
                <a:gd name="connsiteX4" fmla="*/ 1339229 w 1339229"/>
                <a:gd name="connsiteY4" fmla="*/ 221399 h 265680"/>
                <a:gd name="connsiteX5" fmla="*/ 1294948 w 1339229"/>
                <a:gd name="connsiteY5" fmla="*/ 265680 h 265680"/>
                <a:gd name="connsiteX6" fmla="*/ 44281 w 1339229"/>
                <a:gd name="connsiteY6" fmla="*/ 265680 h 265680"/>
                <a:gd name="connsiteX7" fmla="*/ 0 w 1339229"/>
                <a:gd name="connsiteY7" fmla="*/ 221399 h 265680"/>
                <a:gd name="connsiteX8" fmla="*/ 0 w 1339229"/>
                <a:gd name="connsiteY8" fmla="*/ 44281 h 26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9229" h="265680">
                  <a:moveTo>
                    <a:pt x="0" y="44281"/>
                  </a:moveTo>
                  <a:cubicBezTo>
                    <a:pt x="0" y="19825"/>
                    <a:pt x="19825" y="0"/>
                    <a:pt x="44281" y="0"/>
                  </a:cubicBezTo>
                  <a:lnTo>
                    <a:pt x="1294948" y="0"/>
                  </a:lnTo>
                  <a:cubicBezTo>
                    <a:pt x="1319404" y="0"/>
                    <a:pt x="1339229" y="19825"/>
                    <a:pt x="1339229" y="44281"/>
                  </a:cubicBezTo>
                  <a:lnTo>
                    <a:pt x="1339229" y="221399"/>
                  </a:lnTo>
                  <a:cubicBezTo>
                    <a:pt x="1339229" y="245855"/>
                    <a:pt x="1319404" y="265680"/>
                    <a:pt x="1294948" y="265680"/>
                  </a:cubicBezTo>
                  <a:lnTo>
                    <a:pt x="44281" y="265680"/>
                  </a:lnTo>
                  <a:cubicBezTo>
                    <a:pt x="19825" y="265680"/>
                    <a:pt x="0" y="245855"/>
                    <a:pt x="0" y="221399"/>
                  </a:cubicBezTo>
                  <a:lnTo>
                    <a:pt x="0" y="44281"/>
                  </a:lnTo>
                  <a:close/>
                </a:path>
              </a:pathLst>
            </a:cu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txBody>
            <a:bodyPr spcFirstLastPara="0" vert="horz" wrap="square" lIns="177100" tIns="12969" rIns="177100" bIns="12969" numCol="1" spcCol="1270" anchor="ctr" anchorCtr="0">
              <a:noAutofit/>
            </a:bodyPr>
            <a:lstStyle/>
            <a:p>
              <a:pPr lvl="0" algn="l" defTabSz="800100">
                <a:lnSpc>
                  <a:spcPct val="90000"/>
                </a:lnSpc>
                <a:spcBef>
                  <a:spcPct val="0"/>
                </a:spcBef>
                <a:spcAft>
                  <a:spcPct val="35000"/>
                </a:spcAft>
              </a:pPr>
              <a:r>
                <a:rPr lang="fr-FR" sz="1800" b="1" kern="1200" dirty="0">
                  <a:effectLst>
                    <a:outerShdw blurRad="38100" dist="38100" dir="2700000" algn="tl">
                      <a:srgbClr val="000000">
                        <a:alpha val="43137"/>
                      </a:srgbClr>
                    </a:outerShdw>
                  </a:effectLst>
                </a:rPr>
                <a:t>Chapitre 5</a:t>
              </a:r>
            </a:p>
          </p:txBody>
        </p:sp>
        <p:sp>
          <p:nvSpPr>
            <p:cNvPr id="19" name="Rectangle 18"/>
            <p:cNvSpPr/>
            <p:nvPr/>
          </p:nvSpPr>
          <p:spPr>
            <a:xfrm>
              <a:off x="2843760" y="985239"/>
              <a:ext cx="5677181" cy="3211307"/>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5" name="Espace réservé du numéro de diapositive 4"/>
          <p:cNvSpPr>
            <a:spLocks noGrp="1"/>
          </p:cNvSpPr>
          <p:nvPr>
            <p:ph type="sldNum" sz="quarter" idx="10"/>
          </p:nvPr>
        </p:nvSpPr>
        <p:spPr/>
        <p:txBody>
          <a:bodyPr/>
          <a:lstStyle/>
          <a:p>
            <a:pPr>
              <a:defRPr/>
            </a:pPr>
            <a:fld id="{7F07B8DE-9430-46E8-A38B-5DA0DE501445}" type="slidenum">
              <a:rPr lang="fr-FR" smtClean="0"/>
              <a:pPr>
                <a:defRPr/>
              </a:pPr>
              <a:t>50</a:t>
            </a:fld>
            <a:endParaRPr lang="fr-FR"/>
          </a:p>
        </p:txBody>
      </p:sp>
    </p:spTree>
    <p:extLst>
      <p:ext uri="{BB962C8B-B14F-4D97-AF65-F5344CB8AC3E}">
        <p14:creationId xmlns:p14="http://schemas.microsoft.com/office/powerpoint/2010/main" val="36469040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0"/>
          <p:cNvSpPr>
            <a:spLocks noGrp="1"/>
          </p:cNvSpPr>
          <p:nvPr>
            <p:ph type="title"/>
          </p:nvPr>
        </p:nvSpPr>
        <p:spPr>
          <a:xfrm>
            <a:off x="2686733" y="56230"/>
            <a:ext cx="6313582" cy="571500"/>
          </a:xfrm>
        </p:spPr>
        <p:txBody>
          <a:bodyPr/>
          <a:lstStyle/>
          <a:p>
            <a:r>
              <a:rPr lang="fr-FR" dirty="0"/>
              <a:t>Outils essentiels d’organisation</a:t>
            </a:r>
          </a:p>
        </p:txBody>
      </p:sp>
      <p:sp>
        <p:nvSpPr>
          <p:cNvPr id="15" name="Rectangle 3"/>
          <p:cNvSpPr txBox="1">
            <a:spLocks noChangeArrowheads="1"/>
          </p:cNvSpPr>
          <p:nvPr/>
        </p:nvSpPr>
        <p:spPr>
          <a:xfrm>
            <a:off x="2554224" y="627730"/>
            <a:ext cx="6578600" cy="601928"/>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2800" b="1" i="0" u="none" strike="noStrike" kern="0" cap="none" spc="0" normalizeH="0" baseline="0" noProof="0" dirty="0">
                <a:ln>
                  <a:noFill/>
                </a:ln>
                <a:solidFill>
                  <a:schemeClr val="tx2">
                    <a:lumMod val="75000"/>
                  </a:schemeClr>
                </a:solidFill>
                <a:effectLst/>
                <a:uLnTx/>
                <a:uFillTx/>
                <a:latin typeface="Calibri" pitchFamily="34" charset="0"/>
                <a:ea typeface="+mj-ea"/>
                <a:cs typeface="+mj-cs"/>
              </a:rPr>
              <a:t>Chapitre</a:t>
            </a:r>
            <a:r>
              <a:rPr kumimoji="0" lang="fr-FR" sz="2800" b="1" i="0" u="none" strike="noStrike" kern="0" cap="none" spc="0" normalizeH="0" noProof="0" dirty="0">
                <a:ln>
                  <a:noFill/>
                </a:ln>
                <a:solidFill>
                  <a:schemeClr val="tx2">
                    <a:lumMod val="75000"/>
                  </a:schemeClr>
                </a:solidFill>
                <a:effectLst/>
                <a:uLnTx/>
                <a:uFillTx/>
                <a:latin typeface="Calibri" pitchFamily="34" charset="0"/>
                <a:ea typeface="+mj-ea"/>
                <a:cs typeface="+mj-cs"/>
              </a:rPr>
              <a:t> </a:t>
            </a:r>
            <a:r>
              <a:rPr kumimoji="0" lang="fr-FR" sz="2800" b="1" i="0" u="none" strike="noStrike" kern="0" cap="none" spc="0" normalizeH="0" dirty="0">
                <a:ln>
                  <a:noFill/>
                </a:ln>
                <a:solidFill>
                  <a:schemeClr val="tx2">
                    <a:lumMod val="75000"/>
                  </a:schemeClr>
                </a:solidFill>
                <a:effectLst/>
                <a:uLnTx/>
                <a:uFillTx/>
                <a:latin typeface="Calibri" pitchFamily="34" charset="0"/>
                <a:ea typeface="+mj-ea"/>
                <a:cs typeface="+mj-cs"/>
              </a:rPr>
              <a:t>5</a:t>
            </a:r>
            <a:endParaRPr kumimoji="0" lang="fr-FR" sz="2800" b="1" i="0" u="none" strike="noStrike" kern="0" cap="none" spc="0" normalizeH="0" baseline="0" noProof="0" dirty="0">
              <a:ln>
                <a:noFill/>
              </a:ln>
              <a:solidFill>
                <a:schemeClr val="tx2">
                  <a:lumMod val="75000"/>
                </a:schemeClr>
              </a:solidFill>
              <a:effectLst/>
              <a:uLnTx/>
              <a:uFillTx/>
              <a:latin typeface="Calibri" pitchFamily="34" charset="0"/>
              <a:ea typeface="+mj-ea"/>
              <a:cs typeface="+mj-cs"/>
            </a:endParaRPr>
          </a:p>
        </p:txBody>
      </p:sp>
      <p:sp>
        <p:nvSpPr>
          <p:cNvPr id="16" name="ZoneTexte 15"/>
          <p:cNvSpPr txBox="1"/>
          <p:nvPr/>
        </p:nvSpPr>
        <p:spPr>
          <a:xfrm>
            <a:off x="2536464" y="4879828"/>
            <a:ext cx="6591300" cy="523220"/>
          </a:xfrm>
          <a:prstGeom prst="rect">
            <a:avLst/>
          </a:prstGeom>
          <a:noFill/>
        </p:spPr>
        <p:txBody>
          <a:bodyPr wrap="square" rtlCol="0">
            <a:spAutoFit/>
          </a:bodyPr>
          <a:lstStyle/>
          <a:p>
            <a:pPr algn="ctr"/>
            <a:r>
              <a:rPr lang="fr-FR" sz="2800" b="1" dirty="0">
                <a:solidFill>
                  <a:schemeClr val="accent4"/>
                </a:solidFill>
                <a:latin typeface="Calibri" pitchFamily="34" charset="0"/>
                <a:cs typeface="Calibri" pitchFamily="34" charset="0"/>
              </a:rPr>
              <a:t>Cycle de vie d’un projet</a:t>
            </a:r>
          </a:p>
        </p:txBody>
      </p:sp>
      <p:sp>
        <p:nvSpPr>
          <p:cNvPr id="2" name="Espace réservé du numéro de diapositive 1"/>
          <p:cNvSpPr>
            <a:spLocks noGrp="1"/>
          </p:cNvSpPr>
          <p:nvPr>
            <p:ph type="sldNum" sz="quarter" idx="10"/>
          </p:nvPr>
        </p:nvSpPr>
        <p:spPr/>
        <p:txBody>
          <a:bodyPr/>
          <a:lstStyle/>
          <a:p>
            <a:pPr>
              <a:defRPr/>
            </a:pPr>
            <a:fld id="{7F07B8DE-9430-46E8-A38B-5DA0DE501445}" type="slidenum">
              <a:rPr lang="fr-FR" smtClean="0"/>
              <a:pPr>
                <a:defRPr/>
              </a:pPr>
              <a:t>51</a:t>
            </a:fld>
            <a:endParaRPr lang="fr-FR"/>
          </a:p>
        </p:txBody>
      </p:sp>
      <p:pic>
        <p:nvPicPr>
          <p:cNvPr id="6146" name="Picture 2" descr="http://upload.wikimedia.org/wikipedia/commons/1/19/SDLC_-_Software_Development_Life_Cycl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23928" y="1150950"/>
            <a:ext cx="3816424" cy="3837527"/>
          </a:xfrm>
          <a:prstGeom prst="rect">
            <a:avLst/>
          </a:prstGeom>
          <a:noFill/>
          <a:extLst>
            <a:ext uri="{909E8E84-426E-40DD-AFC4-6F175D3DCCD1}">
              <a14:hiddenFill xmlns:a14="http://schemas.microsoft.com/office/drawing/2010/main">
                <a:solidFill>
                  <a:srgbClr val="FFFFFF"/>
                </a:solidFill>
              </a14:hiddenFill>
            </a:ext>
          </a:extLst>
        </p:spPr>
      </p:pic>
      <p:sp>
        <p:nvSpPr>
          <p:cNvPr id="8" name="Text Box 179"/>
          <p:cNvSpPr txBox="1">
            <a:spLocks noChangeArrowheads="1"/>
          </p:cNvSpPr>
          <p:nvPr/>
        </p:nvSpPr>
        <p:spPr bwMode="auto">
          <a:xfrm>
            <a:off x="5398114" y="5455947"/>
            <a:ext cx="3170188" cy="246221"/>
          </a:xfrm>
          <a:prstGeom prst="rect">
            <a:avLst/>
          </a:prstGeom>
          <a:solidFill>
            <a:schemeClr val="bg1"/>
          </a:solidFill>
          <a:ln>
            <a:noFill/>
          </a:ln>
          <a:effectLst/>
        </p:spPr>
        <p:txBody>
          <a:bodyPr wrap="square">
            <a:spAutoFit/>
          </a:bodyPr>
          <a:lstStyle>
            <a:lvl1pPr eaLnBrk="0" hangingPunct="0">
              <a:defRPr sz="2200">
                <a:solidFill>
                  <a:schemeClr val="tx1"/>
                </a:solidFill>
                <a:latin typeface="Times New Roman" pitchFamily="18" charset="0"/>
              </a:defRPr>
            </a:lvl1pPr>
            <a:lvl2pPr marL="742950" indent="-285750" eaLnBrk="0" hangingPunct="0">
              <a:defRPr sz="2200">
                <a:solidFill>
                  <a:schemeClr val="tx1"/>
                </a:solidFill>
                <a:latin typeface="Times New Roman" pitchFamily="18" charset="0"/>
              </a:defRPr>
            </a:lvl2pPr>
            <a:lvl3pPr marL="1143000" indent="-228600" eaLnBrk="0" hangingPunct="0">
              <a:defRPr sz="2200">
                <a:solidFill>
                  <a:schemeClr val="tx1"/>
                </a:solidFill>
                <a:latin typeface="Times New Roman" pitchFamily="18" charset="0"/>
              </a:defRPr>
            </a:lvl3pPr>
            <a:lvl4pPr marL="1600200" indent="-228600" eaLnBrk="0" hangingPunct="0">
              <a:defRPr sz="2200">
                <a:solidFill>
                  <a:schemeClr val="tx1"/>
                </a:solidFill>
                <a:latin typeface="Times New Roman" pitchFamily="18" charset="0"/>
              </a:defRPr>
            </a:lvl4pPr>
            <a:lvl5pPr marL="2057400" indent="-228600" eaLnBrk="0" hangingPunct="0">
              <a:defRPr sz="2200">
                <a:solidFill>
                  <a:schemeClr val="tx1"/>
                </a:solidFill>
                <a:latin typeface="Times New Roman" pitchFamily="18" charset="0"/>
              </a:defRPr>
            </a:lvl5pPr>
            <a:lvl6pPr marL="2514600" indent="-228600" eaLnBrk="0" fontAlgn="base" hangingPunct="0">
              <a:spcBef>
                <a:spcPct val="0"/>
              </a:spcBef>
              <a:spcAft>
                <a:spcPct val="0"/>
              </a:spcAft>
              <a:defRPr sz="2200">
                <a:solidFill>
                  <a:schemeClr val="tx1"/>
                </a:solidFill>
                <a:latin typeface="Times New Roman" pitchFamily="18" charset="0"/>
              </a:defRPr>
            </a:lvl6pPr>
            <a:lvl7pPr marL="2971800" indent="-228600" eaLnBrk="0" fontAlgn="base" hangingPunct="0">
              <a:spcBef>
                <a:spcPct val="0"/>
              </a:spcBef>
              <a:spcAft>
                <a:spcPct val="0"/>
              </a:spcAft>
              <a:defRPr sz="2200">
                <a:solidFill>
                  <a:schemeClr val="tx1"/>
                </a:solidFill>
                <a:latin typeface="Times New Roman" pitchFamily="18" charset="0"/>
              </a:defRPr>
            </a:lvl7pPr>
            <a:lvl8pPr marL="3429000" indent="-228600" eaLnBrk="0" fontAlgn="base" hangingPunct="0">
              <a:spcBef>
                <a:spcPct val="0"/>
              </a:spcBef>
              <a:spcAft>
                <a:spcPct val="0"/>
              </a:spcAft>
              <a:defRPr sz="2200">
                <a:solidFill>
                  <a:schemeClr val="tx1"/>
                </a:solidFill>
                <a:latin typeface="Times New Roman" pitchFamily="18" charset="0"/>
              </a:defRPr>
            </a:lvl8pPr>
            <a:lvl9pPr marL="3886200" indent="-228600" eaLnBrk="0" fontAlgn="base" hangingPunct="0">
              <a:spcBef>
                <a:spcPct val="0"/>
              </a:spcBef>
              <a:spcAft>
                <a:spcPct val="0"/>
              </a:spcAft>
              <a:defRPr sz="2200">
                <a:solidFill>
                  <a:schemeClr val="tx1"/>
                </a:solidFill>
                <a:latin typeface="Times New Roman" pitchFamily="18" charset="0"/>
              </a:defRPr>
            </a:lvl9pPr>
          </a:lstStyle>
          <a:p>
            <a:pPr algn="r" eaLnBrk="1" hangingPunct="1">
              <a:spcBef>
                <a:spcPct val="50000"/>
              </a:spcBef>
            </a:pPr>
            <a:r>
              <a:rPr lang="fr-FR" sz="1000" dirty="0">
                <a:solidFill>
                  <a:srgbClr val="000099"/>
                </a:solidFill>
              </a:rPr>
              <a:t>Image Wikimédia Commons cc-by : </a:t>
            </a:r>
            <a:r>
              <a:rPr lang="fr-FR" sz="1000" dirty="0">
                <a:solidFill>
                  <a:srgbClr val="000099"/>
                </a:solidFill>
                <a:hlinkClick r:id="rId4"/>
              </a:rPr>
              <a:t>Source</a:t>
            </a:r>
            <a:endParaRPr lang="fr-FR" sz="1000" dirty="0">
              <a:solidFill>
                <a:srgbClr val="000099"/>
              </a:solidFill>
            </a:endParaRPr>
          </a:p>
        </p:txBody>
      </p:sp>
    </p:spTree>
    <p:extLst>
      <p:ext uri="{BB962C8B-B14F-4D97-AF65-F5344CB8AC3E}">
        <p14:creationId xmlns:p14="http://schemas.microsoft.com/office/powerpoint/2010/main" val="1568502495"/>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e 13"/>
          <p:cNvGrpSpPr/>
          <p:nvPr/>
        </p:nvGrpSpPr>
        <p:grpSpPr>
          <a:xfrm>
            <a:off x="2814116" y="2663391"/>
            <a:ext cx="230545" cy="864096"/>
            <a:chOff x="2847" y="0"/>
            <a:chExt cx="230545" cy="864096"/>
          </a:xfrm>
        </p:grpSpPr>
        <p:sp>
          <p:nvSpPr>
            <p:cNvPr id="15" name="Rectangle à coins arrondis 14"/>
            <p:cNvSpPr/>
            <p:nvPr/>
          </p:nvSpPr>
          <p:spPr>
            <a:xfrm>
              <a:off x="2847" y="0"/>
              <a:ext cx="230545" cy="864096"/>
            </a:xfrm>
            <a:prstGeom prst="roundRect">
              <a:avLst>
                <a:gd name="adj" fmla="val 10000"/>
              </a:avLst>
            </a:prstGeom>
            <a:ln>
              <a:solidFill>
                <a:schemeClr val="tx1"/>
              </a:solidFill>
            </a:ln>
          </p:spPr>
          <p:style>
            <a:lnRef idx="0">
              <a:scrgbClr r="0" g="0" b="0"/>
            </a:lnRef>
            <a:fillRef idx="1">
              <a:schemeClr val="accent1">
                <a:tint val="40000"/>
                <a:hueOff val="0"/>
                <a:satOff val="0"/>
                <a:lumOff val="0"/>
                <a:alphaOff val="0"/>
              </a:schemeClr>
            </a:fillRef>
            <a:effectRef idx="2">
              <a:schemeClr val="accent1">
                <a:tint val="40000"/>
                <a:hueOff val="0"/>
                <a:satOff val="0"/>
                <a:lumOff val="0"/>
                <a:alphaOff val="0"/>
              </a:schemeClr>
            </a:effectRef>
            <a:fontRef idx="minor">
              <a:schemeClr val="dk1">
                <a:hueOff val="0"/>
                <a:satOff val="0"/>
                <a:lumOff val="0"/>
                <a:alphaOff val="0"/>
              </a:schemeClr>
            </a:fontRef>
          </p:style>
        </p:sp>
        <p:sp>
          <p:nvSpPr>
            <p:cNvPr id="16" name="Rectangle 15"/>
            <p:cNvSpPr/>
            <p:nvPr/>
          </p:nvSpPr>
          <p:spPr>
            <a:xfrm>
              <a:off x="2847" y="0"/>
              <a:ext cx="230545" cy="25922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fr-FR" sz="700" kern="1200" dirty="0"/>
                <a:t>Jour 0</a:t>
              </a:r>
            </a:p>
          </p:txBody>
        </p:sp>
      </p:grpSp>
      <p:sp>
        <p:nvSpPr>
          <p:cNvPr id="4" name="Titre 3"/>
          <p:cNvSpPr>
            <a:spLocks noGrp="1"/>
          </p:cNvSpPr>
          <p:nvPr>
            <p:ph type="title"/>
          </p:nvPr>
        </p:nvSpPr>
        <p:spPr/>
        <p:txBody>
          <a:bodyPr/>
          <a:lstStyle/>
          <a:p>
            <a:r>
              <a:rPr lang="fr-FR" dirty="0"/>
              <a:t>Effet tunnel !</a:t>
            </a:r>
          </a:p>
        </p:txBody>
      </p:sp>
      <p:sp>
        <p:nvSpPr>
          <p:cNvPr id="74" name="Espace réservé du numéro de diapositive 73"/>
          <p:cNvSpPr>
            <a:spLocks noGrp="1"/>
          </p:cNvSpPr>
          <p:nvPr>
            <p:ph type="sldNum" sz="quarter" idx="10"/>
          </p:nvPr>
        </p:nvSpPr>
        <p:spPr/>
        <p:txBody>
          <a:bodyPr/>
          <a:lstStyle/>
          <a:p>
            <a:pPr>
              <a:defRPr/>
            </a:pPr>
            <a:fld id="{7F07B8DE-9430-46E8-A38B-5DA0DE501445}" type="slidenum">
              <a:rPr lang="fr-FR" smtClean="0"/>
              <a:pPr>
                <a:defRPr/>
              </a:pPr>
              <a:t>52</a:t>
            </a:fld>
            <a:endParaRPr lang="fr-FR"/>
          </a:p>
        </p:txBody>
      </p:sp>
      <p:graphicFrame>
        <p:nvGraphicFramePr>
          <p:cNvPr id="77" name="Diagramme 76"/>
          <p:cNvGraphicFramePr/>
          <p:nvPr>
            <p:extLst>
              <p:ext uri="{D42A27DB-BD31-4B8C-83A1-F6EECF244321}">
                <p14:modId xmlns:p14="http://schemas.microsoft.com/office/powerpoint/2010/main" val="3094006225"/>
              </p:ext>
            </p:extLst>
          </p:nvPr>
        </p:nvGraphicFramePr>
        <p:xfrm>
          <a:off x="3059832" y="2663391"/>
          <a:ext cx="5688632" cy="8640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Étoile à 5 branches 1"/>
          <p:cNvSpPr/>
          <p:nvPr/>
        </p:nvSpPr>
        <p:spPr>
          <a:xfrm>
            <a:off x="8474968" y="3000278"/>
            <a:ext cx="288032" cy="288032"/>
          </a:xfrm>
          <a:prstGeom prst="star5">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grpSp>
        <p:nvGrpSpPr>
          <p:cNvPr id="8" name="Groupe 7"/>
          <p:cNvGrpSpPr/>
          <p:nvPr/>
        </p:nvGrpSpPr>
        <p:grpSpPr>
          <a:xfrm>
            <a:off x="8160457" y="1617856"/>
            <a:ext cx="925116" cy="1354926"/>
            <a:chOff x="7872425" y="1379917"/>
            <a:chExt cx="925116" cy="1354926"/>
          </a:xfrm>
        </p:grpSpPr>
        <p:sp>
          <p:nvSpPr>
            <p:cNvPr id="3" name="Flèche vers le bas 2"/>
            <p:cNvSpPr/>
            <p:nvPr/>
          </p:nvSpPr>
          <p:spPr>
            <a:xfrm>
              <a:off x="8262975" y="1798739"/>
              <a:ext cx="144016" cy="936104"/>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6" name="Rectangle à coins arrondis 5"/>
            <p:cNvSpPr/>
            <p:nvPr/>
          </p:nvSpPr>
          <p:spPr>
            <a:xfrm>
              <a:off x="7872425" y="1379917"/>
              <a:ext cx="925116" cy="315849"/>
            </a:xfrm>
            <a:prstGeom prst="roundRect">
              <a:avLst/>
            </a:prstGeom>
            <a:solidFill>
              <a:srgbClr val="F2323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tx1"/>
                  </a:solidFill>
                  <a:effectLst>
                    <a:outerShdw blurRad="38100" dist="19050" dir="2700000" algn="tl" rotWithShape="0">
                      <a:schemeClr val="dk1">
                        <a:alpha val="40000"/>
                      </a:schemeClr>
                    </a:outerShdw>
                  </a:effectLst>
                </a:rPr>
                <a:t>SMART</a:t>
              </a:r>
            </a:p>
          </p:txBody>
        </p:sp>
      </p:grpSp>
      <p:sp>
        <p:nvSpPr>
          <p:cNvPr id="7" name="Flèche droite 6"/>
          <p:cNvSpPr/>
          <p:nvPr/>
        </p:nvSpPr>
        <p:spPr>
          <a:xfrm>
            <a:off x="2915816" y="3056527"/>
            <a:ext cx="5523922" cy="15887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Picture 2" descr="File:SWOT grapheFL.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58423" y="991461"/>
            <a:ext cx="1368152" cy="1354584"/>
          </a:xfrm>
          <a:prstGeom prst="rect">
            <a:avLst/>
          </a:prstGeom>
          <a:noFill/>
          <a:extLst>
            <a:ext uri="{909E8E84-426E-40DD-AFC4-6F175D3DCCD1}">
              <a14:hiddenFill xmlns:a14="http://schemas.microsoft.com/office/drawing/2010/main">
                <a:solidFill>
                  <a:srgbClr val="FFFFFF"/>
                </a:solidFill>
              </a14:hiddenFill>
            </a:ext>
          </a:extLst>
        </p:spPr>
      </p:pic>
      <p:sp>
        <p:nvSpPr>
          <p:cNvPr id="11" name="Flèche à angle droit 10"/>
          <p:cNvSpPr/>
          <p:nvPr/>
        </p:nvSpPr>
        <p:spPr>
          <a:xfrm flipH="1" flipV="1">
            <a:off x="2740022" y="1617856"/>
            <a:ext cx="1120824" cy="906558"/>
          </a:xfrm>
          <a:prstGeom prst="bentUpArrow">
            <a:avLst>
              <a:gd name="adj1" fmla="val 9870"/>
              <a:gd name="adj2" fmla="val 16805"/>
              <a:gd name="adj3" fmla="val 25000"/>
            </a:avLst>
          </a:prstGeom>
          <a:solidFill>
            <a:srgbClr val="4BACC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e 20"/>
          <p:cNvGrpSpPr/>
          <p:nvPr/>
        </p:nvGrpSpPr>
        <p:grpSpPr>
          <a:xfrm>
            <a:off x="3087754" y="3023596"/>
            <a:ext cx="5072704" cy="264714"/>
            <a:chOff x="3087753" y="2785657"/>
            <a:chExt cx="5365567" cy="245257"/>
          </a:xfrm>
        </p:grpSpPr>
        <p:grpSp>
          <p:nvGrpSpPr>
            <p:cNvPr id="20" name="Groupe 19"/>
            <p:cNvGrpSpPr/>
            <p:nvPr/>
          </p:nvGrpSpPr>
          <p:grpSpPr>
            <a:xfrm>
              <a:off x="3087753" y="2785657"/>
              <a:ext cx="5300671" cy="245257"/>
              <a:chOff x="3087753" y="2785657"/>
              <a:chExt cx="5300671" cy="245257"/>
            </a:xfrm>
          </p:grpSpPr>
          <p:sp>
            <p:nvSpPr>
              <p:cNvPr id="17" name="Organigramme : Processus 16"/>
              <p:cNvSpPr/>
              <p:nvPr/>
            </p:nvSpPr>
            <p:spPr>
              <a:xfrm>
                <a:off x="3169221" y="2785657"/>
                <a:ext cx="5219203" cy="245257"/>
              </a:xfrm>
              <a:prstGeom prst="flowChartProcess">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19" name="Ellipse 18"/>
              <p:cNvSpPr/>
              <p:nvPr/>
            </p:nvSpPr>
            <p:spPr>
              <a:xfrm>
                <a:off x="3087753" y="2788768"/>
                <a:ext cx="144619" cy="24214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grpSp>
        <p:sp>
          <p:nvSpPr>
            <p:cNvPr id="23" name="Ellipse 22"/>
            <p:cNvSpPr/>
            <p:nvPr/>
          </p:nvSpPr>
          <p:spPr>
            <a:xfrm>
              <a:off x="8308701" y="2785657"/>
              <a:ext cx="144619" cy="24214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grpSp>
      <p:sp>
        <p:nvSpPr>
          <p:cNvPr id="22" name="ZoneTexte 21"/>
          <p:cNvSpPr txBox="1"/>
          <p:nvPr/>
        </p:nvSpPr>
        <p:spPr>
          <a:xfrm>
            <a:off x="6670655" y="4259084"/>
            <a:ext cx="2414918" cy="646331"/>
          </a:xfrm>
          <a:prstGeom prst="rect">
            <a:avLst/>
          </a:prstGeom>
          <a:noFill/>
        </p:spPr>
        <p:txBody>
          <a:bodyPr wrap="square" rtlCol="0">
            <a:spAutoFit/>
          </a:bodyPr>
          <a:lstStyle/>
          <a:p>
            <a:r>
              <a:rPr lang="fr-FR" dirty="0">
                <a:sym typeface="Wingdings" panose="05000000000000000000" pitchFamily="2" charset="2"/>
              </a:rPr>
              <a:t></a:t>
            </a:r>
            <a:r>
              <a:rPr lang="fr-FR" dirty="0"/>
              <a:t> Mauvaises surprises garanties…</a:t>
            </a:r>
          </a:p>
        </p:txBody>
      </p:sp>
      <p:sp>
        <p:nvSpPr>
          <p:cNvPr id="26" name="ZoneTexte 25"/>
          <p:cNvSpPr txBox="1"/>
          <p:nvPr/>
        </p:nvSpPr>
        <p:spPr>
          <a:xfrm>
            <a:off x="5435766" y="889040"/>
            <a:ext cx="2838714" cy="923330"/>
          </a:xfrm>
          <a:prstGeom prst="rect">
            <a:avLst/>
          </a:prstGeom>
          <a:noFill/>
        </p:spPr>
        <p:txBody>
          <a:bodyPr wrap="square" rtlCol="0">
            <a:spAutoFit/>
          </a:bodyPr>
          <a:lstStyle/>
          <a:p>
            <a:r>
              <a:rPr lang="fr-FR" dirty="0"/>
              <a:t>Pas de visibilité : impossible de connaître l’état d’avancement du projet</a:t>
            </a:r>
          </a:p>
        </p:txBody>
      </p:sp>
      <p:sp>
        <p:nvSpPr>
          <p:cNvPr id="27" name="ZoneTexte 26"/>
          <p:cNvSpPr txBox="1"/>
          <p:nvPr/>
        </p:nvSpPr>
        <p:spPr>
          <a:xfrm>
            <a:off x="5519434" y="2048651"/>
            <a:ext cx="2838714" cy="369332"/>
          </a:xfrm>
          <a:prstGeom prst="rect">
            <a:avLst/>
          </a:prstGeom>
          <a:noFill/>
        </p:spPr>
        <p:txBody>
          <a:bodyPr wrap="square" rtlCol="0">
            <a:spAutoFit/>
          </a:bodyPr>
          <a:lstStyle/>
          <a:p>
            <a:r>
              <a:rPr lang="fr-FR" dirty="0"/>
              <a:t>Désintérêt, oubli..</a:t>
            </a:r>
          </a:p>
        </p:txBody>
      </p:sp>
      <p:sp>
        <p:nvSpPr>
          <p:cNvPr id="28" name="ZoneTexte 27"/>
          <p:cNvSpPr txBox="1"/>
          <p:nvPr/>
        </p:nvSpPr>
        <p:spPr>
          <a:xfrm>
            <a:off x="5148064" y="5082248"/>
            <a:ext cx="1909721" cy="523220"/>
          </a:xfrm>
          <a:prstGeom prst="rect">
            <a:avLst/>
          </a:prstGeom>
          <a:noFill/>
        </p:spPr>
        <p:txBody>
          <a:bodyPr wrap="square" rtlCol="0">
            <a:spAutoFit/>
          </a:bodyPr>
          <a:lstStyle/>
          <a:p>
            <a:r>
              <a:rPr lang="fr-FR" sz="2800" dirty="0">
                <a:solidFill>
                  <a:srgbClr val="6F471B"/>
                </a:solidFill>
              </a:rPr>
              <a:t>Que faire ?</a:t>
            </a:r>
          </a:p>
        </p:txBody>
      </p:sp>
      <p:sp>
        <p:nvSpPr>
          <p:cNvPr id="25" name="ZoneTexte 24"/>
          <p:cNvSpPr txBox="1"/>
          <p:nvPr/>
        </p:nvSpPr>
        <p:spPr>
          <a:xfrm>
            <a:off x="2713078" y="3815383"/>
            <a:ext cx="3443098" cy="646331"/>
          </a:xfrm>
          <a:prstGeom prst="rect">
            <a:avLst/>
          </a:prstGeom>
          <a:noFill/>
        </p:spPr>
        <p:txBody>
          <a:bodyPr wrap="square" rtlCol="0">
            <a:spAutoFit/>
          </a:bodyPr>
          <a:lstStyle/>
          <a:p>
            <a:r>
              <a:rPr lang="fr-FR" dirty="0">
                <a:sym typeface="Wingdings" panose="05000000000000000000" pitchFamily="2" charset="2"/>
              </a:rPr>
              <a:t>Faut-il</a:t>
            </a:r>
            <a:r>
              <a:rPr lang="fr-FR" dirty="0"/>
              <a:t> attendre que le travail soit terminé  ?</a:t>
            </a:r>
          </a:p>
        </p:txBody>
      </p:sp>
      <p:sp>
        <p:nvSpPr>
          <p:cNvPr id="29" name="ZoneTexte 28"/>
          <p:cNvSpPr txBox="1"/>
          <p:nvPr/>
        </p:nvSpPr>
        <p:spPr>
          <a:xfrm>
            <a:off x="278225" y="3238219"/>
            <a:ext cx="360040" cy="369332"/>
          </a:xfrm>
          <a:prstGeom prst="rect">
            <a:avLst/>
          </a:prstGeom>
          <a:noFill/>
        </p:spPr>
        <p:txBody>
          <a:bodyPr wrap="square" rtlCol="0">
            <a:spAutoFit/>
          </a:bodyPr>
          <a:lstStyle/>
          <a:p>
            <a:r>
              <a:rPr lang="fr-FR" b="1" dirty="0">
                <a:solidFill>
                  <a:schemeClr val="accent1">
                    <a:lumMod val="60000"/>
                    <a:lumOff val="40000"/>
                  </a:schemeClr>
                </a:solidFill>
                <a:sym typeface="Wingdings" panose="05000000000000000000" pitchFamily="2" charset="2"/>
              </a:rPr>
              <a:t></a:t>
            </a:r>
            <a:endParaRPr lang="fr-FR" b="1" dirty="0">
              <a:solidFill>
                <a:schemeClr val="accent1">
                  <a:lumMod val="60000"/>
                  <a:lumOff val="40000"/>
                </a:schemeClr>
              </a:solidFill>
            </a:endParaRPr>
          </a:p>
        </p:txBody>
      </p:sp>
    </p:spTree>
    <p:extLst>
      <p:ext uri="{BB962C8B-B14F-4D97-AF65-F5344CB8AC3E}">
        <p14:creationId xmlns:p14="http://schemas.microsoft.com/office/powerpoint/2010/main" val="4255182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par>
                          <p:cTn id="7" fill="hold">
                            <p:stCondLst>
                              <p:cond delay="0"/>
                            </p:stCondLst>
                            <p:childTnLst>
                              <p:par>
                                <p:cTn id="8" presetID="22" presetClass="entr" presetSubtype="1" fill="hold" grpId="0" nodeType="after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up)">
                                      <p:cBhvr>
                                        <p:cTn id="10" dur="500"/>
                                        <p:tgtEl>
                                          <p:spTgt spid="11"/>
                                        </p:tgtEl>
                                      </p:cBhvr>
                                    </p:animEffect>
                                  </p:childTnLst>
                                </p:cTn>
                              </p:par>
                            </p:childTnLst>
                          </p:cTn>
                        </p:par>
                        <p:par>
                          <p:cTn id="11" fill="hold">
                            <p:stCondLst>
                              <p:cond delay="500"/>
                            </p:stCondLst>
                            <p:childTnLst>
                              <p:par>
                                <p:cTn id="12" presetID="1" presetClass="entr" presetSubtype="0" fill="hold" nodeType="afterEffect">
                                  <p:stCondLst>
                                    <p:cond delay="0"/>
                                  </p:stCondLst>
                                  <p:childTnLst>
                                    <p:set>
                                      <p:cBhvr>
                                        <p:cTn id="13" dur="1" fill="hold">
                                          <p:stCondLst>
                                            <p:cond delay="0"/>
                                          </p:stCondLst>
                                        </p:cTn>
                                        <p:tgtEl>
                                          <p:spTgt spid="14"/>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77"/>
                                        </p:tgtEl>
                                        <p:attrNameLst>
                                          <p:attrName>style.visibility</p:attrName>
                                        </p:attrNameLst>
                                      </p:cBhvr>
                                      <p:to>
                                        <p:strVal val="visible"/>
                                      </p:to>
                                    </p:set>
                                    <p:animEffect transition="in" filter="wipe(left)">
                                      <p:cBhvr>
                                        <p:cTn id="18" dur="500"/>
                                        <p:tgtEl>
                                          <p:spTgt spid="7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up)">
                                      <p:cBhvr>
                                        <p:cTn id="23" dur="750"/>
                                        <p:tgtEl>
                                          <p:spTgt spid="8"/>
                                        </p:tgtEl>
                                      </p:cBhvr>
                                    </p:animEffect>
                                  </p:childTnLst>
                                </p:cTn>
                              </p:par>
                            </p:childTnLst>
                          </p:cTn>
                        </p:par>
                        <p:par>
                          <p:cTn id="24" fill="hold">
                            <p:stCondLst>
                              <p:cond delay="750"/>
                            </p:stCondLst>
                            <p:childTnLst>
                              <p:par>
                                <p:cTn id="25" presetID="1" presetClass="entr" presetSubtype="0" fill="hold" grpId="0" nodeType="after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ipe(left)">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1000"/>
                                        <p:tgtEl>
                                          <p:spTgt spid="21"/>
                                        </p:tgtEl>
                                      </p:cBhvr>
                                    </p:animEffect>
                                    <p:anim calcmode="lin" valueType="num">
                                      <p:cBhvr>
                                        <p:cTn id="37" dur="1000" fill="hold"/>
                                        <p:tgtEl>
                                          <p:spTgt spid="21"/>
                                        </p:tgtEl>
                                        <p:attrNameLst>
                                          <p:attrName>ppt_x</p:attrName>
                                        </p:attrNameLst>
                                      </p:cBhvr>
                                      <p:tavLst>
                                        <p:tav tm="0">
                                          <p:val>
                                            <p:strVal val="#ppt_x"/>
                                          </p:val>
                                        </p:tav>
                                        <p:tav tm="100000">
                                          <p:val>
                                            <p:strVal val="#ppt_x"/>
                                          </p:val>
                                        </p:tav>
                                      </p:tavLst>
                                    </p:anim>
                                    <p:anim calcmode="lin" valueType="num">
                                      <p:cBhvr>
                                        <p:cTn id="38" dur="1000" fill="hold"/>
                                        <p:tgtEl>
                                          <p:spTgt spid="21"/>
                                        </p:tgtEl>
                                        <p:attrNameLst>
                                          <p:attrName>ppt_y</p:attrName>
                                        </p:attrNameLst>
                                      </p:cBhvr>
                                      <p:tavLst>
                                        <p:tav tm="0">
                                          <p:val>
                                            <p:strVal val="#ppt_y+.1"/>
                                          </p:val>
                                        </p:tav>
                                        <p:tav tm="100000">
                                          <p:val>
                                            <p:strVal val="#ppt_y"/>
                                          </p:val>
                                        </p:tav>
                                      </p:tavLst>
                                    </p:anim>
                                  </p:childTnLst>
                                </p:cTn>
                              </p:par>
                            </p:childTnLst>
                          </p:cTn>
                        </p:par>
                        <p:par>
                          <p:cTn id="39" fill="hold">
                            <p:stCondLst>
                              <p:cond delay="1000"/>
                            </p:stCondLst>
                            <p:childTnLst>
                              <p:par>
                                <p:cTn id="40" presetID="1" presetClass="entr" presetSubtype="0" fill="hold" grpId="0" nodeType="afterEffect">
                                  <p:stCondLst>
                                    <p:cond delay="0"/>
                                  </p:stCondLst>
                                  <p:childTnLst>
                                    <p:set>
                                      <p:cBhvr>
                                        <p:cTn id="41" dur="1" fill="hold">
                                          <p:stCondLst>
                                            <p:cond delay="0"/>
                                          </p:stCondLst>
                                        </p:cTn>
                                        <p:tgtEl>
                                          <p:spTgt spid="4"/>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26"/>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27"/>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25"/>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22"/>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77" grpId="0">
        <p:bldAsOne/>
      </p:bldGraphic>
      <p:bldP spid="2" grpId="0" animBg="1"/>
      <p:bldP spid="7" grpId="0" animBg="1"/>
      <p:bldP spid="11" grpId="0" animBg="1"/>
      <p:bldP spid="22" grpId="0"/>
      <p:bldP spid="26" grpId="0"/>
      <p:bldP spid="27" grpId="0"/>
      <p:bldP spid="28" grpId="0"/>
      <p:bldP spid="25"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e 13"/>
          <p:cNvGrpSpPr/>
          <p:nvPr/>
        </p:nvGrpSpPr>
        <p:grpSpPr>
          <a:xfrm>
            <a:off x="2794660" y="2583479"/>
            <a:ext cx="230545" cy="864096"/>
            <a:chOff x="2847" y="0"/>
            <a:chExt cx="230545" cy="864096"/>
          </a:xfrm>
        </p:grpSpPr>
        <p:sp>
          <p:nvSpPr>
            <p:cNvPr id="15" name="Rectangle à coins arrondis 14"/>
            <p:cNvSpPr/>
            <p:nvPr/>
          </p:nvSpPr>
          <p:spPr>
            <a:xfrm>
              <a:off x="2847" y="0"/>
              <a:ext cx="230545" cy="864096"/>
            </a:xfrm>
            <a:prstGeom prst="roundRect">
              <a:avLst>
                <a:gd name="adj" fmla="val 10000"/>
              </a:avLst>
            </a:prstGeom>
            <a:ln>
              <a:solidFill>
                <a:schemeClr val="tx1"/>
              </a:solidFill>
            </a:ln>
          </p:spPr>
          <p:style>
            <a:lnRef idx="0">
              <a:scrgbClr r="0" g="0" b="0"/>
            </a:lnRef>
            <a:fillRef idx="1">
              <a:schemeClr val="accent1">
                <a:tint val="40000"/>
                <a:hueOff val="0"/>
                <a:satOff val="0"/>
                <a:lumOff val="0"/>
                <a:alphaOff val="0"/>
              </a:schemeClr>
            </a:fillRef>
            <a:effectRef idx="2">
              <a:schemeClr val="accent1">
                <a:tint val="40000"/>
                <a:hueOff val="0"/>
                <a:satOff val="0"/>
                <a:lumOff val="0"/>
                <a:alphaOff val="0"/>
              </a:schemeClr>
            </a:effectRef>
            <a:fontRef idx="minor">
              <a:schemeClr val="dk1">
                <a:hueOff val="0"/>
                <a:satOff val="0"/>
                <a:lumOff val="0"/>
                <a:alphaOff val="0"/>
              </a:schemeClr>
            </a:fontRef>
          </p:style>
        </p:sp>
        <p:sp>
          <p:nvSpPr>
            <p:cNvPr id="16" name="Rectangle 15"/>
            <p:cNvSpPr/>
            <p:nvPr/>
          </p:nvSpPr>
          <p:spPr>
            <a:xfrm>
              <a:off x="2847" y="0"/>
              <a:ext cx="230545" cy="25922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fr-FR" sz="700" kern="1200" dirty="0"/>
                <a:t>Jour 0</a:t>
              </a:r>
            </a:p>
          </p:txBody>
        </p:sp>
      </p:grpSp>
      <p:sp>
        <p:nvSpPr>
          <p:cNvPr id="4" name="Titre 3"/>
          <p:cNvSpPr>
            <a:spLocks noGrp="1"/>
          </p:cNvSpPr>
          <p:nvPr>
            <p:ph type="title"/>
          </p:nvPr>
        </p:nvSpPr>
        <p:spPr/>
        <p:txBody>
          <a:bodyPr/>
          <a:lstStyle/>
          <a:p>
            <a:r>
              <a:rPr lang="fr-FR" dirty="0"/>
              <a:t>Poser des jalons !</a:t>
            </a:r>
          </a:p>
        </p:txBody>
      </p:sp>
      <p:sp>
        <p:nvSpPr>
          <p:cNvPr id="74" name="Espace réservé du numéro de diapositive 73"/>
          <p:cNvSpPr>
            <a:spLocks noGrp="1"/>
          </p:cNvSpPr>
          <p:nvPr>
            <p:ph type="sldNum" sz="quarter" idx="10"/>
          </p:nvPr>
        </p:nvSpPr>
        <p:spPr/>
        <p:txBody>
          <a:bodyPr/>
          <a:lstStyle/>
          <a:p>
            <a:pPr>
              <a:defRPr/>
            </a:pPr>
            <a:fld id="{7F07B8DE-9430-46E8-A38B-5DA0DE501445}" type="slidenum">
              <a:rPr lang="fr-FR" smtClean="0"/>
              <a:pPr>
                <a:defRPr/>
              </a:pPr>
              <a:t>53</a:t>
            </a:fld>
            <a:endParaRPr lang="fr-FR"/>
          </a:p>
        </p:txBody>
      </p:sp>
      <p:graphicFrame>
        <p:nvGraphicFramePr>
          <p:cNvPr id="77" name="Diagramme 76"/>
          <p:cNvGraphicFramePr/>
          <p:nvPr>
            <p:extLst>
              <p:ext uri="{D42A27DB-BD31-4B8C-83A1-F6EECF244321}">
                <p14:modId xmlns:p14="http://schemas.microsoft.com/office/powerpoint/2010/main" val="3705326967"/>
              </p:ext>
            </p:extLst>
          </p:nvPr>
        </p:nvGraphicFramePr>
        <p:xfrm>
          <a:off x="3059832" y="2583479"/>
          <a:ext cx="5688632" cy="8640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Flèche droite 6"/>
          <p:cNvSpPr/>
          <p:nvPr/>
        </p:nvSpPr>
        <p:spPr>
          <a:xfrm>
            <a:off x="2915816" y="2976615"/>
            <a:ext cx="5523922" cy="15887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e 20"/>
          <p:cNvGrpSpPr/>
          <p:nvPr/>
        </p:nvGrpSpPr>
        <p:grpSpPr>
          <a:xfrm>
            <a:off x="3087754" y="2943684"/>
            <a:ext cx="5072704" cy="264714"/>
            <a:chOff x="3087753" y="2785657"/>
            <a:chExt cx="5365567" cy="245257"/>
          </a:xfrm>
        </p:grpSpPr>
        <p:grpSp>
          <p:nvGrpSpPr>
            <p:cNvPr id="20" name="Groupe 19"/>
            <p:cNvGrpSpPr/>
            <p:nvPr/>
          </p:nvGrpSpPr>
          <p:grpSpPr>
            <a:xfrm>
              <a:off x="3087753" y="2785657"/>
              <a:ext cx="5300671" cy="245257"/>
              <a:chOff x="3087753" y="2785657"/>
              <a:chExt cx="5300671" cy="245257"/>
            </a:xfrm>
          </p:grpSpPr>
          <p:sp>
            <p:nvSpPr>
              <p:cNvPr id="17" name="Organigramme : Processus 16"/>
              <p:cNvSpPr/>
              <p:nvPr/>
            </p:nvSpPr>
            <p:spPr>
              <a:xfrm>
                <a:off x="3169221" y="2785657"/>
                <a:ext cx="5219203" cy="245257"/>
              </a:xfrm>
              <a:prstGeom prst="flowChartProcess">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19" name="Ellipse 18"/>
              <p:cNvSpPr/>
              <p:nvPr/>
            </p:nvSpPr>
            <p:spPr>
              <a:xfrm>
                <a:off x="3087753" y="2788768"/>
                <a:ext cx="144619" cy="24214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grpSp>
        <p:sp>
          <p:nvSpPr>
            <p:cNvPr id="23" name="Ellipse 22"/>
            <p:cNvSpPr/>
            <p:nvPr/>
          </p:nvSpPr>
          <p:spPr>
            <a:xfrm>
              <a:off x="8308701" y="2785657"/>
              <a:ext cx="144619" cy="24214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grpSp>
      <p:grpSp>
        <p:nvGrpSpPr>
          <p:cNvPr id="9" name="Groupe 8"/>
          <p:cNvGrpSpPr/>
          <p:nvPr/>
        </p:nvGrpSpPr>
        <p:grpSpPr>
          <a:xfrm>
            <a:off x="4139952" y="2882941"/>
            <a:ext cx="3384376" cy="310892"/>
            <a:chOff x="4139952" y="2724914"/>
            <a:chExt cx="3384376" cy="310892"/>
          </a:xfrm>
        </p:grpSpPr>
        <p:sp>
          <p:nvSpPr>
            <p:cNvPr id="22" name="Étoile à 5 branches 21"/>
            <p:cNvSpPr/>
            <p:nvPr/>
          </p:nvSpPr>
          <p:spPr>
            <a:xfrm>
              <a:off x="7236296" y="2747774"/>
              <a:ext cx="288032" cy="288032"/>
            </a:xfrm>
            <a:prstGeom prst="star5">
              <a:avLst/>
            </a:prstGeom>
            <a:solidFill>
              <a:srgbClr val="FFC000"/>
            </a:solidFill>
            <a:ln w="3175"/>
          </p:spPr>
          <p:style>
            <a:lnRef idx="3">
              <a:schemeClr val="lt1"/>
            </a:lnRef>
            <a:fillRef idx="1">
              <a:schemeClr val="accent3"/>
            </a:fillRef>
            <a:effectRef idx="1">
              <a:schemeClr val="accent3"/>
            </a:effectRef>
            <a:fontRef idx="minor">
              <a:schemeClr val="lt1"/>
            </a:fontRef>
          </p:style>
          <p:txBody>
            <a:bodyPr rtlCol="0" anchor="ctr"/>
            <a:lstStyle/>
            <a:p>
              <a:pPr algn="ctr"/>
              <a:endParaRPr lang="fr-FR"/>
            </a:p>
          </p:txBody>
        </p:sp>
        <p:sp>
          <p:nvSpPr>
            <p:cNvPr id="24" name="Étoile à 5 branches 23"/>
            <p:cNvSpPr/>
            <p:nvPr/>
          </p:nvSpPr>
          <p:spPr>
            <a:xfrm>
              <a:off x="5796136" y="2724914"/>
              <a:ext cx="288032" cy="288032"/>
            </a:xfrm>
            <a:prstGeom prst="star5">
              <a:avLst/>
            </a:prstGeom>
            <a:solidFill>
              <a:schemeClr val="accent6">
                <a:lumMod val="75000"/>
              </a:schemeClr>
            </a:solidFill>
            <a:ln w="3175"/>
          </p:spPr>
          <p:style>
            <a:lnRef idx="3">
              <a:schemeClr val="lt1"/>
            </a:lnRef>
            <a:fillRef idx="1">
              <a:schemeClr val="accent3"/>
            </a:fillRef>
            <a:effectRef idx="1">
              <a:schemeClr val="accent3"/>
            </a:effectRef>
            <a:fontRef idx="minor">
              <a:schemeClr val="lt1"/>
            </a:fontRef>
          </p:style>
          <p:txBody>
            <a:bodyPr rtlCol="0" anchor="ctr"/>
            <a:lstStyle/>
            <a:p>
              <a:pPr algn="ctr"/>
              <a:endParaRPr lang="fr-FR"/>
            </a:p>
          </p:txBody>
        </p:sp>
        <p:sp>
          <p:nvSpPr>
            <p:cNvPr id="25" name="Étoile à 5 branches 24"/>
            <p:cNvSpPr/>
            <p:nvPr/>
          </p:nvSpPr>
          <p:spPr>
            <a:xfrm>
              <a:off x="4139952" y="2728342"/>
              <a:ext cx="288032" cy="288032"/>
            </a:xfrm>
            <a:prstGeom prst="star5">
              <a:avLst/>
            </a:prstGeom>
            <a:solidFill>
              <a:srgbClr val="00B050"/>
            </a:solidFill>
            <a:ln w="3175"/>
          </p:spPr>
          <p:style>
            <a:lnRef idx="3">
              <a:schemeClr val="lt1"/>
            </a:lnRef>
            <a:fillRef idx="1">
              <a:schemeClr val="accent3"/>
            </a:fillRef>
            <a:effectRef idx="1">
              <a:schemeClr val="accent3"/>
            </a:effectRef>
            <a:fontRef idx="minor">
              <a:schemeClr val="lt1"/>
            </a:fontRef>
          </p:style>
          <p:txBody>
            <a:bodyPr rtlCol="0" anchor="ctr"/>
            <a:lstStyle/>
            <a:p>
              <a:pPr algn="ctr"/>
              <a:endParaRPr lang="fr-FR"/>
            </a:p>
          </p:txBody>
        </p:sp>
      </p:grpSp>
      <p:grpSp>
        <p:nvGrpSpPr>
          <p:cNvPr id="35" name="Groupe 34"/>
          <p:cNvGrpSpPr/>
          <p:nvPr/>
        </p:nvGrpSpPr>
        <p:grpSpPr>
          <a:xfrm>
            <a:off x="4355976" y="1489348"/>
            <a:ext cx="2977440" cy="1399988"/>
            <a:chOff x="4355976" y="1331321"/>
            <a:chExt cx="2977440" cy="1399988"/>
          </a:xfrm>
        </p:grpSpPr>
        <p:cxnSp>
          <p:nvCxnSpPr>
            <p:cNvPr id="27" name="Connecteur droit avec flèche 26"/>
            <p:cNvCxnSpPr/>
            <p:nvPr/>
          </p:nvCxnSpPr>
          <p:spPr>
            <a:xfrm flipH="1">
              <a:off x="4355976" y="1777380"/>
              <a:ext cx="720080" cy="90730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30" name="Connecteur droit avec flèche 29"/>
            <p:cNvCxnSpPr/>
            <p:nvPr/>
          </p:nvCxnSpPr>
          <p:spPr>
            <a:xfrm>
              <a:off x="5856583" y="1763369"/>
              <a:ext cx="83569" cy="94753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33" name="Connecteur droit avec flèche 32"/>
            <p:cNvCxnSpPr/>
            <p:nvPr/>
          </p:nvCxnSpPr>
          <p:spPr>
            <a:xfrm>
              <a:off x="6504655" y="1777380"/>
              <a:ext cx="796491" cy="953929"/>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32" name="ZoneTexte 31"/>
            <p:cNvSpPr txBox="1"/>
            <p:nvPr/>
          </p:nvSpPr>
          <p:spPr>
            <a:xfrm>
              <a:off x="4741128" y="1331321"/>
              <a:ext cx="2592288" cy="369332"/>
            </a:xfrm>
            <a:prstGeom prst="rect">
              <a:avLst/>
            </a:prstGeom>
            <a:noFill/>
          </p:spPr>
          <p:txBody>
            <a:bodyPr wrap="square" rtlCol="0">
              <a:spAutoFit/>
            </a:bodyPr>
            <a:lstStyle/>
            <a:p>
              <a:r>
                <a:rPr lang="fr-FR" dirty="0"/>
                <a:t>Objectifs intermédiaires</a:t>
              </a:r>
            </a:p>
          </p:txBody>
        </p:sp>
      </p:grpSp>
      <p:sp>
        <p:nvSpPr>
          <p:cNvPr id="36" name="Rectangle à coins arrondis 35"/>
          <p:cNvSpPr/>
          <p:nvPr/>
        </p:nvSpPr>
        <p:spPr>
          <a:xfrm>
            <a:off x="7185496" y="1517624"/>
            <a:ext cx="925116" cy="315849"/>
          </a:xfrm>
          <a:prstGeom prst="roundRect">
            <a:avLst/>
          </a:prstGeom>
          <a:solidFill>
            <a:srgbClr val="F2323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tx1"/>
                </a:solidFill>
                <a:effectLst>
                  <a:outerShdw blurRad="38100" dist="19050" dir="2700000" algn="tl" rotWithShape="0">
                    <a:schemeClr val="dk1">
                      <a:alpha val="40000"/>
                    </a:schemeClr>
                  </a:outerShdw>
                </a:effectLst>
              </a:rPr>
              <a:t>SMART</a:t>
            </a:r>
          </a:p>
        </p:txBody>
      </p:sp>
      <p:grpSp>
        <p:nvGrpSpPr>
          <p:cNvPr id="34" name="Groupe 33"/>
          <p:cNvGrpSpPr/>
          <p:nvPr/>
        </p:nvGrpSpPr>
        <p:grpSpPr>
          <a:xfrm>
            <a:off x="3419872" y="3591591"/>
            <a:ext cx="4824536" cy="447508"/>
            <a:chOff x="3419872" y="3433564"/>
            <a:chExt cx="4824536" cy="447508"/>
          </a:xfrm>
        </p:grpSpPr>
        <p:pic>
          <p:nvPicPr>
            <p:cNvPr id="37" name="Picture 6" descr="File:PDCA Cycle FR.sv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419872" y="3444819"/>
              <a:ext cx="720080" cy="436253"/>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6" descr="File:PDCA Cycle FR.sv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788024" y="3433564"/>
              <a:ext cx="720080" cy="436253"/>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6" descr="File:PDCA Cycle FR.sv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00192" y="3433564"/>
              <a:ext cx="720080" cy="436253"/>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6" descr="File:PDCA Cycle FR.sv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24328" y="3433564"/>
              <a:ext cx="720080" cy="436253"/>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ZoneTexte 1"/>
          <p:cNvSpPr txBox="1"/>
          <p:nvPr/>
        </p:nvSpPr>
        <p:spPr>
          <a:xfrm>
            <a:off x="3164775" y="4585692"/>
            <a:ext cx="5439673" cy="923330"/>
          </a:xfrm>
          <a:prstGeom prst="rect">
            <a:avLst/>
          </a:prstGeom>
          <a:noFill/>
        </p:spPr>
        <p:txBody>
          <a:bodyPr wrap="square" rtlCol="0">
            <a:spAutoFit/>
          </a:bodyPr>
          <a:lstStyle/>
          <a:p>
            <a:r>
              <a:rPr lang="fr-FR" dirty="0"/>
              <a:t>Deux </a:t>
            </a:r>
            <a:r>
              <a:rPr lang="fr-FR" dirty="0">
                <a:hlinkClick r:id="rId9"/>
              </a:rPr>
              <a:t>types de comportements qui créent l’effet tunnel </a:t>
            </a:r>
            <a:r>
              <a:rPr lang="fr-FR" dirty="0"/>
              <a:t>: le </a:t>
            </a:r>
            <a:r>
              <a:rPr lang="fr-FR" i="1" dirty="0"/>
              <a:t>travailleur de la dernière minute </a:t>
            </a:r>
            <a:r>
              <a:rPr lang="fr-FR" dirty="0"/>
              <a:t>et le </a:t>
            </a:r>
            <a:r>
              <a:rPr lang="fr-FR" i="1" dirty="0"/>
              <a:t>faiseur de miracles</a:t>
            </a:r>
            <a:r>
              <a:rPr lang="fr-FR" dirty="0"/>
              <a:t>.</a:t>
            </a:r>
          </a:p>
        </p:txBody>
      </p:sp>
      <p:sp>
        <p:nvSpPr>
          <p:cNvPr id="31" name="ZoneTexte 30"/>
          <p:cNvSpPr txBox="1"/>
          <p:nvPr/>
        </p:nvSpPr>
        <p:spPr>
          <a:xfrm>
            <a:off x="278225" y="3238219"/>
            <a:ext cx="360040" cy="369332"/>
          </a:xfrm>
          <a:prstGeom prst="rect">
            <a:avLst/>
          </a:prstGeom>
          <a:noFill/>
        </p:spPr>
        <p:txBody>
          <a:bodyPr wrap="square" rtlCol="0">
            <a:spAutoFit/>
          </a:bodyPr>
          <a:lstStyle/>
          <a:p>
            <a:r>
              <a:rPr lang="fr-FR" b="1" dirty="0">
                <a:solidFill>
                  <a:schemeClr val="accent1">
                    <a:lumMod val="60000"/>
                    <a:lumOff val="40000"/>
                  </a:schemeClr>
                </a:solidFill>
                <a:sym typeface="Wingdings" panose="05000000000000000000" pitchFamily="2" charset="2"/>
              </a:rPr>
              <a:t></a:t>
            </a:r>
            <a:endParaRPr lang="fr-FR" b="1" dirty="0">
              <a:solidFill>
                <a:schemeClr val="accent1">
                  <a:lumMod val="60000"/>
                  <a:lumOff val="40000"/>
                </a:schemeClr>
              </a:solidFill>
            </a:endParaRPr>
          </a:p>
        </p:txBody>
      </p:sp>
    </p:spTree>
    <p:extLst>
      <p:ext uri="{BB962C8B-B14F-4D97-AF65-F5344CB8AC3E}">
        <p14:creationId xmlns:p14="http://schemas.microsoft.com/office/powerpoint/2010/main" val="1769539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up)">
                                      <p:cBhvr>
                                        <p:cTn id="7" dur="75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right)">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wipe(left)">
                                      <p:cBhvr>
                                        <p:cTn id="25" dur="500"/>
                                        <p:tgtEl>
                                          <p:spTgt spid="34"/>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xit" presetSubtype="0" fill="hold" nodeType="clickEffect">
                                  <p:stCondLst>
                                    <p:cond delay="0"/>
                                  </p:stCondLst>
                                  <p:childTnLst>
                                    <p:animEffect transition="out" filter="fade">
                                      <p:cBhvr>
                                        <p:cTn id="29" dur="1000"/>
                                        <p:tgtEl>
                                          <p:spTgt spid="21"/>
                                        </p:tgtEl>
                                      </p:cBhvr>
                                    </p:animEffect>
                                    <p:anim calcmode="lin" valueType="num">
                                      <p:cBhvr>
                                        <p:cTn id="30" dur="1000"/>
                                        <p:tgtEl>
                                          <p:spTgt spid="21"/>
                                        </p:tgtEl>
                                        <p:attrNameLst>
                                          <p:attrName>ppt_x</p:attrName>
                                        </p:attrNameLst>
                                      </p:cBhvr>
                                      <p:tavLst>
                                        <p:tav tm="0">
                                          <p:val>
                                            <p:strVal val="ppt_x"/>
                                          </p:val>
                                        </p:tav>
                                        <p:tav tm="100000">
                                          <p:val>
                                            <p:strVal val="ppt_x"/>
                                          </p:val>
                                        </p:tav>
                                      </p:tavLst>
                                    </p:anim>
                                    <p:anim calcmode="lin" valueType="num">
                                      <p:cBhvr>
                                        <p:cTn id="31" dur="1000"/>
                                        <p:tgtEl>
                                          <p:spTgt spid="21"/>
                                        </p:tgtEl>
                                        <p:attrNameLst>
                                          <p:attrName>ppt_y</p:attrName>
                                        </p:attrNameLst>
                                      </p:cBhvr>
                                      <p:tavLst>
                                        <p:tav tm="0">
                                          <p:val>
                                            <p:strVal val="ppt_y"/>
                                          </p:val>
                                        </p:tav>
                                        <p:tav tm="100000">
                                          <p:val>
                                            <p:strVal val="ppt_y+.1"/>
                                          </p:val>
                                        </p:tav>
                                      </p:tavLst>
                                    </p:anim>
                                    <p:set>
                                      <p:cBhvr>
                                        <p:cTn id="32" dur="1" fill="hold">
                                          <p:stCondLst>
                                            <p:cond delay="999"/>
                                          </p:stCondLst>
                                        </p:cTn>
                                        <p:tgtEl>
                                          <p:spTgt spid="21"/>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6" grpId="0" animBg="1"/>
      <p:bldP spid="2"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3202211" y="463880"/>
            <a:ext cx="5652484" cy="3251615"/>
            <a:chOff x="3202211" y="463880"/>
            <a:chExt cx="5652484" cy="3251615"/>
          </a:xfrm>
        </p:grpSpPr>
        <p:sp>
          <p:nvSpPr>
            <p:cNvPr id="22" name="Rectangle 21"/>
            <p:cNvSpPr/>
            <p:nvPr/>
          </p:nvSpPr>
          <p:spPr>
            <a:xfrm>
              <a:off x="3202211" y="588382"/>
              <a:ext cx="5541829" cy="301016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Organigramme : Processus 2"/>
            <p:cNvSpPr/>
            <p:nvPr/>
          </p:nvSpPr>
          <p:spPr>
            <a:xfrm>
              <a:off x="3227264" y="463880"/>
              <a:ext cx="5596909" cy="204269"/>
            </a:xfrm>
            <a:prstGeom prst="flowChartProcess">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1" name="Organigramme : Processus 20"/>
            <p:cNvSpPr/>
            <p:nvPr/>
          </p:nvSpPr>
          <p:spPr>
            <a:xfrm>
              <a:off x="8742479" y="608723"/>
              <a:ext cx="112216" cy="3106772"/>
            </a:xfrm>
            <a:prstGeom prst="flowChartProcess">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graphicFrame>
        <p:nvGraphicFramePr>
          <p:cNvPr id="20" name="Tableau 19"/>
          <p:cNvGraphicFramePr>
            <a:graphicFrameLocks noGrp="1"/>
          </p:cNvGraphicFramePr>
          <p:nvPr>
            <p:extLst>
              <p:ext uri="{D42A27DB-BD31-4B8C-83A1-F6EECF244321}">
                <p14:modId xmlns:p14="http://schemas.microsoft.com/office/powerpoint/2010/main" val="794774544"/>
              </p:ext>
            </p:extLst>
          </p:nvPr>
        </p:nvGraphicFramePr>
        <p:xfrm>
          <a:off x="2987823" y="4081636"/>
          <a:ext cx="5817535" cy="1440161"/>
        </p:xfrm>
        <a:graphic>
          <a:graphicData uri="http://schemas.openxmlformats.org/drawingml/2006/table">
            <a:tbl>
              <a:tblPr firstRow="1" bandRow="1">
                <a:tableStyleId>{5C22544A-7EE6-4342-B048-85BDC9FD1C3A}</a:tableStyleId>
              </a:tblPr>
              <a:tblGrid>
                <a:gridCol w="1118757">
                  <a:extLst>
                    <a:ext uri="{9D8B030D-6E8A-4147-A177-3AD203B41FA5}">
                      <a16:colId xmlns:a16="http://schemas.microsoft.com/office/drawing/2014/main" val="20000"/>
                    </a:ext>
                  </a:extLst>
                </a:gridCol>
                <a:gridCol w="1640843">
                  <a:extLst>
                    <a:ext uri="{9D8B030D-6E8A-4147-A177-3AD203B41FA5}">
                      <a16:colId xmlns:a16="http://schemas.microsoft.com/office/drawing/2014/main" val="20001"/>
                    </a:ext>
                  </a:extLst>
                </a:gridCol>
                <a:gridCol w="1342508">
                  <a:extLst>
                    <a:ext uri="{9D8B030D-6E8A-4147-A177-3AD203B41FA5}">
                      <a16:colId xmlns:a16="http://schemas.microsoft.com/office/drawing/2014/main" val="20002"/>
                    </a:ext>
                  </a:extLst>
                </a:gridCol>
                <a:gridCol w="1715427">
                  <a:extLst>
                    <a:ext uri="{9D8B030D-6E8A-4147-A177-3AD203B41FA5}">
                      <a16:colId xmlns:a16="http://schemas.microsoft.com/office/drawing/2014/main" val="20003"/>
                    </a:ext>
                  </a:extLst>
                </a:gridCol>
              </a:tblGrid>
              <a:tr h="235523">
                <a:tc>
                  <a:txBody>
                    <a:bodyPr/>
                    <a:lstStyle/>
                    <a:p>
                      <a:r>
                        <a:rPr lang="fr-FR" sz="900" dirty="0">
                          <a:solidFill>
                            <a:schemeClr val="accent6">
                              <a:lumMod val="75000"/>
                            </a:schemeClr>
                          </a:solidFill>
                        </a:rPr>
                        <a:t>Faisabilité</a:t>
                      </a:r>
                    </a:p>
                  </a:txBody>
                  <a:tcPr>
                    <a:solidFill>
                      <a:schemeClr val="accent1">
                        <a:lumMod val="20000"/>
                        <a:lumOff val="80000"/>
                      </a:schemeClr>
                    </a:solidFill>
                  </a:tcPr>
                </a:tc>
                <a:tc>
                  <a:txBody>
                    <a:bodyPr/>
                    <a:lstStyle/>
                    <a:p>
                      <a:r>
                        <a:rPr lang="fr-FR" sz="900" dirty="0">
                          <a:solidFill>
                            <a:schemeClr val="accent4">
                              <a:lumMod val="75000"/>
                            </a:schemeClr>
                          </a:solidFill>
                        </a:rPr>
                        <a:t>Préparation</a:t>
                      </a:r>
                    </a:p>
                  </a:txBody>
                  <a:tcPr>
                    <a:solidFill>
                      <a:schemeClr val="accent1">
                        <a:lumMod val="20000"/>
                        <a:lumOff val="80000"/>
                      </a:schemeClr>
                    </a:solidFill>
                  </a:tcPr>
                </a:tc>
                <a:tc>
                  <a:txBody>
                    <a:bodyPr/>
                    <a:lstStyle/>
                    <a:p>
                      <a:r>
                        <a:rPr lang="fr-FR" sz="900">
                          <a:solidFill>
                            <a:srgbClr val="FF0000"/>
                          </a:solidFill>
                        </a:rPr>
                        <a:t>Réalisation</a:t>
                      </a:r>
                      <a:endParaRPr lang="fr-FR" sz="900" dirty="0">
                        <a:solidFill>
                          <a:srgbClr val="FFFF00"/>
                        </a:solidFill>
                      </a:endParaRPr>
                    </a:p>
                  </a:txBody>
                  <a:tcPr>
                    <a:solidFill>
                      <a:schemeClr val="accent1">
                        <a:lumMod val="20000"/>
                        <a:lumOff val="80000"/>
                      </a:schemeClr>
                    </a:solidFill>
                  </a:tcPr>
                </a:tc>
                <a:tc>
                  <a:txBody>
                    <a:bodyPr/>
                    <a:lstStyle/>
                    <a:p>
                      <a:r>
                        <a:rPr lang="fr-FR" sz="900" dirty="0">
                          <a:solidFill>
                            <a:schemeClr val="tx1"/>
                          </a:solidFill>
                        </a:rPr>
                        <a:t>Clôture / transfert</a:t>
                      </a:r>
                    </a:p>
                  </a:txBody>
                  <a:tcPr>
                    <a:solidFill>
                      <a:schemeClr val="accent1">
                        <a:lumMod val="20000"/>
                        <a:lumOff val="80000"/>
                      </a:schemeClr>
                    </a:solidFill>
                  </a:tcPr>
                </a:tc>
                <a:extLst>
                  <a:ext uri="{0D108BD9-81ED-4DB2-BD59-A6C34878D82A}">
                    <a16:rowId xmlns:a16="http://schemas.microsoft.com/office/drawing/2014/main" val="10000"/>
                  </a:ext>
                </a:extLst>
              </a:tr>
              <a:tr h="235523">
                <a:tc>
                  <a:txBody>
                    <a:bodyPr/>
                    <a:lstStyle/>
                    <a:p>
                      <a:r>
                        <a:rPr lang="fr-FR" sz="900" dirty="0"/>
                        <a:t>1 – C. des charges</a:t>
                      </a:r>
                      <a:endParaRPr lang="fr-FR" sz="900" baseline="30000" dirty="0"/>
                    </a:p>
                  </a:txBody>
                  <a:tcPr/>
                </a:tc>
                <a:tc>
                  <a:txBody>
                    <a:bodyPr/>
                    <a:lstStyle/>
                    <a:p>
                      <a:r>
                        <a:rPr lang="fr-FR" sz="900" dirty="0"/>
                        <a:t>1 – C.</a:t>
                      </a:r>
                      <a:r>
                        <a:rPr lang="fr-FR" sz="900" baseline="0" dirty="0"/>
                        <a:t> des charges détaillé</a:t>
                      </a:r>
                      <a:endParaRPr lang="fr-FR" sz="900" dirty="0"/>
                    </a:p>
                  </a:txBody>
                  <a:tcPr/>
                </a:tc>
                <a:tc>
                  <a:txBody>
                    <a:bodyPr/>
                    <a:lstStyle/>
                    <a:p>
                      <a:r>
                        <a:rPr lang="fr-FR" sz="900" dirty="0"/>
                        <a:t>1 – Suivi / pilotage</a:t>
                      </a:r>
                    </a:p>
                  </a:txBody>
                  <a:tcPr/>
                </a:tc>
                <a:tc>
                  <a:txBody>
                    <a:bodyPr/>
                    <a:lstStyle/>
                    <a:p>
                      <a:r>
                        <a:rPr lang="fr-FR" sz="900" dirty="0"/>
                        <a:t>1 – Livraison/transfert</a:t>
                      </a:r>
                    </a:p>
                  </a:txBody>
                  <a:tcPr/>
                </a:tc>
                <a:extLst>
                  <a:ext uri="{0D108BD9-81ED-4DB2-BD59-A6C34878D82A}">
                    <a16:rowId xmlns:a16="http://schemas.microsoft.com/office/drawing/2014/main" val="10001"/>
                  </a:ext>
                </a:extLst>
              </a:tr>
              <a:tr h="235523">
                <a:tc>
                  <a:txBody>
                    <a:bodyPr/>
                    <a:lstStyle/>
                    <a:p>
                      <a:r>
                        <a:rPr lang="fr-FR" sz="900" dirty="0"/>
                        <a:t>2 – Charte de projet</a:t>
                      </a:r>
                    </a:p>
                  </a:txBody>
                  <a:tcPr/>
                </a:tc>
                <a:tc>
                  <a:txBody>
                    <a:bodyPr/>
                    <a:lstStyle/>
                    <a:p>
                      <a:r>
                        <a:rPr lang="fr-FR" sz="900" dirty="0"/>
                        <a:t>2 – Lots de travail</a:t>
                      </a:r>
                    </a:p>
                  </a:txBody>
                  <a:tcPr/>
                </a:tc>
                <a:tc>
                  <a:txBody>
                    <a:bodyPr/>
                    <a:lstStyle/>
                    <a:p>
                      <a:r>
                        <a:rPr lang="fr-FR" sz="900" dirty="0"/>
                        <a:t>2 – </a:t>
                      </a:r>
                      <a:r>
                        <a:rPr lang="fr-FR" sz="900" dirty="0" err="1"/>
                        <a:t>Modifs</a:t>
                      </a:r>
                      <a:r>
                        <a:rPr lang="fr-FR" sz="900" dirty="0"/>
                        <a:t>  </a:t>
                      </a:r>
                      <a:r>
                        <a:rPr lang="fr-FR" sz="900" dirty="0" err="1"/>
                        <a:t>CdC</a:t>
                      </a:r>
                      <a:endParaRPr lang="fr-FR" sz="900" dirty="0"/>
                    </a:p>
                  </a:txBody>
                  <a:tcPr/>
                </a:tc>
                <a:tc>
                  <a:txBody>
                    <a:bodyPr/>
                    <a:lstStyle/>
                    <a:p>
                      <a:r>
                        <a:rPr lang="fr-FR" sz="900" dirty="0"/>
                        <a:t>2 – Formation MOA</a:t>
                      </a:r>
                    </a:p>
                  </a:txBody>
                  <a:tcPr/>
                </a:tc>
                <a:extLst>
                  <a:ext uri="{0D108BD9-81ED-4DB2-BD59-A6C34878D82A}">
                    <a16:rowId xmlns:a16="http://schemas.microsoft.com/office/drawing/2014/main" val="10002"/>
                  </a:ext>
                </a:extLst>
              </a:tr>
              <a:tr h="235523">
                <a:tc>
                  <a:txBody>
                    <a:bodyPr/>
                    <a:lstStyle/>
                    <a:p>
                      <a:r>
                        <a:rPr lang="fr-FR" sz="900" dirty="0"/>
                        <a:t>3 – CR,</a:t>
                      </a:r>
                      <a:r>
                        <a:rPr lang="fr-FR" sz="900" baseline="0" dirty="0"/>
                        <a:t> </a:t>
                      </a:r>
                      <a:r>
                        <a:rPr lang="fr-FR" sz="900" baseline="0" dirty="0" err="1"/>
                        <a:t>Todo</a:t>
                      </a:r>
                      <a:r>
                        <a:rPr lang="fr-FR" sz="900" baseline="0" dirty="0"/>
                        <a:t> </a:t>
                      </a:r>
                      <a:r>
                        <a:rPr lang="fr-FR" sz="900" baseline="0" dirty="0" err="1"/>
                        <a:t>list</a:t>
                      </a:r>
                      <a:endParaRPr lang="fr-FR" sz="9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900" dirty="0"/>
                        <a:t>3 – Responsabilités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900" dirty="0"/>
                        <a:t>3 – Gestion</a:t>
                      </a:r>
                      <a:r>
                        <a:rPr lang="fr-FR" sz="900" baseline="0" dirty="0"/>
                        <a:t> des risques</a:t>
                      </a:r>
                      <a:endParaRPr lang="fr-FR" sz="9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900" dirty="0"/>
                        <a:t>3 – Post Mortem</a:t>
                      </a:r>
                    </a:p>
                  </a:txBody>
                  <a:tcPr/>
                </a:tc>
                <a:extLst>
                  <a:ext uri="{0D108BD9-81ED-4DB2-BD59-A6C34878D82A}">
                    <a16:rowId xmlns:a16="http://schemas.microsoft.com/office/drawing/2014/main" val="10003"/>
                  </a:ext>
                </a:extLst>
              </a:tr>
              <a:tr h="235523">
                <a:tc>
                  <a:txBody>
                    <a:bodyPr/>
                    <a:lstStyle/>
                    <a:p>
                      <a:endParaRPr lang="fr-FR" sz="900" dirty="0"/>
                    </a:p>
                  </a:txBody>
                  <a:tcPr/>
                </a:tc>
                <a:tc>
                  <a:txBody>
                    <a:bodyPr/>
                    <a:lstStyle/>
                    <a:p>
                      <a:r>
                        <a:rPr lang="fr-FR" sz="900" dirty="0"/>
                        <a:t>4 – Planning</a:t>
                      </a:r>
                    </a:p>
                  </a:txBody>
                  <a:tcPr/>
                </a:tc>
                <a:tc>
                  <a:txBody>
                    <a:bodyPr/>
                    <a:lstStyle/>
                    <a:p>
                      <a:r>
                        <a:rPr lang="fr-FR" sz="900" dirty="0"/>
                        <a:t>4 – Prototypage, tests</a:t>
                      </a:r>
                    </a:p>
                  </a:txBody>
                  <a:tcPr/>
                </a:tc>
                <a:tc>
                  <a:txBody>
                    <a:bodyPr/>
                    <a:lstStyle/>
                    <a:p>
                      <a:r>
                        <a:rPr lang="fr-FR" sz="900" dirty="0"/>
                        <a:t>4 – Réaffectation</a:t>
                      </a:r>
                    </a:p>
                  </a:txBody>
                  <a:tcPr/>
                </a:tc>
                <a:extLst>
                  <a:ext uri="{0D108BD9-81ED-4DB2-BD59-A6C34878D82A}">
                    <a16:rowId xmlns:a16="http://schemas.microsoft.com/office/drawing/2014/main" val="10004"/>
                  </a:ext>
                </a:extLst>
              </a:tr>
              <a:tr h="262546">
                <a:tc>
                  <a:txBody>
                    <a:bodyPr/>
                    <a:lstStyle/>
                    <a:p>
                      <a:endParaRPr lang="fr-FR" sz="90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900" dirty="0"/>
                        <a:t>5 – Budget / Ressources</a:t>
                      </a:r>
                    </a:p>
                  </a:txBody>
                  <a:tcPr/>
                </a:tc>
                <a:tc>
                  <a:txBody>
                    <a:bodyPr/>
                    <a:lstStyle/>
                    <a:p>
                      <a:endParaRPr lang="fr-FR" sz="900" dirty="0"/>
                    </a:p>
                  </a:txBody>
                  <a:tcPr/>
                </a:tc>
                <a:tc>
                  <a:txBody>
                    <a:bodyPr/>
                    <a:lstStyle/>
                    <a:p>
                      <a:endParaRPr lang="fr-FR" sz="900" dirty="0"/>
                    </a:p>
                  </a:txBody>
                  <a:tcPr/>
                </a:tc>
                <a:extLst>
                  <a:ext uri="{0D108BD9-81ED-4DB2-BD59-A6C34878D82A}">
                    <a16:rowId xmlns:a16="http://schemas.microsoft.com/office/drawing/2014/main" val="10005"/>
                  </a:ext>
                </a:extLst>
              </a:tr>
            </a:tbl>
          </a:graphicData>
        </a:graphic>
      </p:graphicFrame>
      <p:sp>
        <p:nvSpPr>
          <p:cNvPr id="25" name="ZoneTexte 24"/>
          <p:cNvSpPr txBox="1"/>
          <p:nvPr/>
        </p:nvSpPr>
        <p:spPr>
          <a:xfrm>
            <a:off x="5664309" y="3590479"/>
            <a:ext cx="582697" cy="320789"/>
          </a:xfrm>
          <a:prstGeom prst="rect">
            <a:avLst/>
          </a:prstGeom>
          <a:noFill/>
        </p:spPr>
        <p:txBody>
          <a:bodyPr wrap="none" rtlCol="0">
            <a:spAutoFit/>
          </a:bodyPr>
          <a:lstStyle/>
          <a:p>
            <a:r>
              <a:rPr lang="fr-FR" dirty="0"/>
              <a:t>Durée</a:t>
            </a:r>
          </a:p>
        </p:txBody>
      </p:sp>
      <p:grpSp>
        <p:nvGrpSpPr>
          <p:cNvPr id="5" name="Groupe 4"/>
          <p:cNvGrpSpPr/>
          <p:nvPr/>
        </p:nvGrpSpPr>
        <p:grpSpPr>
          <a:xfrm>
            <a:off x="3212150" y="3553799"/>
            <a:ext cx="5710898" cy="332286"/>
            <a:chOff x="3212150" y="3840654"/>
            <a:chExt cx="5710898" cy="332286"/>
          </a:xfrm>
        </p:grpSpPr>
        <p:cxnSp>
          <p:nvCxnSpPr>
            <p:cNvPr id="23" name="Connecteur droit avec flèche 22"/>
            <p:cNvCxnSpPr/>
            <p:nvPr/>
          </p:nvCxnSpPr>
          <p:spPr>
            <a:xfrm>
              <a:off x="3212150" y="3885490"/>
              <a:ext cx="5541829" cy="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24" name="ZoneTexte 23"/>
            <p:cNvSpPr txBox="1"/>
            <p:nvPr/>
          </p:nvSpPr>
          <p:spPr>
            <a:xfrm>
              <a:off x="3214288" y="3852151"/>
              <a:ext cx="587485" cy="320789"/>
            </a:xfrm>
            <a:prstGeom prst="rect">
              <a:avLst/>
            </a:prstGeom>
            <a:noFill/>
            <a:ln w="19050">
              <a:noFill/>
            </a:ln>
          </p:spPr>
          <p:txBody>
            <a:bodyPr wrap="none" rtlCol="0">
              <a:spAutoFit/>
            </a:bodyPr>
            <a:lstStyle/>
            <a:p>
              <a:r>
                <a:rPr lang="fr-FR" dirty="0"/>
                <a:t>Début</a:t>
              </a:r>
            </a:p>
          </p:txBody>
        </p:sp>
        <p:sp>
          <p:nvSpPr>
            <p:cNvPr id="26" name="ZoneTexte 25"/>
            <p:cNvSpPr txBox="1"/>
            <p:nvPr/>
          </p:nvSpPr>
          <p:spPr>
            <a:xfrm>
              <a:off x="8565030" y="3840654"/>
              <a:ext cx="358018" cy="320789"/>
            </a:xfrm>
            <a:prstGeom prst="rect">
              <a:avLst/>
            </a:prstGeom>
            <a:noFill/>
            <a:ln w="19050">
              <a:noFill/>
            </a:ln>
          </p:spPr>
          <p:txBody>
            <a:bodyPr wrap="none" rtlCol="0">
              <a:spAutoFit/>
            </a:bodyPr>
            <a:lstStyle/>
            <a:p>
              <a:r>
                <a:rPr lang="fr-FR" dirty="0"/>
                <a:t>Fin</a:t>
              </a:r>
            </a:p>
          </p:txBody>
        </p:sp>
      </p:grpSp>
      <p:sp>
        <p:nvSpPr>
          <p:cNvPr id="27" name="ZoneTexte 26"/>
          <p:cNvSpPr txBox="1"/>
          <p:nvPr/>
        </p:nvSpPr>
        <p:spPr>
          <a:xfrm>
            <a:off x="3275856" y="1964343"/>
            <a:ext cx="1118511" cy="369332"/>
          </a:xfrm>
          <a:prstGeom prst="rect">
            <a:avLst/>
          </a:prstGeom>
          <a:noFill/>
        </p:spPr>
        <p:txBody>
          <a:bodyPr wrap="none" rtlCol="0">
            <a:spAutoFit/>
          </a:bodyPr>
          <a:lstStyle/>
          <a:p>
            <a:r>
              <a:rPr lang="fr-FR" dirty="0"/>
              <a:t>Faisabilité</a:t>
            </a:r>
          </a:p>
        </p:txBody>
      </p:sp>
      <p:sp>
        <p:nvSpPr>
          <p:cNvPr id="28" name="ZoneTexte 27"/>
          <p:cNvSpPr txBox="1"/>
          <p:nvPr/>
        </p:nvSpPr>
        <p:spPr>
          <a:xfrm>
            <a:off x="4211960" y="1489348"/>
            <a:ext cx="1285673" cy="369332"/>
          </a:xfrm>
          <a:prstGeom prst="rect">
            <a:avLst/>
          </a:prstGeom>
          <a:noFill/>
        </p:spPr>
        <p:txBody>
          <a:bodyPr wrap="none" rtlCol="0">
            <a:spAutoFit/>
          </a:bodyPr>
          <a:lstStyle/>
          <a:p>
            <a:r>
              <a:rPr lang="fr-FR" dirty="0"/>
              <a:t>Préparation</a:t>
            </a:r>
          </a:p>
        </p:txBody>
      </p:sp>
      <p:sp>
        <p:nvSpPr>
          <p:cNvPr id="29" name="ZoneTexte 28"/>
          <p:cNvSpPr txBox="1"/>
          <p:nvPr/>
        </p:nvSpPr>
        <p:spPr>
          <a:xfrm>
            <a:off x="5814659" y="776013"/>
            <a:ext cx="1209242" cy="369332"/>
          </a:xfrm>
          <a:prstGeom prst="rect">
            <a:avLst/>
          </a:prstGeom>
          <a:noFill/>
        </p:spPr>
        <p:txBody>
          <a:bodyPr wrap="none" rtlCol="0">
            <a:spAutoFit/>
          </a:bodyPr>
          <a:lstStyle/>
          <a:p>
            <a:r>
              <a:rPr lang="fr-FR" dirty="0"/>
              <a:t>Réalisation</a:t>
            </a:r>
          </a:p>
        </p:txBody>
      </p:sp>
      <p:sp>
        <p:nvSpPr>
          <p:cNvPr id="30" name="ZoneTexte 29"/>
          <p:cNvSpPr txBox="1"/>
          <p:nvPr/>
        </p:nvSpPr>
        <p:spPr>
          <a:xfrm>
            <a:off x="7857347" y="1893729"/>
            <a:ext cx="672757" cy="320789"/>
          </a:xfrm>
          <a:prstGeom prst="rect">
            <a:avLst/>
          </a:prstGeom>
          <a:noFill/>
        </p:spPr>
        <p:txBody>
          <a:bodyPr wrap="none" rtlCol="0">
            <a:spAutoFit/>
          </a:bodyPr>
          <a:lstStyle/>
          <a:p>
            <a:r>
              <a:rPr lang="fr-FR" dirty="0"/>
              <a:t>Clôture</a:t>
            </a:r>
          </a:p>
        </p:txBody>
      </p:sp>
      <p:sp>
        <p:nvSpPr>
          <p:cNvPr id="31" name="ZoneTexte 30"/>
          <p:cNvSpPr txBox="1"/>
          <p:nvPr/>
        </p:nvSpPr>
        <p:spPr>
          <a:xfrm rot="16200000">
            <a:off x="2300298" y="1887115"/>
            <a:ext cx="1371262" cy="284243"/>
          </a:xfrm>
          <a:prstGeom prst="rect">
            <a:avLst/>
          </a:prstGeom>
          <a:noFill/>
        </p:spPr>
        <p:txBody>
          <a:bodyPr wrap="none" rtlCol="0">
            <a:spAutoFit/>
          </a:bodyPr>
          <a:lstStyle/>
          <a:p>
            <a:r>
              <a:rPr lang="fr-FR" dirty="0"/>
              <a:t>Niveau d’effort</a:t>
            </a:r>
          </a:p>
        </p:txBody>
      </p:sp>
      <p:sp>
        <p:nvSpPr>
          <p:cNvPr id="32" name="Forme libre 31"/>
          <p:cNvSpPr/>
          <p:nvPr/>
        </p:nvSpPr>
        <p:spPr>
          <a:xfrm>
            <a:off x="3199316" y="2499623"/>
            <a:ext cx="1654232" cy="1098496"/>
          </a:xfrm>
          <a:custGeom>
            <a:avLst/>
            <a:gdLst>
              <a:gd name="connsiteX0" fmla="*/ 0 w 2149434"/>
              <a:gd name="connsiteY0" fmla="*/ 1264724 h 1264724"/>
              <a:gd name="connsiteX1" fmla="*/ 1086592 w 2149434"/>
              <a:gd name="connsiteY1" fmla="*/ 2 h 1264724"/>
              <a:gd name="connsiteX2" fmla="*/ 2149434 w 2149434"/>
              <a:gd name="connsiteY2" fmla="*/ 1252848 h 1264724"/>
            </a:gdLst>
            <a:ahLst/>
            <a:cxnLst>
              <a:cxn ang="0">
                <a:pos x="connsiteX0" y="connsiteY0"/>
              </a:cxn>
              <a:cxn ang="0">
                <a:pos x="connsiteX1" y="connsiteY1"/>
              </a:cxn>
              <a:cxn ang="0">
                <a:pos x="connsiteX2" y="connsiteY2"/>
              </a:cxn>
            </a:cxnLst>
            <a:rect l="l" t="t" r="r" b="b"/>
            <a:pathLst>
              <a:path w="2149434" h="1264724">
                <a:moveTo>
                  <a:pt x="0" y="1264724"/>
                </a:moveTo>
                <a:cubicBezTo>
                  <a:pt x="364176" y="633352"/>
                  <a:pt x="728353" y="1981"/>
                  <a:pt x="1086592" y="2"/>
                </a:cubicBezTo>
                <a:cubicBezTo>
                  <a:pt x="1444831" y="-1977"/>
                  <a:pt x="1943595" y="1007425"/>
                  <a:pt x="2149434" y="1252848"/>
                </a:cubicBezTo>
              </a:path>
            </a:pathLst>
          </a:cu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Forme libre 32"/>
          <p:cNvSpPr/>
          <p:nvPr/>
        </p:nvSpPr>
        <p:spPr>
          <a:xfrm>
            <a:off x="3194746" y="1973585"/>
            <a:ext cx="4743351" cy="1629691"/>
          </a:xfrm>
          <a:custGeom>
            <a:avLst/>
            <a:gdLst>
              <a:gd name="connsiteX0" fmla="*/ 0 w 6163294"/>
              <a:gd name="connsiteY0" fmla="*/ 1876301 h 1876301"/>
              <a:gd name="connsiteX1" fmla="*/ 2470068 w 6163294"/>
              <a:gd name="connsiteY1" fmla="*/ 0 h 1876301"/>
              <a:gd name="connsiteX2" fmla="*/ 6163294 w 6163294"/>
              <a:gd name="connsiteY2" fmla="*/ 1870364 h 1876301"/>
            </a:gdLst>
            <a:ahLst/>
            <a:cxnLst>
              <a:cxn ang="0">
                <a:pos x="connsiteX0" y="connsiteY0"/>
              </a:cxn>
              <a:cxn ang="0">
                <a:pos x="connsiteX1" y="connsiteY1"/>
              </a:cxn>
              <a:cxn ang="0">
                <a:pos x="connsiteX2" y="connsiteY2"/>
              </a:cxn>
            </a:cxnLst>
            <a:rect l="l" t="t" r="r" b="b"/>
            <a:pathLst>
              <a:path w="6163294" h="1876301">
                <a:moveTo>
                  <a:pt x="0" y="1876301"/>
                </a:moveTo>
                <a:cubicBezTo>
                  <a:pt x="721426" y="938645"/>
                  <a:pt x="1442852" y="989"/>
                  <a:pt x="2470068" y="0"/>
                </a:cubicBezTo>
                <a:cubicBezTo>
                  <a:pt x="3497284" y="-990"/>
                  <a:pt x="5571507" y="1618013"/>
                  <a:pt x="6163294" y="1870364"/>
                </a:cubicBezTo>
              </a:path>
            </a:pathLst>
          </a:custGeom>
          <a:noFill/>
          <a:ln>
            <a:solidFill>
              <a:schemeClr val="accent4">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Forme libre 33"/>
          <p:cNvSpPr/>
          <p:nvPr/>
        </p:nvSpPr>
        <p:spPr>
          <a:xfrm>
            <a:off x="3194746" y="1151275"/>
            <a:ext cx="5547618" cy="2452000"/>
          </a:xfrm>
          <a:custGeom>
            <a:avLst/>
            <a:gdLst>
              <a:gd name="connsiteX0" fmla="*/ 0 w 7208322"/>
              <a:gd name="connsiteY0" fmla="*/ 2168100 h 2168100"/>
              <a:gd name="connsiteX1" fmla="*/ 1442852 w 7208322"/>
              <a:gd name="connsiteY1" fmla="*/ 1835591 h 2168100"/>
              <a:gd name="connsiteX2" fmla="*/ 2291938 w 7208322"/>
              <a:gd name="connsiteY2" fmla="*/ 1265576 h 2168100"/>
              <a:gd name="connsiteX3" fmla="*/ 3348842 w 7208322"/>
              <a:gd name="connsiteY3" fmla="*/ 173046 h 2168100"/>
              <a:gd name="connsiteX4" fmla="*/ 4886696 w 7208322"/>
              <a:gd name="connsiteY4" fmla="*/ 208672 h 2168100"/>
              <a:gd name="connsiteX5" fmla="*/ 7208322 w 7208322"/>
              <a:gd name="connsiteY5" fmla="*/ 2150287 h 216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08322" h="2168100">
                <a:moveTo>
                  <a:pt x="0" y="2168100"/>
                </a:moveTo>
                <a:cubicBezTo>
                  <a:pt x="530431" y="2077056"/>
                  <a:pt x="1060862" y="1986012"/>
                  <a:pt x="1442852" y="1835591"/>
                </a:cubicBezTo>
                <a:cubicBezTo>
                  <a:pt x="1824842" y="1685170"/>
                  <a:pt x="1974273" y="1542667"/>
                  <a:pt x="2291938" y="1265576"/>
                </a:cubicBezTo>
                <a:cubicBezTo>
                  <a:pt x="2609603" y="988485"/>
                  <a:pt x="2916382" y="349197"/>
                  <a:pt x="3348842" y="173046"/>
                </a:cubicBezTo>
                <a:cubicBezTo>
                  <a:pt x="3781302" y="-3105"/>
                  <a:pt x="4243449" y="-120868"/>
                  <a:pt x="4886696" y="208672"/>
                </a:cubicBezTo>
                <a:cubicBezTo>
                  <a:pt x="5529943" y="538212"/>
                  <a:pt x="7079672" y="1931583"/>
                  <a:pt x="7208322" y="2150287"/>
                </a:cubicBezTo>
              </a:path>
            </a:pathLst>
          </a:custGeom>
          <a:noFill/>
          <a:ln>
            <a:solidFill>
              <a:srgbClr val="FFFF00"/>
            </a:solidFill>
            <a:prstDash val="sysDash"/>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Forme libre 34"/>
          <p:cNvSpPr/>
          <p:nvPr/>
        </p:nvSpPr>
        <p:spPr>
          <a:xfrm>
            <a:off x="7089807" y="2491983"/>
            <a:ext cx="1654232" cy="1098496"/>
          </a:xfrm>
          <a:custGeom>
            <a:avLst/>
            <a:gdLst>
              <a:gd name="connsiteX0" fmla="*/ 0 w 2149434"/>
              <a:gd name="connsiteY0" fmla="*/ 1264724 h 1264724"/>
              <a:gd name="connsiteX1" fmla="*/ 1086592 w 2149434"/>
              <a:gd name="connsiteY1" fmla="*/ 2 h 1264724"/>
              <a:gd name="connsiteX2" fmla="*/ 2149434 w 2149434"/>
              <a:gd name="connsiteY2" fmla="*/ 1252848 h 1264724"/>
            </a:gdLst>
            <a:ahLst/>
            <a:cxnLst>
              <a:cxn ang="0">
                <a:pos x="connsiteX0" y="connsiteY0"/>
              </a:cxn>
              <a:cxn ang="0">
                <a:pos x="connsiteX1" y="connsiteY1"/>
              </a:cxn>
              <a:cxn ang="0">
                <a:pos x="connsiteX2" y="connsiteY2"/>
              </a:cxn>
            </a:cxnLst>
            <a:rect l="l" t="t" r="r" b="b"/>
            <a:pathLst>
              <a:path w="2149434" h="1264724">
                <a:moveTo>
                  <a:pt x="0" y="1264724"/>
                </a:moveTo>
                <a:cubicBezTo>
                  <a:pt x="364176" y="633352"/>
                  <a:pt x="728353" y="1981"/>
                  <a:pt x="1086592" y="2"/>
                </a:cubicBezTo>
                <a:cubicBezTo>
                  <a:pt x="1444831" y="-1977"/>
                  <a:pt x="1943595" y="1007425"/>
                  <a:pt x="2149434" y="1252848"/>
                </a:cubicBezTo>
              </a:path>
            </a:pathLst>
          </a:cu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ZoneTexte 35"/>
          <p:cNvSpPr txBox="1"/>
          <p:nvPr/>
        </p:nvSpPr>
        <p:spPr>
          <a:xfrm>
            <a:off x="4292364" y="30024"/>
            <a:ext cx="3590150" cy="523220"/>
          </a:xfrm>
          <a:prstGeom prst="rect">
            <a:avLst/>
          </a:prstGeom>
          <a:noFill/>
        </p:spPr>
        <p:txBody>
          <a:bodyPr wrap="none" rtlCol="0">
            <a:spAutoFit/>
          </a:bodyPr>
          <a:lstStyle/>
          <a:p>
            <a:pPr algn="ctr"/>
            <a:r>
              <a:rPr lang="fr-FR" sz="2800" dirty="0"/>
              <a:t>Cycle de vie d’un projet</a:t>
            </a:r>
          </a:p>
        </p:txBody>
      </p:sp>
      <p:sp>
        <p:nvSpPr>
          <p:cNvPr id="2" name="Espace réservé du numéro de diapositive 1"/>
          <p:cNvSpPr>
            <a:spLocks noGrp="1"/>
          </p:cNvSpPr>
          <p:nvPr>
            <p:ph type="sldNum" sz="quarter" idx="10"/>
          </p:nvPr>
        </p:nvSpPr>
        <p:spPr>
          <a:xfrm>
            <a:off x="8805358" y="5498046"/>
            <a:ext cx="338642" cy="194119"/>
          </a:xfrm>
        </p:spPr>
        <p:txBody>
          <a:bodyPr/>
          <a:lstStyle/>
          <a:p>
            <a:pPr>
              <a:defRPr/>
            </a:pPr>
            <a:fld id="{7F07B8DE-9430-46E8-A38B-5DA0DE501445}" type="slidenum">
              <a:rPr lang="fr-FR" smtClean="0"/>
              <a:pPr>
                <a:defRPr/>
              </a:pPr>
              <a:t>54</a:t>
            </a:fld>
            <a:endParaRPr lang="fr-FR" dirty="0"/>
          </a:p>
        </p:txBody>
      </p:sp>
      <p:sp>
        <p:nvSpPr>
          <p:cNvPr id="37" name="Text Box 6"/>
          <p:cNvSpPr txBox="1">
            <a:spLocks noChangeArrowheads="1"/>
          </p:cNvSpPr>
          <p:nvPr/>
        </p:nvSpPr>
        <p:spPr bwMode="auto">
          <a:xfrm>
            <a:off x="3376084" y="1085692"/>
            <a:ext cx="2036384" cy="430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200">
                <a:solidFill>
                  <a:schemeClr val="tx1"/>
                </a:solidFill>
                <a:latin typeface="Times New Roman" pitchFamily="18" charset="0"/>
              </a:defRPr>
            </a:lvl1pPr>
            <a:lvl2pPr marL="742950" indent="-285750" eaLnBrk="0" hangingPunct="0">
              <a:defRPr sz="2200">
                <a:solidFill>
                  <a:schemeClr val="tx1"/>
                </a:solidFill>
                <a:latin typeface="Times New Roman" pitchFamily="18" charset="0"/>
              </a:defRPr>
            </a:lvl2pPr>
            <a:lvl3pPr marL="1143000" indent="-228600" eaLnBrk="0" hangingPunct="0">
              <a:defRPr sz="2200">
                <a:solidFill>
                  <a:schemeClr val="tx1"/>
                </a:solidFill>
                <a:latin typeface="Times New Roman" pitchFamily="18" charset="0"/>
              </a:defRPr>
            </a:lvl3pPr>
            <a:lvl4pPr marL="1600200" indent="-228600" eaLnBrk="0" hangingPunct="0">
              <a:defRPr sz="2200">
                <a:solidFill>
                  <a:schemeClr val="tx1"/>
                </a:solidFill>
                <a:latin typeface="Times New Roman" pitchFamily="18" charset="0"/>
              </a:defRPr>
            </a:lvl4pPr>
            <a:lvl5pPr marL="2057400" indent="-228600" eaLnBrk="0" hangingPunct="0">
              <a:defRPr sz="2200">
                <a:solidFill>
                  <a:schemeClr val="tx1"/>
                </a:solidFill>
                <a:latin typeface="Times New Roman" pitchFamily="18" charset="0"/>
              </a:defRPr>
            </a:lvl5pPr>
            <a:lvl6pPr marL="2514600" indent="-228600" eaLnBrk="0" fontAlgn="base" hangingPunct="0">
              <a:spcBef>
                <a:spcPct val="0"/>
              </a:spcBef>
              <a:spcAft>
                <a:spcPct val="0"/>
              </a:spcAft>
              <a:defRPr sz="2200">
                <a:solidFill>
                  <a:schemeClr val="tx1"/>
                </a:solidFill>
                <a:latin typeface="Times New Roman" pitchFamily="18" charset="0"/>
              </a:defRPr>
            </a:lvl6pPr>
            <a:lvl7pPr marL="2971800" indent="-228600" eaLnBrk="0" fontAlgn="base" hangingPunct="0">
              <a:spcBef>
                <a:spcPct val="0"/>
              </a:spcBef>
              <a:spcAft>
                <a:spcPct val="0"/>
              </a:spcAft>
              <a:defRPr sz="2200">
                <a:solidFill>
                  <a:schemeClr val="tx1"/>
                </a:solidFill>
                <a:latin typeface="Times New Roman" pitchFamily="18" charset="0"/>
              </a:defRPr>
            </a:lvl7pPr>
            <a:lvl8pPr marL="3429000" indent="-228600" eaLnBrk="0" fontAlgn="base" hangingPunct="0">
              <a:spcBef>
                <a:spcPct val="0"/>
              </a:spcBef>
              <a:spcAft>
                <a:spcPct val="0"/>
              </a:spcAft>
              <a:defRPr sz="2200">
                <a:solidFill>
                  <a:schemeClr val="tx1"/>
                </a:solidFill>
                <a:latin typeface="Times New Roman" pitchFamily="18" charset="0"/>
              </a:defRPr>
            </a:lvl8pPr>
            <a:lvl9pPr marL="3886200" indent="-228600" eaLnBrk="0" fontAlgn="base" hangingPunct="0">
              <a:spcBef>
                <a:spcPct val="0"/>
              </a:spcBef>
              <a:spcAft>
                <a:spcPct val="0"/>
              </a:spcAft>
              <a:defRPr sz="2200">
                <a:solidFill>
                  <a:schemeClr val="tx1"/>
                </a:solidFill>
                <a:latin typeface="Times New Roman" pitchFamily="18" charset="0"/>
              </a:defRPr>
            </a:lvl9pPr>
          </a:lstStyle>
          <a:p>
            <a:pPr>
              <a:spcBef>
                <a:spcPct val="50000"/>
              </a:spcBef>
            </a:pPr>
            <a:r>
              <a:rPr lang="fr-FR" sz="1100" dirty="0"/>
              <a:t>Voir</a:t>
            </a:r>
            <a:r>
              <a:rPr lang="fr-FR" sz="1100" dirty="0">
                <a:solidFill>
                  <a:srgbClr val="000099"/>
                </a:solidFill>
              </a:rPr>
              <a:t> </a:t>
            </a:r>
            <a:r>
              <a:rPr lang="fr-FR" sz="1100" dirty="0">
                <a:solidFill>
                  <a:srgbClr val="800000"/>
                </a:solidFill>
                <a:hlinkClick r:id="rId3"/>
              </a:rPr>
              <a:t>formation « planification et pilotage de projet »</a:t>
            </a:r>
            <a:endParaRPr lang="fr-FR" sz="1100" dirty="0">
              <a:solidFill>
                <a:srgbClr val="800000"/>
              </a:solidFill>
            </a:endParaRPr>
          </a:p>
        </p:txBody>
      </p:sp>
      <p:sp>
        <p:nvSpPr>
          <p:cNvPr id="38" name="ZoneTexte 37"/>
          <p:cNvSpPr txBox="1"/>
          <p:nvPr/>
        </p:nvSpPr>
        <p:spPr>
          <a:xfrm>
            <a:off x="278225" y="3605288"/>
            <a:ext cx="360040" cy="369332"/>
          </a:xfrm>
          <a:prstGeom prst="rect">
            <a:avLst/>
          </a:prstGeom>
          <a:noFill/>
        </p:spPr>
        <p:txBody>
          <a:bodyPr wrap="square" rtlCol="0">
            <a:spAutoFit/>
          </a:bodyPr>
          <a:lstStyle/>
          <a:p>
            <a:r>
              <a:rPr lang="fr-FR" b="1" dirty="0">
                <a:solidFill>
                  <a:schemeClr val="accent1">
                    <a:lumMod val="60000"/>
                    <a:lumOff val="40000"/>
                  </a:schemeClr>
                </a:solidFill>
                <a:sym typeface="Wingdings" panose="05000000000000000000" pitchFamily="2" charset="2"/>
              </a:rPr>
              <a:t></a:t>
            </a:r>
            <a:endParaRPr lang="fr-FR" b="1" dirty="0">
              <a:solidFill>
                <a:schemeClr val="accent1">
                  <a:lumMod val="60000"/>
                  <a:lumOff val="40000"/>
                </a:schemeClr>
              </a:solidFill>
            </a:endParaRPr>
          </a:p>
        </p:txBody>
      </p:sp>
    </p:spTree>
    <p:extLst>
      <p:ext uri="{BB962C8B-B14F-4D97-AF65-F5344CB8AC3E}">
        <p14:creationId xmlns:p14="http://schemas.microsoft.com/office/powerpoint/2010/main" val="1537062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wipe(left)">
                                      <p:cBhvr>
                                        <p:cTn id="12" dur="10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left)">
                                      <p:cBhvr>
                                        <p:cTn id="17" dur="5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wipe(left)">
                                      <p:cBhvr>
                                        <p:cTn id="22" dur="1000"/>
                                        <p:tgtEl>
                                          <p:spTgt spid="3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wipe(left)">
                                      <p:cBhvr>
                                        <p:cTn id="27" dur="500"/>
                                        <p:tgtEl>
                                          <p:spTgt spid="2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wipe(left)">
                                      <p:cBhvr>
                                        <p:cTn id="32" dur="1000"/>
                                        <p:tgtEl>
                                          <p:spTgt spid="3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wipe(left)">
                                      <p:cBhvr>
                                        <p:cTn id="37" dur="500"/>
                                        <p:tgtEl>
                                          <p:spTgt spid="2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wipe(left)">
                                      <p:cBhvr>
                                        <p:cTn id="42" dur="1000"/>
                                        <p:tgtEl>
                                          <p:spTgt spid="3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30"/>
                                        </p:tgtEl>
                                        <p:attrNameLst>
                                          <p:attrName>style.visibility</p:attrName>
                                        </p:attrNameLst>
                                      </p:cBhvr>
                                      <p:to>
                                        <p:strVal val="visible"/>
                                      </p:to>
                                    </p:set>
                                    <p:animEffect transition="in" filter="wipe(left)">
                                      <p:cBhvr>
                                        <p:cTn id="47" dur="500"/>
                                        <p:tgtEl>
                                          <p:spTgt spid="30"/>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9" grpId="0"/>
      <p:bldP spid="30" grpId="0"/>
      <p:bldP spid="32" grpId="0" animBg="1"/>
      <p:bldP spid="33" grpId="0" animBg="1"/>
      <p:bldP spid="34" grpId="0" animBg="1"/>
      <p:bldP spid="35" grpId="0" animBg="1"/>
      <p:bldP spid="37"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fontAlgn="auto">
              <a:lnSpc>
                <a:spcPct val="100000"/>
              </a:lnSpc>
              <a:spcAft>
                <a:spcPts val="0"/>
              </a:spcAft>
            </a:pPr>
            <a:r>
              <a:rPr lang="fr-FR" dirty="0"/>
              <a:t>Mise en œuvre</a:t>
            </a:r>
          </a:p>
        </p:txBody>
      </p:sp>
      <p:sp>
        <p:nvSpPr>
          <p:cNvPr id="3" name="Espace réservé du contenu 2"/>
          <p:cNvSpPr>
            <a:spLocks noGrp="1"/>
          </p:cNvSpPr>
          <p:nvPr>
            <p:ph idx="1"/>
          </p:nvPr>
        </p:nvSpPr>
        <p:spPr>
          <a:xfrm>
            <a:off x="2840179" y="706438"/>
            <a:ext cx="6173195" cy="4221708"/>
          </a:xfrm>
        </p:spPr>
        <p:txBody>
          <a:bodyPr>
            <a:normAutofit/>
          </a:bodyPr>
          <a:lstStyle/>
          <a:p>
            <a:pPr marL="0" indent="0">
              <a:buNone/>
            </a:pPr>
            <a:r>
              <a:rPr lang="fr-FR" sz="2000" dirty="0">
                <a:solidFill>
                  <a:schemeClr val="bg2">
                    <a:lumMod val="25000"/>
                  </a:schemeClr>
                </a:solidFill>
                <a:latin typeface="+mn-lt"/>
              </a:rPr>
              <a:t>(Suite du projet que vous avez défini au chap. 1)</a:t>
            </a:r>
          </a:p>
          <a:p>
            <a:r>
              <a:rPr lang="fr-FR" dirty="0"/>
              <a:t>Jalonner :</a:t>
            </a:r>
          </a:p>
          <a:p>
            <a:pPr lvl="1"/>
            <a:r>
              <a:rPr lang="fr-FR" sz="2400" dirty="0"/>
              <a:t>Découper un objectif final en </a:t>
            </a:r>
            <a:r>
              <a:rPr lang="fr-FR" sz="2400" b="1" dirty="0"/>
              <a:t>sous-objectifs</a:t>
            </a:r>
            <a:r>
              <a:rPr lang="fr-FR" sz="2400" dirty="0"/>
              <a:t>, avec pour chacun une date</a:t>
            </a:r>
          </a:p>
          <a:p>
            <a:endParaRPr lang="fr-FR" sz="1400" dirty="0"/>
          </a:p>
          <a:p>
            <a:r>
              <a:rPr lang="fr-FR" sz="2800" dirty="0"/>
              <a:t>Outre les jalons, partagez au moins deux autres manières de sortir de l’effet tunnel</a:t>
            </a:r>
          </a:p>
          <a:p>
            <a:pPr lvl="1"/>
            <a:endParaRPr lang="fr-FR" dirty="0"/>
          </a:p>
        </p:txBody>
      </p:sp>
      <p:sp>
        <p:nvSpPr>
          <p:cNvPr id="4" name="Espace réservé du numéro de diapositive 3"/>
          <p:cNvSpPr>
            <a:spLocks noGrp="1"/>
          </p:cNvSpPr>
          <p:nvPr>
            <p:ph type="sldNum" sz="quarter" idx="10"/>
          </p:nvPr>
        </p:nvSpPr>
        <p:spPr/>
        <p:txBody>
          <a:bodyPr/>
          <a:lstStyle/>
          <a:p>
            <a:pPr>
              <a:defRPr/>
            </a:pPr>
            <a:fld id="{7F07B8DE-9430-46E8-A38B-5DA0DE501445}" type="slidenum">
              <a:rPr lang="fr-FR" smtClean="0"/>
              <a:pPr>
                <a:defRPr/>
              </a:pPr>
              <a:t>55</a:t>
            </a:fld>
            <a:endParaRPr lang="fr-FR"/>
          </a:p>
        </p:txBody>
      </p:sp>
      <p:grpSp>
        <p:nvGrpSpPr>
          <p:cNvPr id="7" name="Group 9"/>
          <p:cNvGrpSpPr/>
          <p:nvPr/>
        </p:nvGrpSpPr>
        <p:grpSpPr>
          <a:xfrm>
            <a:off x="4933052" y="4588481"/>
            <a:ext cx="1678195" cy="688869"/>
            <a:chOff x="4260027" y="4608090"/>
            <a:chExt cx="1678195" cy="688869"/>
          </a:xfrm>
        </p:grpSpPr>
        <p:pic>
          <p:nvPicPr>
            <p:cNvPr id="8"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60027" y="4608090"/>
              <a:ext cx="760131" cy="688869"/>
            </a:xfrm>
            <a:prstGeom prst="rect">
              <a:avLst/>
            </a:prstGeom>
          </p:spPr>
        </p:pic>
        <p:sp>
          <p:nvSpPr>
            <p:cNvPr id="9" name="TextBox 11"/>
            <p:cNvSpPr txBox="1"/>
            <p:nvPr/>
          </p:nvSpPr>
          <p:spPr>
            <a:xfrm>
              <a:off x="5036968" y="4724514"/>
              <a:ext cx="901254" cy="461665"/>
            </a:xfrm>
            <a:prstGeom prst="rect">
              <a:avLst/>
            </a:prstGeom>
            <a:noFill/>
          </p:spPr>
          <p:txBody>
            <a:bodyPr wrap="square" rtlCol="0">
              <a:spAutoFit/>
            </a:bodyPr>
            <a:lstStyle/>
            <a:p>
              <a:r>
                <a:rPr lang="fr-FR" sz="2400" b="1" dirty="0"/>
                <a:t>Quiz</a:t>
              </a:r>
            </a:p>
          </p:txBody>
        </p:sp>
      </p:grpSp>
    </p:spTree>
    <p:extLst>
      <p:ext uri="{BB962C8B-B14F-4D97-AF65-F5344CB8AC3E}">
        <p14:creationId xmlns:p14="http://schemas.microsoft.com/office/powerpoint/2010/main" val="437041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Pour aller plus loin</a:t>
            </a:r>
          </a:p>
        </p:txBody>
      </p:sp>
      <p:sp>
        <p:nvSpPr>
          <p:cNvPr id="3" name="Espace réservé du contenu 2"/>
          <p:cNvSpPr>
            <a:spLocks noGrp="1"/>
          </p:cNvSpPr>
          <p:nvPr>
            <p:ph idx="1"/>
          </p:nvPr>
        </p:nvSpPr>
        <p:spPr/>
        <p:txBody>
          <a:bodyPr/>
          <a:lstStyle/>
          <a:p>
            <a:r>
              <a:rPr lang="fr-FR" dirty="0">
                <a:hlinkClick r:id="rId3"/>
              </a:rPr>
              <a:t>Prise de notes partagées</a:t>
            </a:r>
            <a:endParaRPr lang="fr-FR" dirty="0"/>
          </a:p>
          <a:p>
            <a:endParaRPr lang="fr-FR" dirty="0"/>
          </a:p>
        </p:txBody>
      </p:sp>
      <p:sp>
        <p:nvSpPr>
          <p:cNvPr id="5" name="Espace réservé du numéro de diapositive 4"/>
          <p:cNvSpPr>
            <a:spLocks noGrp="1"/>
          </p:cNvSpPr>
          <p:nvPr>
            <p:ph type="sldNum" sz="quarter" idx="10"/>
          </p:nvPr>
        </p:nvSpPr>
        <p:spPr/>
        <p:txBody>
          <a:bodyPr/>
          <a:lstStyle/>
          <a:p>
            <a:pPr>
              <a:defRPr/>
            </a:pPr>
            <a:fld id="{7F07B8DE-9430-46E8-A38B-5DA0DE501445}" type="slidenum">
              <a:rPr lang="fr-FR" smtClean="0"/>
              <a:pPr>
                <a:defRPr/>
              </a:pPr>
              <a:t>56</a:t>
            </a:fld>
            <a:endParaRPr lang="fr-FR"/>
          </a:p>
        </p:txBody>
      </p:sp>
      <p:sp>
        <p:nvSpPr>
          <p:cNvPr id="4" name="TextBox 7"/>
          <p:cNvSpPr txBox="1"/>
          <p:nvPr/>
        </p:nvSpPr>
        <p:spPr>
          <a:xfrm>
            <a:off x="2689200" y="3937620"/>
            <a:ext cx="6131272" cy="1569660"/>
          </a:xfrm>
          <a:prstGeom prst="rect">
            <a:avLst/>
          </a:prstGeom>
          <a:noFill/>
        </p:spPr>
        <p:txBody>
          <a:bodyPr wrap="square" rtlCol="0">
            <a:spAutoFit/>
          </a:bodyPr>
          <a:lstStyle/>
          <a:p>
            <a:r>
              <a:rPr lang="fr-FR" sz="1200" b="1" dirty="0">
                <a:latin typeface="Calibri" panose="020F0502020204030204" pitchFamily="34" charset="0"/>
              </a:rPr>
              <a:t>Version 1 (08/1999) </a:t>
            </a:r>
            <a:r>
              <a:rPr lang="fr-FR" sz="1200" dirty="0">
                <a:latin typeface="Calibri" panose="020F0502020204030204" pitchFamily="34" charset="0"/>
              </a:rPr>
              <a:t>(</a:t>
            </a:r>
            <a:r>
              <a:rPr lang="fr-FR" sz="1200" dirty="0">
                <a:latin typeface="Calibri" panose="020F0502020204030204" pitchFamily="34" charset="0"/>
                <a:hlinkClick r:id="rId4"/>
              </a:rPr>
              <a:t>lien</a:t>
            </a:r>
            <a:r>
              <a:rPr lang="fr-FR" sz="1200" dirty="0">
                <a:latin typeface="Calibri" panose="020F0502020204030204" pitchFamily="34" charset="0"/>
              </a:rPr>
              <a:t>)</a:t>
            </a:r>
            <a:endParaRPr lang="fr-FR" sz="1200" b="1" dirty="0">
              <a:latin typeface="Calibri" panose="020F0502020204030204" pitchFamily="34" charset="0"/>
            </a:endParaRPr>
          </a:p>
          <a:p>
            <a:pPr marL="642352" lvl="1" indent="-285750">
              <a:buFont typeface="Arial" panose="020B0604020202020204" pitchFamily="34" charset="0"/>
              <a:buChar char="•"/>
            </a:pPr>
            <a:r>
              <a:rPr lang="fr-FR" sz="1200" dirty="0">
                <a:latin typeface="Calibri" panose="020F0502020204030204" pitchFamily="34" charset="0"/>
              </a:rPr>
              <a:t>Auteur : Rémi BACHELET</a:t>
            </a:r>
          </a:p>
          <a:p>
            <a:r>
              <a:rPr lang="fr-FR" sz="1200" b="1" dirty="0">
                <a:latin typeface="Calibri" panose="020F0502020204030204" pitchFamily="34" charset="0"/>
              </a:rPr>
              <a:t>Version 2 (03/2013) </a:t>
            </a:r>
            <a:r>
              <a:rPr lang="fr-FR" sz="1200" dirty="0">
                <a:latin typeface="Calibri" panose="020F0502020204030204" pitchFamily="34" charset="0"/>
              </a:rPr>
              <a:t>(</a:t>
            </a:r>
            <a:r>
              <a:rPr lang="fr-FR" sz="1200" dirty="0">
                <a:latin typeface="Calibri" panose="020F0502020204030204" pitchFamily="34" charset="0"/>
                <a:hlinkClick r:id="rId5"/>
              </a:rPr>
              <a:t>lien</a:t>
            </a:r>
            <a:r>
              <a:rPr lang="fr-FR" sz="1200" dirty="0">
                <a:latin typeface="Calibri" panose="020F0502020204030204" pitchFamily="34" charset="0"/>
              </a:rPr>
              <a:t>)</a:t>
            </a:r>
            <a:endParaRPr lang="fr-FR" sz="1200" b="1" dirty="0">
              <a:latin typeface="Calibri" panose="020F0502020204030204" pitchFamily="34" charset="0"/>
            </a:endParaRPr>
          </a:p>
          <a:p>
            <a:pPr marL="642352" lvl="1" indent="-285750">
              <a:buFont typeface="Arial" panose="020B0604020202020204" pitchFamily="34" charset="0"/>
              <a:buChar char="•"/>
            </a:pPr>
            <a:r>
              <a:rPr lang="fr-FR" sz="1200" dirty="0">
                <a:latin typeface="Calibri" panose="020F0502020204030204" pitchFamily="34" charset="0"/>
              </a:rPr>
              <a:t>Auteur/mise en forme : Rémi BACHELET</a:t>
            </a:r>
          </a:p>
          <a:p>
            <a:pPr marL="642352" lvl="1" indent="-285750">
              <a:buFont typeface="Arial" panose="020B0604020202020204" pitchFamily="34" charset="0"/>
              <a:buChar char="•"/>
            </a:pPr>
            <a:r>
              <a:rPr lang="fr-FR" sz="1200" dirty="0">
                <a:latin typeface="Calibri" panose="020F0502020204030204" pitchFamily="34" charset="0"/>
              </a:rPr>
              <a:t>Mise en forme : Matthieu CISEL</a:t>
            </a:r>
          </a:p>
          <a:p>
            <a:r>
              <a:rPr lang="fr-FR" sz="1200" b="1" dirty="0">
                <a:latin typeface="Calibri" panose="020F0502020204030204" pitchFamily="34" charset="0"/>
              </a:rPr>
              <a:t>Version 3 (09/2014) </a:t>
            </a:r>
            <a:r>
              <a:rPr lang="fr-FR" sz="1200" dirty="0">
                <a:latin typeface="Calibri" panose="020F0502020204030204" pitchFamily="34" charset="0"/>
              </a:rPr>
              <a:t>(</a:t>
            </a:r>
            <a:r>
              <a:rPr lang="fr-FR" sz="1200" dirty="0">
                <a:latin typeface="Calibri" panose="020F0502020204030204" pitchFamily="34" charset="0"/>
                <a:hlinkClick r:id="rId6"/>
              </a:rPr>
              <a:t>lien</a:t>
            </a:r>
            <a:r>
              <a:rPr lang="fr-FR" sz="1200" dirty="0">
                <a:latin typeface="Calibri" panose="020F0502020204030204" pitchFamily="34" charset="0"/>
              </a:rPr>
              <a:t>)</a:t>
            </a:r>
            <a:endParaRPr lang="fr-FR" sz="1200" b="1" dirty="0">
              <a:latin typeface="Calibri" panose="020F0502020204030204" pitchFamily="34" charset="0"/>
            </a:endParaRPr>
          </a:p>
          <a:p>
            <a:pPr marL="642352" lvl="1" indent="-285750">
              <a:buFont typeface="Arial" panose="020B0604020202020204" pitchFamily="34" charset="0"/>
              <a:buChar char="•"/>
            </a:pPr>
            <a:r>
              <a:rPr lang="fr-FR" sz="1200" dirty="0">
                <a:latin typeface="Calibri" panose="020F0502020204030204" pitchFamily="34" charset="0"/>
              </a:rPr>
              <a:t>Auteur/mise en forme : Rémi BACHELET</a:t>
            </a:r>
          </a:p>
          <a:p>
            <a:pPr marL="642352" lvl="1" indent="-285750">
              <a:buFont typeface="Arial" panose="020B0604020202020204" pitchFamily="34" charset="0"/>
              <a:buChar char="•"/>
            </a:pPr>
            <a:r>
              <a:rPr lang="fr-FR" sz="1200" dirty="0">
                <a:latin typeface="Calibri" panose="020F0502020204030204" pitchFamily="34" charset="0"/>
              </a:rPr>
              <a:t>Aide mise en forme : </a:t>
            </a:r>
            <a:r>
              <a:rPr lang="fr-FR" sz="1200" dirty="0" err="1">
                <a:latin typeface="Calibri" panose="020F0502020204030204" pitchFamily="34" charset="0"/>
              </a:rPr>
              <a:t>Bich</a:t>
            </a:r>
            <a:r>
              <a:rPr lang="fr-FR" sz="1200" dirty="0">
                <a:latin typeface="Calibri" panose="020F0502020204030204" pitchFamily="34" charset="0"/>
              </a:rPr>
              <a:t> Van HOANG, Amaury VAN ESPEN, Ghislaine PARA</a:t>
            </a:r>
          </a:p>
        </p:txBody>
      </p:sp>
    </p:spTree>
    <p:extLst>
      <p:ext uri="{BB962C8B-B14F-4D97-AF65-F5344CB8AC3E}">
        <p14:creationId xmlns:p14="http://schemas.microsoft.com/office/powerpoint/2010/main" val="152549358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4294967295"/>
          </p:nvPr>
        </p:nvSpPr>
        <p:spPr>
          <a:xfrm>
            <a:off x="8763000" y="5497513"/>
            <a:ext cx="381000" cy="217487"/>
          </a:xfrm>
          <a:prstGeom prst="rect">
            <a:avLst/>
          </a:prstGeom>
        </p:spPr>
        <p:txBody>
          <a:bodyPr/>
          <a:lstStyle/>
          <a:p>
            <a:pPr>
              <a:defRPr/>
            </a:pPr>
            <a:fld id="{7F07B8DE-9430-46E8-A38B-5DA0DE501445}" type="slidenum">
              <a:rPr lang="fr-FR" smtClean="0"/>
              <a:pPr>
                <a:defRPr/>
              </a:pPr>
              <a:t>57</a:t>
            </a:fld>
            <a:endParaRPr lang="fr-FR" dirty="0"/>
          </a:p>
        </p:txBody>
      </p:sp>
      <p:pic>
        <p:nvPicPr>
          <p:cNvPr id="1026" name="Picture 2" descr="Affichage de Résumé cours S3-essentiels d'organisati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92" y="288032"/>
            <a:ext cx="9230972" cy="50177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7500976"/>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idx="4294967295"/>
          </p:nvPr>
        </p:nvSpPr>
        <p:spPr>
          <a:xfrm>
            <a:off x="3059833" y="62363"/>
            <a:ext cx="4935389" cy="814917"/>
          </a:xfrm>
          <a:prstGeom prst="rect">
            <a:avLst/>
          </a:prstGeom>
        </p:spPr>
        <p:txBody>
          <a:bodyPr>
            <a:normAutofit fontScale="90000"/>
          </a:bodyPr>
          <a:lstStyle/>
          <a:p>
            <a:pPr eaLnBrk="1" hangingPunct="1"/>
            <a:r>
              <a:rPr lang="fr-FR" sz="2800" b="1" dirty="0"/>
              <a:t>L’animation de réunions : </a:t>
            </a:r>
            <a:br>
              <a:rPr lang="fr-FR" sz="2800" b="1" dirty="0"/>
            </a:br>
            <a:r>
              <a:rPr lang="fr-FR" sz="2800" b="1" dirty="0"/>
              <a:t>une carte conceptuelle</a:t>
            </a:r>
          </a:p>
        </p:txBody>
      </p:sp>
      <p:pic>
        <p:nvPicPr>
          <p:cNvPr id="56323" name="Picture 2" descr="C:\Users\Bui\Desktop\organisation d'une réunion-copy.jpe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 y="907760"/>
            <a:ext cx="9066794" cy="4502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4" name="Text Box 5"/>
          <p:cNvSpPr txBox="1">
            <a:spLocks noChangeArrowheads="1"/>
          </p:cNvSpPr>
          <p:nvPr/>
        </p:nvSpPr>
        <p:spPr bwMode="auto">
          <a:xfrm>
            <a:off x="7435602" y="5381004"/>
            <a:ext cx="131286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200">
                <a:solidFill>
                  <a:schemeClr val="tx1"/>
                </a:solidFill>
                <a:latin typeface="Times New Roman" pitchFamily="18" charset="0"/>
              </a:defRPr>
            </a:lvl1pPr>
            <a:lvl2pPr marL="742950" indent="-285750" eaLnBrk="0" hangingPunct="0">
              <a:defRPr sz="2200">
                <a:solidFill>
                  <a:schemeClr val="tx1"/>
                </a:solidFill>
                <a:latin typeface="Times New Roman" pitchFamily="18" charset="0"/>
              </a:defRPr>
            </a:lvl2pPr>
            <a:lvl3pPr marL="1143000" indent="-228600" eaLnBrk="0" hangingPunct="0">
              <a:defRPr sz="2200">
                <a:solidFill>
                  <a:schemeClr val="tx1"/>
                </a:solidFill>
                <a:latin typeface="Times New Roman" pitchFamily="18" charset="0"/>
              </a:defRPr>
            </a:lvl3pPr>
            <a:lvl4pPr marL="1600200" indent="-228600" eaLnBrk="0" hangingPunct="0">
              <a:defRPr sz="2200">
                <a:solidFill>
                  <a:schemeClr val="tx1"/>
                </a:solidFill>
                <a:latin typeface="Times New Roman" pitchFamily="18" charset="0"/>
              </a:defRPr>
            </a:lvl4pPr>
            <a:lvl5pPr marL="2057400" indent="-228600" eaLnBrk="0" hangingPunct="0">
              <a:defRPr sz="2200">
                <a:solidFill>
                  <a:schemeClr val="tx1"/>
                </a:solidFill>
                <a:latin typeface="Times New Roman" pitchFamily="18" charset="0"/>
              </a:defRPr>
            </a:lvl5pPr>
            <a:lvl6pPr marL="2514600" indent="-228600" eaLnBrk="0" fontAlgn="base" hangingPunct="0">
              <a:spcBef>
                <a:spcPct val="0"/>
              </a:spcBef>
              <a:spcAft>
                <a:spcPct val="0"/>
              </a:spcAft>
              <a:defRPr sz="2200">
                <a:solidFill>
                  <a:schemeClr val="tx1"/>
                </a:solidFill>
                <a:latin typeface="Times New Roman" pitchFamily="18" charset="0"/>
              </a:defRPr>
            </a:lvl6pPr>
            <a:lvl7pPr marL="2971800" indent="-228600" eaLnBrk="0" fontAlgn="base" hangingPunct="0">
              <a:spcBef>
                <a:spcPct val="0"/>
              </a:spcBef>
              <a:spcAft>
                <a:spcPct val="0"/>
              </a:spcAft>
              <a:defRPr sz="2200">
                <a:solidFill>
                  <a:schemeClr val="tx1"/>
                </a:solidFill>
                <a:latin typeface="Times New Roman" pitchFamily="18" charset="0"/>
              </a:defRPr>
            </a:lvl7pPr>
            <a:lvl8pPr marL="3429000" indent="-228600" eaLnBrk="0" fontAlgn="base" hangingPunct="0">
              <a:spcBef>
                <a:spcPct val="0"/>
              </a:spcBef>
              <a:spcAft>
                <a:spcPct val="0"/>
              </a:spcAft>
              <a:defRPr sz="2200">
                <a:solidFill>
                  <a:schemeClr val="tx1"/>
                </a:solidFill>
                <a:latin typeface="Times New Roman" pitchFamily="18" charset="0"/>
              </a:defRPr>
            </a:lvl8pPr>
            <a:lvl9pPr marL="3886200" indent="-228600" eaLnBrk="0" fontAlgn="base" hangingPunct="0">
              <a:spcBef>
                <a:spcPct val="0"/>
              </a:spcBef>
              <a:spcAft>
                <a:spcPct val="0"/>
              </a:spcAft>
              <a:defRPr sz="2200">
                <a:solidFill>
                  <a:schemeClr val="tx1"/>
                </a:solidFill>
                <a:latin typeface="Times New Roman" pitchFamily="18" charset="0"/>
              </a:defRPr>
            </a:lvl9pPr>
          </a:lstStyle>
          <a:p>
            <a:pPr>
              <a:spcBef>
                <a:spcPct val="50000"/>
              </a:spcBef>
            </a:pPr>
            <a:r>
              <a:rPr lang="fr-FR" sz="1200">
                <a:solidFill>
                  <a:srgbClr val="000000"/>
                </a:solidFill>
              </a:rPr>
              <a:t>Thomas Briand</a:t>
            </a:r>
          </a:p>
        </p:txBody>
      </p:sp>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56242" y="5411484"/>
            <a:ext cx="499680" cy="174826"/>
          </a:xfrm>
          <a:prstGeom prst="rect">
            <a:avLst/>
          </a:prstGeom>
        </p:spPr>
      </p:pic>
    </p:spTree>
    <p:extLst>
      <p:ext uri="{BB962C8B-B14F-4D97-AF65-F5344CB8AC3E}">
        <p14:creationId xmlns:p14="http://schemas.microsoft.com/office/powerpoint/2010/main" val="2047624742"/>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176"/>
          <p:cNvSpPr>
            <a:spLocks noGrp="1" noChangeArrowheads="1"/>
          </p:cNvSpPr>
          <p:nvPr>
            <p:ph type="title"/>
          </p:nvPr>
        </p:nvSpPr>
        <p:spPr/>
        <p:txBody>
          <a:bodyPr/>
          <a:lstStyle/>
          <a:p>
            <a:r>
              <a:rPr lang="fr-FR" sz="2400" dirty="0">
                <a:latin typeface="Calibri" pitchFamily="34" charset="0"/>
              </a:rPr>
              <a:t>Gestion de projet</a:t>
            </a:r>
            <a:endParaRPr lang="fr-FR" dirty="0"/>
          </a:p>
        </p:txBody>
      </p:sp>
      <p:cxnSp>
        <p:nvCxnSpPr>
          <p:cNvPr id="3" name="Connecteur droit 2"/>
          <p:cNvCxnSpPr/>
          <p:nvPr/>
        </p:nvCxnSpPr>
        <p:spPr>
          <a:xfrm>
            <a:off x="3275856" y="4657700"/>
            <a:ext cx="54006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552700" y="4873724"/>
            <a:ext cx="6591300" cy="584775"/>
          </a:xfrm>
          <a:prstGeom prst="rect">
            <a:avLst/>
          </a:prstGeom>
          <a:noFill/>
        </p:spPr>
        <p:txBody>
          <a:bodyPr wrap="square" rtlCol="0">
            <a:spAutoFit/>
          </a:bodyPr>
          <a:lstStyle/>
          <a:p>
            <a:pPr algn="ctr" fontAlgn="base">
              <a:spcBef>
                <a:spcPct val="0"/>
              </a:spcBef>
              <a:spcAft>
                <a:spcPct val="0"/>
              </a:spcAft>
              <a:defRPr/>
            </a:pPr>
            <a:r>
              <a:rPr lang="fr-FR" sz="3200" b="1" kern="0" dirty="0">
                <a:solidFill>
                  <a:schemeClr val="tx2"/>
                </a:solidFill>
                <a:latin typeface="Calibri" pitchFamily="34" charset="0"/>
                <a:ea typeface="+mj-ea"/>
                <a:cs typeface="+mj-cs"/>
              </a:rPr>
              <a:t>Outils essentiels d’organisation</a:t>
            </a:r>
          </a:p>
        </p:txBody>
      </p:sp>
    </p:spTree>
    <p:extLst>
      <p:ext uri="{BB962C8B-B14F-4D97-AF65-F5344CB8AC3E}">
        <p14:creationId xmlns:p14="http://schemas.microsoft.com/office/powerpoint/2010/main" val="345858862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e 2"/>
          <p:cNvGrpSpPr/>
          <p:nvPr/>
        </p:nvGrpSpPr>
        <p:grpSpPr>
          <a:xfrm>
            <a:off x="2855369" y="1032687"/>
            <a:ext cx="5677181" cy="4017367"/>
            <a:chOff x="2855369" y="1032687"/>
            <a:chExt cx="5677181" cy="4017367"/>
          </a:xfrm>
        </p:grpSpPr>
        <p:sp>
          <p:nvSpPr>
            <p:cNvPr id="32" name="Forme libre 31"/>
            <p:cNvSpPr/>
            <p:nvPr/>
          </p:nvSpPr>
          <p:spPr>
            <a:xfrm>
              <a:off x="3739091" y="1165527"/>
              <a:ext cx="4673316" cy="609525"/>
            </a:xfrm>
            <a:custGeom>
              <a:avLst/>
              <a:gdLst>
                <a:gd name="connsiteX0" fmla="*/ 0 w 4673316"/>
                <a:gd name="connsiteY0" fmla="*/ 0 h 609525"/>
                <a:gd name="connsiteX1" fmla="*/ 4673316 w 4673316"/>
                <a:gd name="connsiteY1" fmla="*/ 0 h 609525"/>
                <a:gd name="connsiteX2" fmla="*/ 4673316 w 4673316"/>
                <a:gd name="connsiteY2" fmla="*/ 609525 h 609525"/>
                <a:gd name="connsiteX3" fmla="*/ 0 w 4673316"/>
                <a:gd name="connsiteY3" fmla="*/ 609525 h 609525"/>
                <a:gd name="connsiteX4" fmla="*/ 0 w 4673316"/>
                <a:gd name="connsiteY4" fmla="*/ 0 h 60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3316" h="609525">
                  <a:moveTo>
                    <a:pt x="0" y="0"/>
                  </a:moveTo>
                  <a:lnTo>
                    <a:pt x="4673316" y="0"/>
                  </a:lnTo>
                  <a:lnTo>
                    <a:pt x="4673316" y="609525"/>
                  </a:lnTo>
                  <a:lnTo>
                    <a:pt x="0" y="609525"/>
                  </a:lnTo>
                  <a:lnTo>
                    <a:pt x="0" y="0"/>
                  </a:lnTo>
                  <a:close/>
                </a:path>
              </a:pathLst>
            </a:custGeom>
            <a:solidFill>
              <a:schemeClr val="bg2">
                <a:lumMod val="90000"/>
                <a:alpha val="90000"/>
              </a:schemeClr>
            </a:solidFill>
          </p:spPr>
          <p:style>
            <a:lnRef idx="2">
              <a:schemeClr val="accent5">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81451" tIns="187452" rIns="481451" bIns="142240" numCol="1" spcCol="1270" anchor="t" anchorCtr="0">
              <a:noAutofit/>
            </a:bodyPr>
            <a:lstStyle/>
            <a:p>
              <a:pPr marL="228600" lvl="1" indent="-228600" algn="l" defTabSz="889000">
                <a:lnSpc>
                  <a:spcPct val="90000"/>
                </a:lnSpc>
                <a:spcBef>
                  <a:spcPct val="0"/>
                </a:spcBef>
                <a:spcAft>
                  <a:spcPct val="15000"/>
                </a:spcAft>
                <a:buChar char="••"/>
              </a:pPr>
              <a:r>
                <a:rPr lang="fr-FR" sz="2000" b="1" kern="1200"/>
                <a:t>Fixer les objectifs d’un projet</a:t>
              </a:r>
            </a:p>
          </p:txBody>
        </p:sp>
        <p:sp>
          <p:nvSpPr>
            <p:cNvPr id="37" name="Forme libre 36"/>
            <p:cNvSpPr/>
            <p:nvPr/>
          </p:nvSpPr>
          <p:spPr>
            <a:xfrm>
              <a:off x="2927379" y="1032687"/>
              <a:ext cx="1339229" cy="265680"/>
            </a:xfrm>
            <a:custGeom>
              <a:avLst/>
              <a:gdLst>
                <a:gd name="connsiteX0" fmla="*/ 0 w 1339229"/>
                <a:gd name="connsiteY0" fmla="*/ 44281 h 265680"/>
                <a:gd name="connsiteX1" fmla="*/ 44281 w 1339229"/>
                <a:gd name="connsiteY1" fmla="*/ 0 h 265680"/>
                <a:gd name="connsiteX2" fmla="*/ 1294948 w 1339229"/>
                <a:gd name="connsiteY2" fmla="*/ 0 h 265680"/>
                <a:gd name="connsiteX3" fmla="*/ 1339229 w 1339229"/>
                <a:gd name="connsiteY3" fmla="*/ 44281 h 265680"/>
                <a:gd name="connsiteX4" fmla="*/ 1339229 w 1339229"/>
                <a:gd name="connsiteY4" fmla="*/ 221399 h 265680"/>
                <a:gd name="connsiteX5" fmla="*/ 1294948 w 1339229"/>
                <a:gd name="connsiteY5" fmla="*/ 265680 h 265680"/>
                <a:gd name="connsiteX6" fmla="*/ 44281 w 1339229"/>
                <a:gd name="connsiteY6" fmla="*/ 265680 h 265680"/>
                <a:gd name="connsiteX7" fmla="*/ 0 w 1339229"/>
                <a:gd name="connsiteY7" fmla="*/ 221399 h 265680"/>
                <a:gd name="connsiteX8" fmla="*/ 0 w 1339229"/>
                <a:gd name="connsiteY8" fmla="*/ 44281 h 26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9229" h="265680">
                  <a:moveTo>
                    <a:pt x="0" y="44281"/>
                  </a:moveTo>
                  <a:cubicBezTo>
                    <a:pt x="0" y="19825"/>
                    <a:pt x="19825" y="0"/>
                    <a:pt x="44281" y="0"/>
                  </a:cubicBezTo>
                  <a:lnTo>
                    <a:pt x="1294948" y="0"/>
                  </a:lnTo>
                  <a:cubicBezTo>
                    <a:pt x="1319404" y="0"/>
                    <a:pt x="1339229" y="19825"/>
                    <a:pt x="1339229" y="44281"/>
                  </a:cubicBezTo>
                  <a:lnTo>
                    <a:pt x="1339229" y="221399"/>
                  </a:lnTo>
                  <a:cubicBezTo>
                    <a:pt x="1339229" y="245855"/>
                    <a:pt x="1319404" y="265680"/>
                    <a:pt x="1294948" y="265680"/>
                  </a:cubicBezTo>
                  <a:lnTo>
                    <a:pt x="44281" y="265680"/>
                  </a:lnTo>
                  <a:cubicBezTo>
                    <a:pt x="19825" y="265680"/>
                    <a:pt x="0" y="245855"/>
                    <a:pt x="0" y="221399"/>
                  </a:cubicBezTo>
                  <a:lnTo>
                    <a:pt x="0" y="44281"/>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77100" tIns="12969" rIns="177100" bIns="12969" numCol="1" spcCol="1270" anchor="ctr" anchorCtr="0">
              <a:noAutofit/>
            </a:bodyPr>
            <a:lstStyle/>
            <a:p>
              <a:pPr lvl="0" algn="l" defTabSz="800100">
                <a:lnSpc>
                  <a:spcPct val="90000"/>
                </a:lnSpc>
                <a:spcBef>
                  <a:spcPct val="0"/>
                </a:spcBef>
                <a:spcAft>
                  <a:spcPct val="35000"/>
                </a:spcAft>
              </a:pPr>
              <a:r>
                <a:rPr lang="fr-FR" sz="1800" b="1" kern="1200" dirty="0">
                  <a:effectLst>
                    <a:outerShdw blurRad="38100" dist="38100" dir="2700000" algn="tl">
                      <a:srgbClr val="000000">
                        <a:alpha val="43137"/>
                      </a:srgbClr>
                    </a:outerShdw>
                  </a:effectLst>
                </a:rPr>
                <a:t>Chapitre 1 </a:t>
              </a:r>
            </a:p>
          </p:txBody>
        </p:sp>
        <p:sp>
          <p:nvSpPr>
            <p:cNvPr id="38" name="Forme libre 37"/>
            <p:cNvSpPr/>
            <p:nvPr/>
          </p:nvSpPr>
          <p:spPr>
            <a:xfrm>
              <a:off x="3790393" y="1956492"/>
              <a:ext cx="4627473" cy="609525"/>
            </a:xfrm>
            <a:custGeom>
              <a:avLst/>
              <a:gdLst>
                <a:gd name="connsiteX0" fmla="*/ 0 w 4627473"/>
                <a:gd name="connsiteY0" fmla="*/ 0 h 609525"/>
                <a:gd name="connsiteX1" fmla="*/ 4627473 w 4627473"/>
                <a:gd name="connsiteY1" fmla="*/ 0 h 609525"/>
                <a:gd name="connsiteX2" fmla="*/ 4627473 w 4627473"/>
                <a:gd name="connsiteY2" fmla="*/ 609525 h 609525"/>
                <a:gd name="connsiteX3" fmla="*/ 0 w 4627473"/>
                <a:gd name="connsiteY3" fmla="*/ 609525 h 609525"/>
                <a:gd name="connsiteX4" fmla="*/ 0 w 4627473"/>
                <a:gd name="connsiteY4" fmla="*/ 0 h 60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7473" h="609525">
                  <a:moveTo>
                    <a:pt x="0" y="0"/>
                  </a:moveTo>
                  <a:lnTo>
                    <a:pt x="4627473" y="0"/>
                  </a:lnTo>
                  <a:lnTo>
                    <a:pt x="4627473" y="609525"/>
                  </a:lnTo>
                  <a:lnTo>
                    <a:pt x="0" y="609525"/>
                  </a:lnTo>
                  <a:lnTo>
                    <a:pt x="0" y="0"/>
                  </a:lnTo>
                  <a:close/>
                </a:path>
              </a:pathLst>
            </a:custGeom>
            <a:solidFill>
              <a:schemeClr val="bg2">
                <a:lumMod val="90000"/>
                <a:alpha val="90000"/>
              </a:schemeClr>
            </a:solidFill>
          </p:spPr>
          <p:style>
            <a:lnRef idx="2">
              <a:schemeClr val="accent5">
                <a:hueOff val="-2483469"/>
                <a:satOff val="9953"/>
                <a:lumOff val="2157"/>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81451" tIns="187452" rIns="481451" bIns="142240" numCol="1" spcCol="1270" anchor="t" anchorCtr="0">
              <a:noAutofit/>
            </a:bodyPr>
            <a:lstStyle/>
            <a:p>
              <a:pPr marL="228600" lvl="1" indent="-228600" algn="l" defTabSz="889000">
                <a:lnSpc>
                  <a:spcPct val="90000"/>
                </a:lnSpc>
                <a:spcBef>
                  <a:spcPct val="0"/>
                </a:spcBef>
                <a:spcAft>
                  <a:spcPct val="15000"/>
                </a:spcAft>
                <a:buChar char="••"/>
              </a:pPr>
              <a:r>
                <a:rPr lang="fr-FR" sz="2000" b="1" kern="1200"/>
                <a:t>Organiser des réunions efficaces</a:t>
              </a:r>
            </a:p>
          </p:txBody>
        </p:sp>
        <p:sp>
          <p:nvSpPr>
            <p:cNvPr id="42" name="Forme libre 41"/>
            <p:cNvSpPr/>
            <p:nvPr/>
          </p:nvSpPr>
          <p:spPr>
            <a:xfrm>
              <a:off x="2927379" y="1823652"/>
              <a:ext cx="1339229" cy="265680"/>
            </a:xfrm>
            <a:custGeom>
              <a:avLst/>
              <a:gdLst>
                <a:gd name="connsiteX0" fmla="*/ 0 w 1339229"/>
                <a:gd name="connsiteY0" fmla="*/ 44281 h 265680"/>
                <a:gd name="connsiteX1" fmla="*/ 44281 w 1339229"/>
                <a:gd name="connsiteY1" fmla="*/ 0 h 265680"/>
                <a:gd name="connsiteX2" fmla="*/ 1294948 w 1339229"/>
                <a:gd name="connsiteY2" fmla="*/ 0 h 265680"/>
                <a:gd name="connsiteX3" fmla="*/ 1339229 w 1339229"/>
                <a:gd name="connsiteY3" fmla="*/ 44281 h 265680"/>
                <a:gd name="connsiteX4" fmla="*/ 1339229 w 1339229"/>
                <a:gd name="connsiteY4" fmla="*/ 221399 h 265680"/>
                <a:gd name="connsiteX5" fmla="*/ 1294948 w 1339229"/>
                <a:gd name="connsiteY5" fmla="*/ 265680 h 265680"/>
                <a:gd name="connsiteX6" fmla="*/ 44281 w 1339229"/>
                <a:gd name="connsiteY6" fmla="*/ 265680 h 265680"/>
                <a:gd name="connsiteX7" fmla="*/ 0 w 1339229"/>
                <a:gd name="connsiteY7" fmla="*/ 221399 h 265680"/>
                <a:gd name="connsiteX8" fmla="*/ 0 w 1339229"/>
                <a:gd name="connsiteY8" fmla="*/ 44281 h 26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9229" h="265680">
                  <a:moveTo>
                    <a:pt x="0" y="44281"/>
                  </a:moveTo>
                  <a:cubicBezTo>
                    <a:pt x="0" y="19825"/>
                    <a:pt x="19825" y="0"/>
                    <a:pt x="44281" y="0"/>
                  </a:cubicBezTo>
                  <a:lnTo>
                    <a:pt x="1294948" y="0"/>
                  </a:lnTo>
                  <a:cubicBezTo>
                    <a:pt x="1319404" y="0"/>
                    <a:pt x="1339229" y="19825"/>
                    <a:pt x="1339229" y="44281"/>
                  </a:cubicBezTo>
                  <a:lnTo>
                    <a:pt x="1339229" y="221399"/>
                  </a:lnTo>
                  <a:cubicBezTo>
                    <a:pt x="1339229" y="245855"/>
                    <a:pt x="1319404" y="265680"/>
                    <a:pt x="1294948" y="265680"/>
                  </a:cubicBezTo>
                  <a:lnTo>
                    <a:pt x="44281" y="265680"/>
                  </a:lnTo>
                  <a:cubicBezTo>
                    <a:pt x="19825" y="265680"/>
                    <a:pt x="0" y="245855"/>
                    <a:pt x="0" y="221399"/>
                  </a:cubicBezTo>
                  <a:lnTo>
                    <a:pt x="0" y="44281"/>
                  </a:lnTo>
                  <a:close/>
                </a:path>
              </a:pathLst>
            </a:custGeom>
          </p:spPr>
          <p:style>
            <a:lnRef idx="2">
              <a:schemeClr val="lt1">
                <a:hueOff val="0"/>
                <a:satOff val="0"/>
                <a:lumOff val="0"/>
                <a:alphaOff val="0"/>
              </a:schemeClr>
            </a:lnRef>
            <a:fillRef idx="1">
              <a:schemeClr val="accent5">
                <a:hueOff val="-2483469"/>
                <a:satOff val="9953"/>
                <a:lumOff val="2157"/>
                <a:alphaOff val="0"/>
              </a:schemeClr>
            </a:fillRef>
            <a:effectRef idx="0">
              <a:schemeClr val="accent5">
                <a:hueOff val="-2483469"/>
                <a:satOff val="9953"/>
                <a:lumOff val="2157"/>
                <a:alphaOff val="0"/>
              </a:schemeClr>
            </a:effectRef>
            <a:fontRef idx="minor">
              <a:schemeClr val="lt1"/>
            </a:fontRef>
          </p:style>
          <p:txBody>
            <a:bodyPr spcFirstLastPara="0" vert="horz" wrap="square" lIns="177100" tIns="12969" rIns="177100" bIns="12969" numCol="1" spcCol="1270" anchor="ctr" anchorCtr="0">
              <a:noAutofit/>
            </a:bodyPr>
            <a:lstStyle/>
            <a:p>
              <a:pPr lvl="0" algn="l" defTabSz="800100">
                <a:lnSpc>
                  <a:spcPct val="90000"/>
                </a:lnSpc>
                <a:spcBef>
                  <a:spcPct val="0"/>
                </a:spcBef>
                <a:spcAft>
                  <a:spcPct val="35000"/>
                </a:spcAft>
              </a:pPr>
              <a:r>
                <a:rPr lang="fr-FR" sz="1800" b="1" kern="1200" dirty="0">
                  <a:effectLst>
                    <a:outerShdw blurRad="38100" dist="38100" dir="2700000" algn="tl">
                      <a:srgbClr val="000000">
                        <a:alpha val="43137"/>
                      </a:srgbClr>
                    </a:outerShdw>
                  </a:effectLst>
                </a:rPr>
                <a:t>Chapitre 2 </a:t>
              </a:r>
            </a:p>
          </p:txBody>
        </p:sp>
        <p:sp>
          <p:nvSpPr>
            <p:cNvPr id="44" name="Forme libre 43"/>
            <p:cNvSpPr/>
            <p:nvPr/>
          </p:nvSpPr>
          <p:spPr>
            <a:xfrm>
              <a:off x="3790393" y="2711958"/>
              <a:ext cx="4572263" cy="609525"/>
            </a:xfrm>
            <a:custGeom>
              <a:avLst/>
              <a:gdLst>
                <a:gd name="connsiteX0" fmla="*/ 0 w 4572263"/>
                <a:gd name="connsiteY0" fmla="*/ 0 h 609525"/>
                <a:gd name="connsiteX1" fmla="*/ 4572263 w 4572263"/>
                <a:gd name="connsiteY1" fmla="*/ 0 h 609525"/>
                <a:gd name="connsiteX2" fmla="*/ 4572263 w 4572263"/>
                <a:gd name="connsiteY2" fmla="*/ 609525 h 609525"/>
                <a:gd name="connsiteX3" fmla="*/ 0 w 4572263"/>
                <a:gd name="connsiteY3" fmla="*/ 609525 h 609525"/>
                <a:gd name="connsiteX4" fmla="*/ 0 w 4572263"/>
                <a:gd name="connsiteY4" fmla="*/ 0 h 60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2263" h="609525">
                  <a:moveTo>
                    <a:pt x="0" y="0"/>
                  </a:moveTo>
                  <a:lnTo>
                    <a:pt x="4572263" y="0"/>
                  </a:lnTo>
                  <a:lnTo>
                    <a:pt x="4572263" y="609525"/>
                  </a:lnTo>
                  <a:lnTo>
                    <a:pt x="0" y="609525"/>
                  </a:lnTo>
                  <a:lnTo>
                    <a:pt x="0" y="0"/>
                  </a:lnTo>
                  <a:close/>
                </a:path>
              </a:pathLst>
            </a:custGeom>
            <a:solidFill>
              <a:schemeClr val="bg2">
                <a:lumMod val="90000"/>
                <a:alpha val="90000"/>
              </a:schemeClr>
            </a:solidFill>
          </p:spPr>
          <p:style>
            <a:lnRef idx="2">
              <a:schemeClr val="accent5">
                <a:hueOff val="-4966938"/>
                <a:satOff val="19906"/>
                <a:lumOff val="4314"/>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81451" tIns="187452" rIns="481451" bIns="142240" numCol="1" spcCol="1270" anchor="t" anchorCtr="0">
              <a:noAutofit/>
            </a:bodyPr>
            <a:lstStyle/>
            <a:p>
              <a:pPr marL="228600" lvl="1" indent="-228600" algn="l" defTabSz="889000">
                <a:lnSpc>
                  <a:spcPct val="90000"/>
                </a:lnSpc>
                <a:spcBef>
                  <a:spcPct val="0"/>
                </a:spcBef>
                <a:spcAft>
                  <a:spcPct val="15000"/>
                </a:spcAft>
                <a:buChar char="••"/>
              </a:pPr>
              <a:r>
                <a:rPr lang="fr-FR" sz="2000" b="1" kern="1200"/>
                <a:t>Le compte-rendu</a:t>
              </a:r>
            </a:p>
          </p:txBody>
        </p:sp>
        <p:sp>
          <p:nvSpPr>
            <p:cNvPr id="46" name="Forme libre 45"/>
            <p:cNvSpPr/>
            <p:nvPr/>
          </p:nvSpPr>
          <p:spPr>
            <a:xfrm>
              <a:off x="2927379" y="2614617"/>
              <a:ext cx="1339229" cy="265680"/>
            </a:xfrm>
            <a:custGeom>
              <a:avLst/>
              <a:gdLst>
                <a:gd name="connsiteX0" fmla="*/ 0 w 1339229"/>
                <a:gd name="connsiteY0" fmla="*/ 44281 h 265680"/>
                <a:gd name="connsiteX1" fmla="*/ 44281 w 1339229"/>
                <a:gd name="connsiteY1" fmla="*/ 0 h 265680"/>
                <a:gd name="connsiteX2" fmla="*/ 1294948 w 1339229"/>
                <a:gd name="connsiteY2" fmla="*/ 0 h 265680"/>
                <a:gd name="connsiteX3" fmla="*/ 1339229 w 1339229"/>
                <a:gd name="connsiteY3" fmla="*/ 44281 h 265680"/>
                <a:gd name="connsiteX4" fmla="*/ 1339229 w 1339229"/>
                <a:gd name="connsiteY4" fmla="*/ 221399 h 265680"/>
                <a:gd name="connsiteX5" fmla="*/ 1294948 w 1339229"/>
                <a:gd name="connsiteY5" fmla="*/ 265680 h 265680"/>
                <a:gd name="connsiteX6" fmla="*/ 44281 w 1339229"/>
                <a:gd name="connsiteY6" fmla="*/ 265680 h 265680"/>
                <a:gd name="connsiteX7" fmla="*/ 0 w 1339229"/>
                <a:gd name="connsiteY7" fmla="*/ 221399 h 265680"/>
                <a:gd name="connsiteX8" fmla="*/ 0 w 1339229"/>
                <a:gd name="connsiteY8" fmla="*/ 44281 h 26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9229" h="265680">
                  <a:moveTo>
                    <a:pt x="0" y="44281"/>
                  </a:moveTo>
                  <a:cubicBezTo>
                    <a:pt x="0" y="19825"/>
                    <a:pt x="19825" y="0"/>
                    <a:pt x="44281" y="0"/>
                  </a:cubicBezTo>
                  <a:lnTo>
                    <a:pt x="1294948" y="0"/>
                  </a:lnTo>
                  <a:cubicBezTo>
                    <a:pt x="1319404" y="0"/>
                    <a:pt x="1339229" y="19825"/>
                    <a:pt x="1339229" y="44281"/>
                  </a:cubicBezTo>
                  <a:lnTo>
                    <a:pt x="1339229" y="221399"/>
                  </a:lnTo>
                  <a:cubicBezTo>
                    <a:pt x="1339229" y="245855"/>
                    <a:pt x="1319404" y="265680"/>
                    <a:pt x="1294948" y="265680"/>
                  </a:cubicBezTo>
                  <a:lnTo>
                    <a:pt x="44281" y="265680"/>
                  </a:lnTo>
                  <a:cubicBezTo>
                    <a:pt x="19825" y="265680"/>
                    <a:pt x="0" y="245855"/>
                    <a:pt x="0" y="221399"/>
                  </a:cubicBezTo>
                  <a:lnTo>
                    <a:pt x="0" y="44281"/>
                  </a:lnTo>
                  <a:close/>
                </a:path>
              </a:pathLst>
            </a:custGeom>
          </p:spPr>
          <p:style>
            <a:lnRef idx="2">
              <a:schemeClr val="lt1">
                <a:hueOff val="0"/>
                <a:satOff val="0"/>
                <a:lumOff val="0"/>
                <a:alphaOff val="0"/>
              </a:schemeClr>
            </a:lnRef>
            <a:fillRef idx="1">
              <a:schemeClr val="accent5">
                <a:hueOff val="-4966938"/>
                <a:satOff val="19906"/>
                <a:lumOff val="4314"/>
                <a:alphaOff val="0"/>
              </a:schemeClr>
            </a:fillRef>
            <a:effectRef idx="0">
              <a:schemeClr val="accent5">
                <a:hueOff val="-4966938"/>
                <a:satOff val="19906"/>
                <a:lumOff val="4314"/>
                <a:alphaOff val="0"/>
              </a:schemeClr>
            </a:effectRef>
            <a:fontRef idx="minor">
              <a:schemeClr val="lt1"/>
            </a:fontRef>
          </p:style>
          <p:txBody>
            <a:bodyPr spcFirstLastPara="0" vert="horz" wrap="square" lIns="177100" tIns="12969" rIns="177100" bIns="12969" numCol="1" spcCol="1270" anchor="ctr" anchorCtr="0">
              <a:noAutofit/>
            </a:bodyPr>
            <a:lstStyle/>
            <a:p>
              <a:pPr lvl="0" algn="l" defTabSz="800100">
                <a:lnSpc>
                  <a:spcPct val="90000"/>
                </a:lnSpc>
                <a:spcBef>
                  <a:spcPct val="0"/>
                </a:spcBef>
                <a:spcAft>
                  <a:spcPct val="35000"/>
                </a:spcAft>
              </a:pPr>
              <a:r>
                <a:rPr lang="fr-FR" sz="1800" b="1" kern="1200" dirty="0">
                  <a:effectLst>
                    <a:outerShdw blurRad="38100" dist="38100" dir="2700000" algn="tl">
                      <a:srgbClr val="000000">
                        <a:alpha val="43137"/>
                      </a:srgbClr>
                    </a:outerShdw>
                  </a:effectLst>
                </a:rPr>
                <a:t>Chapitre 3</a:t>
              </a:r>
            </a:p>
          </p:txBody>
        </p:sp>
        <p:sp>
          <p:nvSpPr>
            <p:cNvPr id="47" name="Forme libre 46"/>
            <p:cNvSpPr/>
            <p:nvPr/>
          </p:nvSpPr>
          <p:spPr>
            <a:xfrm>
              <a:off x="3790393" y="3538422"/>
              <a:ext cx="4605389" cy="609525"/>
            </a:xfrm>
            <a:custGeom>
              <a:avLst/>
              <a:gdLst>
                <a:gd name="connsiteX0" fmla="*/ 0 w 4605389"/>
                <a:gd name="connsiteY0" fmla="*/ 0 h 609525"/>
                <a:gd name="connsiteX1" fmla="*/ 4605389 w 4605389"/>
                <a:gd name="connsiteY1" fmla="*/ 0 h 609525"/>
                <a:gd name="connsiteX2" fmla="*/ 4605389 w 4605389"/>
                <a:gd name="connsiteY2" fmla="*/ 609525 h 609525"/>
                <a:gd name="connsiteX3" fmla="*/ 0 w 4605389"/>
                <a:gd name="connsiteY3" fmla="*/ 609525 h 609525"/>
                <a:gd name="connsiteX4" fmla="*/ 0 w 4605389"/>
                <a:gd name="connsiteY4" fmla="*/ 0 h 60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5389" h="609525">
                  <a:moveTo>
                    <a:pt x="0" y="0"/>
                  </a:moveTo>
                  <a:lnTo>
                    <a:pt x="4605389" y="0"/>
                  </a:lnTo>
                  <a:lnTo>
                    <a:pt x="4605389" y="609525"/>
                  </a:lnTo>
                  <a:lnTo>
                    <a:pt x="0" y="609525"/>
                  </a:lnTo>
                  <a:lnTo>
                    <a:pt x="0" y="0"/>
                  </a:lnTo>
                  <a:close/>
                </a:path>
              </a:pathLst>
            </a:custGeom>
            <a:solidFill>
              <a:schemeClr val="bg2">
                <a:lumMod val="90000"/>
                <a:alpha val="90000"/>
              </a:schemeClr>
            </a:solidFill>
          </p:spPr>
          <p:style>
            <a:lnRef idx="2">
              <a:schemeClr val="accent5">
                <a:hueOff val="-7450407"/>
                <a:satOff val="29858"/>
                <a:lumOff val="6471"/>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81451" tIns="187452" rIns="481451" bIns="142240" numCol="1" spcCol="1270" anchor="t" anchorCtr="0">
              <a:noAutofit/>
            </a:bodyPr>
            <a:lstStyle/>
            <a:p>
              <a:pPr marL="228600" lvl="1" indent="-228600" algn="l" defTabSz="889000">
                <a:lnSpc>
                  <a:spcPct val="90000"/>
                </a:lnSpc>
                <a:spcBef>
                  <a:spcPct val="0"/>
                </a:spcBef>
                <a:spcAft>
                  <a:spcPct val="15000"/>
                </a:spcAft>
                <a:buChar char="••"/>
              </a:pPr>
              <a:r>
                <a:rPr lang="fr-FR" sz="2000" b="1" kern="1200"/>
                <a:t>Gérer la phase de démarrage</a:t>
              </a:r>
            </a:p>
          </p:txBody>
        </p:sp>
        <p:sp>
          <p:nvSpPr>
            <p:cNvPr id="48" name="Forme libre 47"/>
            <p:cNvSpPr/>
            <p:nvPr/>
          </p:nvSpPr>
          <p:spPr>
            <a:xfrm>
              <a:off x="2927379" y="3405582"/>
              <a:ext cx="1339229" cy="265680"/>
            </a:xfrm>
            <a:custGeom>
              <a:avLst/>
              <a:gdLst>
                <a:gd name="connsiteX0" fmla="*/ 0 w 1339229"/>
                <a:gd name="connsiteY0" fmla="*/ 44281 h 265680"/>
                <a:gd name="connsiteX1" fmla="*/ 44281 w 1339229"/>
                <a:gd name="connsiteY1" fmla="*/ 0 h 265680"/>
                <a:gd name="connsiteX2" fmla="*/ 1294948 w 1339229"/>
                <a:gd name="connsiteY2" fmla="*/ 0 h 265680"/>
                <a:gd name="connsiteX3" fmla="*/ 1339229 w 1339229"/>
                <a:gd name="connsiteY3" fmla="*/ 44281 h 265680"/>
                <a:gd name="connsiteX4" fmla="*/ 1339229 w 1339229"/>
                <a:gd name="connsiteY4" fmla="*/ 221399 h 265680"/>
                <a:gd name="connsiteX5" fmla="*/ 1294948 w 1339229"/>
                <a:gd name="connsiteY5" fmla="*/ 265680 h 265680"/>
                <a:gd name="connsiteX6" fmla="*/ 44281 w 1339229"/>
                <a:gd name="connsiteY6" fmla="*/ 265680 h 265680"/>
                <a:gd name="connsiteX7" fmla="*/ 0 w 1339229"/>
                <a:gd name="connsiteY7" fmla="*/ 221399 h 265680"/>
                <a:gd name="connsiteX8" fmla="*/ 0 w 1339229"/>
                <a:gd name="connsiteY8" fmla="*/ 44281 h 26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9229" h="265680">
                  <a:moveTo>
                    <a:pt x="0" y="44281"/>
                  </a:moveTo>
                  <a:cubicBezTo>
                    <a:pt x="0" y="19825"/>
                    <a:pt x="19825" y="0"/>
                    <a:pt x="44281" y="0"/>
                  </a:cubicBezTo>
                  <a:lnTo>
                    <a:pt x="1294948" y="0"/>
                  </a:lnTo>
                  <a:cubicBezTo>
                    <a:pt x="1319404" y="0"/>
                    <a:pt x="1339229" y="19825"/>
                    <a:pt x="1339229" y="44281"/>
                  </a:cubicBezTo>
                  <a:lnTo>
                    <a:pt x="1339229" y="221399"/>
                  </a:lnTo>
                  <a:cubicBezTo>
                    <a:pt x="1339229" y="245855"/>
                    <a:pt x="1319404" y="265680"/>
                    <a:pt x="1294948" y="265680"/>
                  </a:cubicBezTo>
                  <a:lnTo>
                    <a:pt x="44281" y="265680"/>
                  </a:lnTo>
                  <a:cubicBezTo>
                    <a:pt x="19825" y="265680"/>
                    <a:pt x="0" y="245855"/>
                    <a:pt x="0" y="221399"/>
                  </a:cubicBezTo>
                  <a:lnTo>
                    <a:pt x="0" y="44281"/>
                  </a:lnTo>
                  <a:close/>
                </a:path>
              </a:pathLst>
            </a:custGeom>
          </p:spPr>
          <p:style>
            <a:lnRef idx="2">
              <a:schemeClr val="lt1">
                <a:hueOff val="0"/>
                <a:satOff val="0"/>
                <a:lumOff val="0"/>
                <a:alphaOff val="0"/>
              </a:schemeClr>
            </a:lnRef>
            <a:fillRef idx="1">
              <a:schemeClr val="accent5">
                <a:hueOff val="-7450407"/>
                <a:satOff val="29858"/>
                <a:lumOff val="6471"/>
                <a:alphaOff val="0"/>
              </a:schemeClr>
            </a:fillRef>
            <a:effectRef idx="0">
              <a:schemeClr val="accent5">
                <a:hueOff val="-7450407"/>
                <a:satOff val="29858"/>
                <a:lumOff val="6471"/>
                <a:alphaOff val="0"/>
              </a:schemeClr>
            </a:effectRef>
            <a:fontRef idx="minor">
              <a:schemeClr val="lt1"/>
            </a:fontRef>
          </p:style>
          <p:txBody>
            <a:bodyPr spcFirstLastPara="0" vert="horz" wrap="square" lIns="177100" tIns="12969" rIns="177100" bIns="12969" numCol="1" spcCol="1270" anchor="ctr" anchorCtr="0">
              <a:noAutofit/>
            </a:bodyPr>
            <a:lstStyle/>
            <a:p>
              <a:pPr lvl="0" algn="l" defTabSz="800100">
                <a:lnSpc>
                  <a:spcPct val="90000"/>
                </a:lnSpc>
                <a:spcBef>
                  <a:spcPct val="0"/>
                </a:spcBef>
                <a:spcAft>
                  <a:spcPct val="35000"/>
                </a:spcAft>
              </a:pPr>
              <a:r>
                <a:rPr lang="fr-FR" sz="1800" b="1" kern="1200" dirty="0">
                  <a:effectLst>
                    <a:outerShdw blurRad="38100" dist="38100" dir="2700000" algn="tl">
                      <a:srgbClr val="000000">
                        <a:alpha val="43137"/>
                      </a:srgbClr>
                    </a:outerShdw>
                  </a:effectLst>
                </a:rPr>
                <a:t>Chapitre 4</a:t>
              </a:r>
            </a:p>
          </p:txBody>
        </p:sp>
        <p:sp>
          <p:nvSpPr>
            <p:cNvPr id="49" name="Forme libre 48"/>
            <p:cNvSpPr/>
            <p:nvPr/>
          </p:nvSpPr>
          <p:spPr>
            <a:xfrm>
              <a:off x="3790393" y="4329387"/>
              <a:ext cx="4641555" cy="609525"/>
            </a:xfrm>
            <a:custGeom>
              <a:avLst/>
              <a:gdLst>
                <a:gd name="connsiteX0" fmla="*/ 0 w 4641555"/>
                <a:gd name="connsiteY0" fmla="*/ 0 h 609525"/>
                <a:gd name="connsiteX1" fmla="*/ 4641555 w 4641555"/>
                <a:gd name="connsiteY1" fmla="*/ 0 h 609525"/>
                <a:gd name="connsiteX2" fmla="*/ 4641555 w 4641555"/>
                <a:gd name="connsiteY2" fmla="*/ 609525 h 609525"/>
                <a:gd name="connsiteX3" fmla="*/ 0 w 4641555"/>
                <a:gd name="connsiteY3" fmla="*/ 609525 h 609525"/>
                <a:gd name="connsiteX4" fmla="*/ 0 w 4641555"/>
                <a:gd name="connsiteY4" fmla="*/ 0 h 60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1555" h="609525">
                  <a:moveTo>
                    <a:pt x="0" y="0"/>
                  </a:moveTo>
                  <a:lnTo>
                    <a:pt x="4641555" y="0"/>
                  </a:lnTo>
                  <a:lnTo>
                    <a:pt x="4641555" y="609525"/>
                  </a:lnTo>
                  <a:lnTo>
                    <a:pt x="0" y="609525"/>
                  </a:lnTo>
                  <a:lnTo>
                    <a:pt x="0" y="0"/>
                  </a:lnTo>
                  <a:close/>
                </a:path>
              </a:pathLst>
            </a:custGeom>
            <a:solidFill>
              <a:schemeClr val="bg2">
                <a:lumMod val="90000"/>
                <a:alpha val="90000"/>
              </a:schemeClr>
            </a:solidFill>
          </p:spPr>
          <p:style>
            <a:lnRef idx="2">
              <a:schemeClr val="accent5">
                <a:hueOff val="-9933876"/>
                <a:satOff val="39811"/>
                <a:lumOff val="8628"/>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81451" tIns="187452" rIns="481451" bIns="142240" numCol="1" spcCol="1270" anchor="t" anchorCtr="0">
              <a:noAutofit/>
            </a:bodyPr>
            <a:lstStyle/>
            <a:p>
              <a:pPr marL="228600" lvl="1" indent="-228600" algn="l" defTabSz="889000">
                <a:lnSpc>
                  <a:spcPct val="90000"/>
                </a:lnSpc>
                <a:spcBef>
                  <a:spcPct val="0"/>
                </a:spcBef>
                <a:spcAft>
                  <a:spcPct val="15000"/>
                </a:spcAft>
                <a:buChar char="••"/>
              </a:pPr>
              <a:r>
                <a:rPr lang="fr-FR" sz="2000" b="1" kern="1200"/>
                <a:t>Cycle de vie d’un projet</a:t>
              </a:r>
            </a:p>
          </p:txBody>
        </p:sp>
        <p:sp>
          <p:nvSpPr>
            <p:cNvPr id="50" name="Forme libre 49"/>
            <p:cNvSpPr/>
            <p:nvPr/>
          </p:nvSpPr>
          <p:spPr>
            <a:xfrm>
              <a:off x="2927379" y="4196547"/>
              <a:ext cx="1339229" cy="265680"/>
            </a:xfrm>
            <a:custGeom>
              <a:avLst/>
              <a:gdLst>
                <a:gd name="connsiteX0" fmla="*/ 0 w 1339229"/>
                <a:gd name="connsiteY0" fmla="*/ 44281 h 265680"/>
                <a:gd name="connsiteX1" fmla="*/ 44281 w 1339229"/>
                <a:gd name="connsiteY1" fmla="*/ 0 h 265680"/>
                <a:gd name="connsiteX2" fmla="*/ 1294948 w 1339229"/>
                <a:gd name="connsiteY2" fmla="*/ 0 h 265680"/>
                <a:gd name="connsiteX3" fmla="*/ 1339229 w 1339229"/>
                <a:gd name="connsiteY3" fmla="*/ 44281 h 265680"/>
                <a:gd name="connsiteX4" fmla="*/ 1339229 w 1339229"/>
                <a:gd name="connsiteY4" fmla="*/ 221399 h 265680"/>
                <a:gd name="connsiteX5" fmla="*/ 1294948 w 1339229"/>
                <a:gd name="connsiteY5" fmla="*/ 265680 h 265680"/>
                <a:gd name="connsiteX6" fmla="*/ 44281 w 1339229"/>
                <a:gd name="connsiteY6" fmla="*/ 265680 h 265680"/>
                <a:gd name="connsiteX7" fmla="*/ 0 w 1339229"/>
                <a:gd name="connsiteY7" fmla="*/ 221399 h 265680"/>
                <a:gd name="connsiteX8" fmla="*/ 0 w 1339229"/>
                <a:gd name="connsiteY8" fmla="*/ 44281 h 26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9229" h="265680">
                  <a:moveTo>
                    <a:pt x="0" y="44281"/>
                  </a:moveTo>
                  <a:cubicBezTo>
                    <a:pt x="0" y="19825"/>
                    <a:pt x="19825" y="0"/>
                    <a:pt x="44281" y="0"/>
                  </a:cubicBezTo>
                  <a:lnTo>
                    <a:pt x="1294948" y="0"/>
                  </a:lnTo>
                  <a:cubicBezTo>
                    <a:pt x="1319404" y="0"/>
                    <a:pt x="1339229" y="19825"/>
                    <a:pt x="1339229" y="44281"/>
                  </a:cubicBezTo>
                  <a:lnTo>
                    <a:pt x="1339229" y="221399"/>
                  </a:lnTo>
                  <a:cubicBezTo>
                    <a:pt x="1339229" y="245855"/>
                    <a:pt x="1319404" y="265680"/>
                    <a:pt x="1294948" y="265680"/>
                  </a:cubicBezTo>
                  <a:lnTo>
                    <a:pt x="44281" y="265680"/>
                  </a:lnTo>
                  <a:cubicBezTo>
                    <a:pt x="19825" y="265680"/>
                    <a:pt x="0" y="245855"/>
                    <a:pt x="0" y="221399"/>
                  </a:cubicBezTo>
                  <a:lnTo>
                    <a:pt x="0" y="44281"/>
                  </a:lnTo>
                  <a:close/>
                </a:path>
              </a:pathLst>
            </a:cu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txBody>
            <a:bodyPr spcFirstLastPara="0" vert="horz" wrap="square" lIns="177100" tIns="12969" rIns="177100" bIns="12969" numCol="1" spcCol="1270" anchor="ctr" anchorCtr="0">
              <a:noAutofit/>
            </a:bodyPr>
            <a:lstStyle/>
            <a:p>
              <a:pPr lvl="0" algn="l" defTabSz="800100">
                <a:lnSpc>
                  <a:spcPct val="90000"/>
                </a:lnSpc>
                <a:spcBef>
                  <a:spcPct val="0"/>
                </a:spcBef>
                <a:spcAft>
                  <a:spcPct val="35000"/>
                </a:spcAft>
              </a:pPr>
              <a:r>
                <a:rPr lang="fr-FR" sz="1800" b="1" kern="1200" dirty="0">
                  <a:effectLst>
                    <a:outerShdw blurRad="38100" dist="38100" dir="2700000" algn="tl">
                      <a:srgbClr val="000000">
                        <a:alpha val="43137"/>
                      </a:srgbClr>
                    </a:outerShdw>
                  </a:effectLst>
                </a:rPr>
                <a:t>Chapitre 5</a:t>
              </a:r>
            </a:p>
          </p:txBody>
        </p:sp>
        <p:sp>
          <p:nvSpPr>
            <p:cNvPr id="51" name="Rectangle 50"/>
            <p:cNvSpPr/>
            <p:nvPr/>
          </p:nvSpPr>
          <p:spPr>
            <a:xfrm>
              <a:off x="2855369" y="1809604"/>
              <a:ext cx="5677181" cy="3240450"/>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 name="Titre 1"/>
          <p:cNvSpPr>
            <a:spLocks noGrp="1"/>
          </p:cNvSpPr>
          <p:nvPr>
            <p:ph type="title"/>
          </p:nvPr>
        </p:nvSpPr>
        <p:spPr/>
        <p:txBody>
          <a:bodyPr/>
          <a:lstStyle/>
          <a:p>
            <a:endParaRPr lang="fr-FR"/>
          </a:p>
        </p:txBody>
      </p:sp>
      <p:sp>
        <p:nvSpPr>
          <p:cNvPr id="6" name="Espace réservé du numéro de diapositive 5"/>
          <p:cNvSpPr>
            <a:spLocks noGrp="1"/>
          </p:cNvSpPr>
          <p:nvPr>
            <p:ph type="sldNum" sz="quarter" idx="10"/>
          </p:nvPr>
        </p:nvSpPr>
        <p:spPr/>
        <p:txBody>
          <a:bodyPr/>
          <a:lstStyle/>
          <a:p>
            <a:pPr>
              <a:defRPr/>
            </a:pPr>
            <a:fld id="{7F07B8DE-9430-46E8-A38B-5DA0DE501445}" type="slidenum">
              <a:rPr lang="fr-FR" smtClean="0"/>
              <a:pPr>
                <a:defRPr/>
              </a:pPr>
              <a:t>6</a:t>
            </a:fld>
            <a:endParaRPr lang="fr-FR"/>
          </a:p>
        </p:txBody>
      </p:sp>
    </p:spTree>
    <p:custDataLst>
      <p:tags r:id="rId1"/>
    </p:custDataLst>
    <p:extLst>
      <p:ext uri="{BB962C8B-B14F-4D97-AF65-F5344CB8AC3E}">
        <p14:creationId xmlns:p14="http://schemas.microsoft.com/office/powerpoint/2010/main" val="163845374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11"/>
          <p:cNvSpPr>
            <a:spLocks noGrp="1"/>
          </p:cNvSpPr>
          <p:nvPr>
            <p:ph type="title"/>
          </p:nvPr>
        </p:nvSpPr>
        <p:spPr>
          <a:xfrm>
            <a:off x="2651751" y="-21379"/>
            <a:ext cx="6313582" cy="571500"/>
          </a:xfrm>
        </p:spPr>
        <p:txBody>
          <a:bodyPr/>
          <a:lstStyle/>
          <a:p>
            <a:r>
              <a:rPr lang="fr-FR"/>
              <a:t>Outils essentiels </a:t>
            </a:r>
            <a:r>
              <a:rPr lang="fr-FR" dirty="0"/>
              <a:t>d’organisation</a:t>
            </a:r>
          </a:p>
        </p:txBody>
      </p:sp>
      <p:sp>
        <p:nvSpPr>
          <p:cNvPr id="15" name="Rectangle 3"/>
          <p:cNvSpPr txBox="1">
            <a:spLocks noChangeArrowheads="1"/>
          </p:cNvSpPr>
          <p:nvPr/>
        </p:nvSpPr>
        <p:spPr>
          <a:xfrm>
            <a:off x="2461042" y="550121"/>
            <a:ext cx="6578600" cy="601928"/>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2800" b="1" i="0" u="none" strike="noStrike" kern="0" cap="none" spc="0" normalizeH="0" baseline="0" noProof="0" dirty="0">
                <a:ln>
                  <a:noFill/>
                </a:ln>
                <a:solidFill>
                  <a:schemeClr val="tx2">
                    <a:lumMod val="75000"/>
                  </a:schemeClr>
                </a:solidFill>
                <a:effectLst/>
                <a:uLnTx/>
                <a:uFillTx/>
                <a:latin typeface="Calibri" pitchFamily="34" charset="0"/>
                <a:ea typeface="+mj-ea"/>
                <a:cs typeface="+mj-cs"/>
              </a:rPr>
              <a:t>Chapitre</a:t>
            </a:r>
            <a:r>
              <a:rPr kumimoji="0" lang="fr-FR" sz="2800" b="1" i="0" u="none" strike="noStrike" kern="0" cap="none" spc="0" normalizeH="0" noProof="0" dirty="0">
                <a:ln>
                  <a:noFill/>
                </a:ln>
                <a:solidFill>
                  <a:schemeClr val="tx2">
                    <a:lumMod val="75000"/>
                  </a:schemeClr>
                </a:solidFill>
                <a:effectLst/>
                <a:uLnTx/>
                <a:uFillTx/>
                <a:latin typeface="Calibri" pitchFamily="34" charset="0"/>
                <a:ea typeface="+mj-ea"/>
                <a:cs typeface="+mj-cs"/>
              </a:rPr>
              <a:t> </a:t>
            </a:r>
            <a:r>
              <a:rPr kumimoji="0" lang="fr-FR" sz="2800" b="1" i="0" u="none" strike="noStrike" kern="0" cap="none" spc="0" normalizeH="0" dirty="0">
                <a:ln>
                  <a:noFill/>
                </a:ln>
                <a:solidFill>
                  <a:schemeClr val="tx2">
                    <a:lumMod val="75000"/>
                  </a:schemeClr>
                </a:solidFill>
                <a:effectLst/>
                <a:uLnTx/>
                <a:uFillTx/>
                <a:latin typeface="Calibri" pitchFamily="34" charset="0"/>
                <a:ea typeface="+mj-ea"/>
                <a:cs typeface="+mj-cs"/>
              </a:rPr>
              <a:t>1</a:t>
            </a:r>
            <a:endParaRPr kumimoji="0" lang="fr-FR" sz="2800" b="1" i="0" u="none" strike="noStrike" kern="0" cap="none" spc="0" normalizeH="0" baseline="0" noProof="0" dirty="0">
              <a:ln>
                <a:noFill/>
              </a:ln>
              <a:solidFill>
                <a:schemeClr val="tx2">
                  <a:lumMod val="75000"/>
                </a:schemeClr>
              </a:solidFill>
              <a:effectLst/>
              <a:uLnTx/>
              <a:uFillTx/>
              <a:latin typeface="Calibri" pitchFamily="34" charset="0"/>
              <a:ea typeface="+mj-ea"/>
              <a:cs typeface="+mj-cs"/>
            </a:endParaRPr>
          </a:p>
        </p:txBody>
      </p:sp>
      <p:sp>
        <p:nvSpPr>
          <p:cNvPr id="16" name="ZoneTexte 15"/>
          <p:cNvSpPr txBox="1"/>
          <p:nvPr/>
        </p:nvSpPr>
        <p:spPr>
          <a:xfrm>
            <a:off x="2552700" y="4773656"/>
            <a:ext cx="6591300" cy="523220"/>
          </a:xfrm>
          <a:prstGeom prst="rect">
            <a:avLst/>
          </a:prstGeom>
          <a:noFill/>
        </p:spPr>
        <p:txBody>
          <a:bodyPr wrap="square" rtlCol="0">
            <a:spAutoFit/>
          </a:bodyPr>
          <a:lstStyle/>
          <a:p>
            <a:pPr algn="ctr"/>
            <a:r>
              <a:rPr lang="fr-FR" sz="2800" b="1" dirty="0">
                <a:solidFill>
                  <a:schemeClr val="accent4"/>
                </a:solidFill>
                <a:latin typeface="Calibri" pitchFamily="34" charset="0"/>
                <a:cs typeface="Calibri" pitchFamily="34" charset="0"/>
              </a:rPr>
              <a:t>Fixer et négocier les objectifs d’un projet</a:t>
            </a:r>
          </a:p>
        </p:txBody>
      </p:sp>
      <p:sp>
        <p:nvSpPr>
          <p:cNvPr id="3" name="Espace réservé du numéro de diapositive 2"/>
          <p:cNvSpPr>
            <a:spLocks noGrp="1"/>
          </p:cNvSpPr>
          <p:nvPr>
            <p:ph type="sldNum" sz="quarter" idx="10"/>
          </p:nvPr>
        </p:nvSpPr>
        <p:spPr/>
        <p:txBody>
          <a:bodyPr/>
          <a:lstStyle/>
          <a:p>
            <a:pPr>
              <a:defRPr/>
            </a:pPr>
            <a:fld id="{7F07B8DE-9430-46E8-A38B-5DA0DE501445}" type="slidenum">
              <a:rPr lang="fr-FR" smtClean="0"/>
              <a:pPr>
                <a:defRPr/>
              </a:pPr>
              <a:t>7</a:t>
            </a:fld>
            <a:endParaRPr lang="fr-FR"/>
          </a:p>
        </p:txBody>
      </p:sp>
      <p:sp>
        <p:nvSpPr>
          <p:cNvPr id="6" name="Text Box 179"/>
          <p:cNvSpPr txBox="1">
            <a:spLocks noChangeArrowheads="1"/>
          </p:cNvSpPr>
          <p:nvPr/>
        </p:nvSpPr>
        <p:spPr bwMode="auto">
          <a:xfrm>
            <a:off x="6372200" y="5403048"/>
            <a:ext cx="2196102" cy="276999"/>
          </a:xfrm>
          <a:prstGeom prst="rect">
            <a:avLst/>
          </a:prstGeom>
          <a:solidFill>
            <a:schemeClr val="bg1"/>
          </a:solidFill>
          <a:ln>
            <a:noFill/>
          </a:ln>
          <a:effectLst/>
        </p:spPr>
        <p:txBody>
          <a:bodyPr wrap="square">
            <a:spAutoFit/>
          </a:bodyPr>
          <a:lstStyle>
            <a:lvl1pPr eaLnBrk="0" hangingPunct="0">
              <a:defRPr sz="2200">
                <a:solidFill>
                  <a:schemeClr val="tx1"/>
                </a:solidFill>
                <a:latin typeface="Times New Roman" pitchFamily="18" charset="0"/>
              </a:defRPr>
            </a:lvl1pPr>
            <a:lvl2pPr marL="742950" indent="-285750" eaLnBrk="0" hangingPunct="0">
              <a:defRPr sz="2200">
                <a:solidFill>
                  <a:schemeClr val="tx1"/>
                </a:solidFill>
                <a:latin typeface="Times New Roman" pitchFamily="18" charset="0"/>
              </a:defRPr>
            </a:lvl2pPr>
            <a:lvl3pPr marL="1143000" indent="-228600" eaLnBrk="0" hangingPunct="0">
              <a:defRPr sz="2200">
                <a:solidFill>
                  <a:schemeClr val="tx1"/>
                </a:solidFill>
                <a:latin typeface="Times New Roman" pitchFamily="18" charset="0"/>
              </a:defRPr>
            </a:lvl3pPr>
            <a:lvl4pPr marL="1600200" indent="-228600" eaLnBrk="0" hangingPunct="0">
              <a:defRPr sz="2200">
                <a:solidFill>
                  <a:schemeClr val="tx1"/>
                </a:solidFill>
                <a:latin typeface="Times New Roman" pitchFamily="18" charset="0"/>
              </a:defRPr>
            </a:lvl4pPr>
            <a:lvl5pPr marL="2057400" indent="-228600" eaLnBrk="0" hangingPunct="0">
              <a:defRPr sz="2200">
                <a:solidFill>
                  <a:schemeClr val="tx1"/>
                </a:solidFill>
                <a:latin typeface="Times New Roman" pitchFamily="18" charset="0"/>
              </a:defRPr>
            </a:lvl5pPr>
            <a:lvl6pPr marL="2514600" indent="-228600" eaLnBrk="0" fontAlgn="base" hangingPunct="0">
              <a:spcBef>
                <a:spcPct val="0"/>
              </a:spcBef>
              <a:spcAft>
                <a:spcPct val="0"/>
              </a:spcAft>
              <a:defRPr sz="2200">
                <a:solidFill>
                  <a:schemeClr val="tx1"/>
                </a:solidFill>
                <a:latin typeface="Times New Roman" pitchFamily="18" charset="0"/>
              </a:defRPr>
            </a:lvl6pPr>
            <a:lvl7pPr marL="2971800" indent="-228600" eaLnBrk="0" fontAlgn="base" hangingPunct="0">
              <a:spcBef>
                <a:spcPct val="0"/>
              </a:spcBef>
              <a:spcAft>
                <a:spcPct val="0"/>
              </a:spcAft>
              <a:defRPr sz="2200">
                <a:solidFill>
                  <a:schemeClr val="tx1"/>
                </a:solidFill>
                <a:latin typeface="Times New Roman" pitchFamily="18" charset="0"/>
              </a:defRPr>
            </a:lvl7pPr>
            <a:lvl8pPr marL="3429000" indent="-228600" eaLnBrk="0" fontAlgn="base" hangingPunct="0">
              <a:spcBef>
                <a:spcPct val="0"/>
              </a:spcBef>
              <a:spcAft>
                <a:spcPct val="0"/>
              </a:spcAft>
              <a:defRPr sz="2200">
                <a:solidFill>
                  <a:schemeClr val="tx1"/>
                </a:solidFill>
                <a:latin typeface="Times New Roman" pitchFamily="18" charset="0"/>
              </a:defRPr>
            </a:lvl8pPr>
            <a:lvl9pPr marL="3886200" indent="-228600" eaLnBrk="0" fontAlgn="base" hangingPunct="0">
              <a:spcBef>
                <a:spcPct val="0"/>
              </a:spcBef>
              <a:spcAft>
                <a:spcPct val="0"/>
              </a:spcAft>
              <a:defRPr sz="2200">
                <a:solidFill>
                  <a:schemeClr val="tx1"/>
                </a:solidFill>
                <a:latin typeface="Times New Roman" pitchFamily="18" charset="0"/>
              </a:defRPr>
            </a:lvl9pPr>
          </a:lstStyle>
          <a:p>
            <a:pPr algn="r" eaLnBrk="1" hangingPunct="1">
              <a:spcBef>
                <a:spcPct val="50000"/>
              </a:spcBef>
            </a:pPr>
            <a:r>
              <a:rPr lang="fr-FR" sz="1200" dirty="0">
                <a:solidFill>
                  <a:srgbClr val="000099"/>
                </a:solidFill>
              </a:rPr>
              <a:t> </a:t>
            </a:r>
            <a:r>
              <a:rPr lang="fr-FR" sz="1000" dirty="0">
                <a:solidFill>
                  <a:srgbClr val="000099"/>
                </a:solidFill>
              </a:rPr>
              <a:t>Wikimédia Commons cc-by : </a:t>
            </a:r>
            <a:r>
              <a:rPr lang="fr-FR" sz="1000" dirty="0">
                <a:solidFill>
                  <a:srgbClr val="000099"/>
                </a:solidFill>
                <a:hlinkClick r:id="rId3"/>
              </a:rPr>
              <a:t>Source</a:t>
            </a:r>
            <a:endParaRPr lang="fr-FR" sz="1000" dirty="0">
              <a:solidFill>
                <a:srgbClr val="000099"/>
              </a:solidFill>
            </a:endParaRPr>
          </a:p>
        </p:txBody>
      </p:sp>
      <p:pic>
        <p:nvPicPr>
          <p:cNvPr id="4098" name="Picture 2" descr="http://upload.wikimedia.org/wikipedia/commons/8/84/Knight-ches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52255" y="1106361"/>
            <a:ext cx="5112574" cy="3408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6370044"/>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 name="Tableau 26"/>
          <p:cNvGraphicFramePr>
            <a:graphicFrameLocks noGrp="1"/>
          </p:cNvGraphicFramePr>
          <p:nvPr>
            <p:extLst>
              <p:ext uri="{D42A27DB-BD31-4B8C-83A1-F6EECF244321}">
                <p14:modId xmlns:p14="http://schemas.microsoft.com/office/powerpoint/2010/main" val="1439202416"/>
              </p:ext>
            </p:extLst>
          </p:nvPr>
        </p:nvGraphicFramePr>
        <p:xfrm>
          <a:off x="2987824" y="1237321"/>
          <a:ext cx="5940152" cy="3953180"/>
        </p:xfrm>
        <a:graphic>
          <a:graphicData uri="http://schemas.openxmlformats.org/drawingml/2006/table">
            <a:tbl>
              <a:tblPr firstRow="1" bandRow="1">
                <a:tableStyleId>{5C22544A-7EE6-4342-B048-85BDC9FD1C3A}</a:tableStyleId>
              </a:tblPr>
              <a:tblGrid>
                <a:gridCol w="2970076">
                  <a:extLst>
                    <a:ext uri="{9D8B030D-6E8A-4147-A177-3AD203B41FA5}">
                      <a16:colId xmlns:a16="http://schemas.microsoft.com/office/drawing/2014/main" val="20000"/>
                    </a:ext>
                  </a:extLst>
                </a:gridCol>
                <a:gridCol w="2970076">
                  <a:extLst>
                    <a:ext uri="{9D8B030D-6E8A-4147-A177-3AD203B41FA5}">
                      <a16:colId xmlns:a16="http://schemas.microsoft.com/office/drawing/2014/main" val="20001"/>
                    </a:ext>
                  </a:extLst>
                </a:gridCol>
              </a:tblGrid>
              <a:tr h="439431">
                <a:tc>
                  <a:txBody>
                    <a:bodyPr/>
                    <a:lstStyle/>
                    <a:p>
                      <a:pPr algn="ctr" defTabSz="449263" eaLnBrk="0" hangingPunct="0">
                        <a:spcBef>
                          <a:spcPct val="20000"/>
                        </a:spcBef>
                        <a:buClr>
                          <a:srgbClr val="000000"/>
                        </a:buClr>
                        <a:buSzPct val="100000"/>
                        <a:buFont typeface="Times New Roman" pitchFamily="18" charset="0"/>
                        <a:buNone/>
                      </a:pPr>
                      <a:r>
                        <a:rPr lang="fr-FR" sz="2000" dirty="0">
                          <a:solidFill>
                            <a:srgbClr val="000000"/>
                          </a:solidFill>
                        </a:rPr>
                        <a:t>Ceux qui..</a:t>
                      </a:r>
                    </a:p>
                  </a:txBody>
                  <a:tcPr marT="38100" marB="38100">
                    <a:solidFill>
                      <a:schemeClr val="tx2">
                        <a:lumMod val="40000"/>
                        <a:lumOff val="60000"/>
                      </a:schemeClr>
                    </a:solidFill>
                  </a:tcPr>
                </a:tc>
                <a:tc>
                  <a:txBody>
                    <a:bodyPr/>
                    <a:lstStyle/>
                    <a:p>
                      <a:pPr algn="ctr" defTabSz="449263" eaLnBrk="0" hangingPunct="0">
                        <a:spcBef>
                          <a:spcPct val="20000"/>
                        </a:spcBef>
                        <a:buClr>
                          <a:srgbClr val="000000"/>
                        </a:buClr>
                        <a:buSzPct val="100000"/>
                        <a:buFont typeface="Times New Roman" pitchFamily="18" charset="0"/>
                        <a:buNone/>
                      </a:pPr>
                      <a:r>
                        <a:rPr lang="fr-FR" sz="2000" dirty="0">
                          <a:solidFill>
                            <a:srgbClr val="000000"/>
                          </a:solidFill>
                        </a:rPr>
                        <a:t>Sont les…</a:t>
                      </a:r>
                    </a:p>
                  </a:txBody>
                  <a:tcPr marT="38100" marB="38100">
                    <a:solidFill>
                      <a:schemeClr val="tx2">
                        <a:lumMod val="40000"/>
                        <a:lumOff val="60000"/>
                      </a:schemeClr>
                    </a:solidFill>
                  </a:tcPr>
                </a:tc>
                <a:extLst>
                  <a:ext uri="{0D108BD9-81ED-4DB2-BD59-A6C34878D82A}">
                    <a16:rowId xmlns:a16="http://schemas.microsoft.com/office/drawing/2014/main" val="10000"/>
                  </a:ext>
                </a:extLst>
              </a:tr>
              <a:tr h="876882">
                <a:tc>
                  <a:txBody>
                    <a:bodyPr/>
                    <a:lstStyle/>
                    <a:p>
                      <a:pPr algn="l" defTabSz="449263" eaLnBrk="0" hangingPunct="0">
                        <a:spcBef>
                          <a:spcPct val="20000"/>
                        </a:spcBef>
                        <a:buClr>
                          <a:srgbClr val="000000"/>
                        </a:buClr>
                        <a:buSzPct val="100000"/>
                        <a:buFont typeface="Times New Roman" pitchFamily="18" charset="0"/>
                        <a:buNone/>
                      </a:pPr>
                      <a:r>
                        <a:rPr lang="fr-FR" sz="1700" dirty="0">
                          <a:solidFill>
                            <a:schemeClr val="tx1"/>
                          </a:solidFill>
                        </a:rPr>
                        <a:t>… demandent, payent, utilisent, ou décident d’arrêter le projet</a:t>
                      </a:r>
                    </a:p>
                  </a:txBody>
                  <a:tcPr marT="38100" marB="3810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700" i="1" dirty="0">
                          <a:solidFill>
                            <a:schemeClr val="tx1"/>
                          </a:solidFill>
                        </a:rPr>
                        <a:t>Client, maitre d’ouvrage, commanditaire, bailleur </a:t>
                      </a:r>
                    </a:p>
                  </a:txBody>
                  <a:tcPr marT="38100" marB="38100"/>
                </a:tc>
                <a:extLst>
                  <a:ext uri="{0D108BD9-81ED-4DB2-BD59-A6C34878D82A}">
                    <a16:rowId xmlns:a16="http://schemas.microsoft.com/office/drawing/2014/main" val="10001"/>
                  </a:ext>
                </a:extLst>
              </a:tr>
              <a:tr h="783921">
                <a:tc>
                  <a:txBody>
                    <a:bodyPr/>
                    <a:lstStyle/>
                    <a:p>
                      <a:pPr algn="l" defTabSz="449263" eaLnBrk="0" hangingPunct="0">
                        <a:spcBef>
                          <a:spcPct val="20000"/>
                        </a:spcBef>
                        <a:buClr>
                          <a:srgbClr val="000000"/>
                        </a:buClr>
                        <a:buSzPct val="100000"/>
                        <a:buFont typeface="Times New Roman" pitchFamily="18" charset="0"/>
                        <a:buNone/>
                      </a:pPr>
                      <a:r>
                        <a:rPr lang="fr-FR" sz="1700" dirty="0">
                          <a:solidFill>
                            <a:schemeClr val="tx1"/>
                          </a:solidFill>
                        </a:rPr>
                        <a:t>… pilotent le projet</a:t>
                      </a:r>
                    </a:p>
                  </a:txBody>
                  <a:tcPr marT="38100" marB="38100"/>
                </a:tc>
                <a:tc>
                  <a:txBody>
                    <a:bodyPr/>
                    <a:lstStyle/>
                    <a:p>
                      <a:pPr algn="l" defTabSz="449263" eaLnBrk="0" hangingPunct="0">
                        <a:spcBef>
                          <a:spcPct val="20000"/>
                        </a:spcBef>
                        <a:buClr>
                          <a:srgbClr val="000000"/>
                        </a:buClr>
                        <a:buSzPct val="100000"/>
                        <a:buFont typeface="Times New Roman" pitchFamily="18" charset="0"/>
                        <a:buNone/>
                      </a:pPr>
                      <a:r>
                        <a:rPr lang="fr-FR" sz="1700" i="1" dirty="0">
                          <a:solidFill>
                            <a:schemeClr val="tx1"/>
                          </a:solidFill>
                        </a:rPr>
                        <a:t>Chef de projet, maitre d’œuvre…</a:t>
                      </a:r>
                    </a:p>
                  </a:txBody>
                  <a:tcPr marT="38100" marB="38100"/>
                </a:tc>
                <a:extLst>
                  <a:ext uri="{0D108BD9-81ED-4DB2-BD59-A6C34878D82A}">
                    <a16:rowId xmlns:a16="http://schemas.microsoft.com/office/drawing/2014/main" val="10002"/>
                  </a:ext>
                </a:extLst>
              </a:tr>
              <a:tr h="876882">
                <a:tc>
                  <a:txBody>
                    <a:bodyPr/>
                    <a:lstStyle/>
                    <a:p>
                      <a:pPr algn="l" defTabSz="449263" eaLnBrk="0" hangingPunct="0">
                        <a:spcBef>
                          <a:spcPct val="20000"/>
                        </a:spcBef>
                        <a:buClr>
                          <a:srgbClr val="000000"/>
                        </a:buClr>
                        <a:buSzPct val="100000"/>
                        <a:buFont typeface="Times New Roman" pitchFamily="18" charset="0"/>
                        <a:buNone/>
                      </a:pPr>
                      <a:r>
                        <a:rPr lang="fr-FR" sz="1700" dirty="0">
                          <a:solidFill>
                            <a:schemeClr val="tx1"/>
                          </a:solidFill>
                        </a:rPr>
                        <a:t>… réalisent le projet</a:t>
                      </a:r>
                    </a:p>
                  </a:txBody>
                  <a:tcPr marT="38100" marB="38100"/>
                </a:tc>
                <a:tc>
                  <a:txBody>
                    <a:bodyPr/>
                    <a:lstStyle/>
                    <a:p>
                      <a:pPr algn="l" defTabSz="449263" eaLnBrk="0" hangingPunct="0">
                        <a:spcBef>
                          <a:spcPct val="20000"/>
                        </a:spcBef>
                        <a:buClr>
                          <a:srgbClr val="000000"/>
                        </a:buClr>
                        <a:buSzPct val="100000"/>
                        <a:buFont typeface="Times New Roman" pitchFamily="18" charset="0"/>
                        <a:buNone/>
                      </a:pPr>
                      <a:r>
                        <a:rPr lang="fr-FR" sz="1700" i="1" dirty="0">
                          <a:solidFill>
                            <a:schemeClr val="tx1"/>
                          </a:solidFill>
                        </a:rPr>
                        <a:t>Equipe-projet :</a:t>
                      </a:r>
                      <a:r>
                        <a:rPr lang="fr-FR" sz="1700" i="1" baseline="0" dirty="0">
                          <a:solidFill>
                            <a:schemeClr val="tx1"/>
                          </a:solidFill>
                        </a:rPr>
                        <a:t> </a:t>
                      </a:r>
                      <a:r>
                        <a:rPr lang="fr-FR" sz="1700" i="1" dirty="0">
                          <a:solidFill>
                            <a:schemeClr val="tx1"/>
                          </a:solidFill>
                        </a:rPr>
                        <a:t>acteurs projet, prestataires, consultants…</a:t>
                      </a:r>
                    </a:p>
                  </a:txBody>
                  <a:tcPr marT="76200" marB="0"/>
                </a:tc>
                <a:extLst>
                  <a:ext uri="{0D108BD9-81ED-4DB2-BD59-A6C34878D82A}">
                    <a16:rowId xmlns:a16="http://schemas.microsoft.com/office/drawing/2014/main" val="10003"/>
                  </a:ext>
                </a:extLst>
              </a:tr>
              <a:tr h="976064">
                <a:tc>
                  <a:txBody>
                    <a:bodyPr/>
                    <a:lstStyle/>
                    <a:p>
                      <a:pPr algn="l" defTabSz="449263" eaLnBrk="0" hangingPunct="0">
                        <a:spcBef>
                          <a:spcPct val="20000"/>
                        </a:spcBef>
                        <a:buClr>
                          <a:srgbClr val="000000"/>
                        </a:buClr>
                        <a:buSzPct val="100000"/>
                        <a:buFont typeface="Times New Roman" pitchFamily="18" charset="0"/>
                        <a:buNone/>
                      </a:pPr>
                      <a:r>
                        <a:rPr lang="fr-FR" sz="1700" dirty="0">
                          <a:solidFill>
                            <a:schemeClr val="tx1"/>
                          </a:solidFill>
                        </a:rPr>
                        <a:t>… sont concernés </a:t>
                      </a:r>
                      <a:r>
                        <a:rPr lang="fr-FR" sz="1700" dirty="0" err="1">
                          <a:solidFill>
                            <a:schemeClr val="tx1"/>
                          </a:solidFill>
                        </a:rPr>
                        <a:t>p.e</a:t>
                      </a:r>
                      <a:r>
                        <a:rPr lang="fr-FR" sz="1700" dirty="0">
                          <a:solidFill>
                            <a:schemeClr val="tx1"/>
                          </a:solidFill>
                        </a:rPr>
                        <a:t>. soutiennent ou s’opposent au projet sans y travailler</a:t>
                      </a:r>
                    </a:p>
                  </a:txBody>
                  <a:tcPr marT="38100" marB="38100"/>
                </a:tc>
                <a:tc>
                  <a:txBody>
                    <a:bodyPr/>
                    <a:lstStyle/>
                    <a:p>
                      <a:pPr algn="l" defTabSz="449263" eaLnBrk="0" hangingPunct="0">
                        <a:spcBef>
                          <a:spcPct val="20000"/>
                        </a:spcBef>
                        <a:buClr>
                          <a:srgbClr val="000000"/>
                        </a:buClr>
                        <a:buSzPct val="100000"/>
                        <a:buFont typeface="Times New Roman" pitchFamily="18" charset="0"/>
                        <a:buNone/>
                      </a:pPr>
                      <a:r>
                        <a:rPr lang="fr-FR" sz="1700" i="1" dirty="0">
                          <a:solidFill>
                            <a:schemeClr val="tx1"/>
                          </a:solidFill>
                        </a:rPr>
                        <a:t>Parrains, population-cible…</a:t>
                      </a:r>
                      <a:endParaRPr lang="fr-FR" sz="1500" i="1" dirty="0">
                        <a:solidFill>
                          <a:schemeClr val="tx1"/>
                        </a:solidFill>
                      </a:endParaRPr>
                    </a:p>
                  </a:txBody>
                  <a:tcPr marT="38100" marB="38100"/>
                </a:tc>
                <a:extLst>
                  <a:ext uri="{0D108BD9-81ED-4DB2-BD59-A6C34878D82A}">
                    <a16:rowId xmlns:a16="http://schemas.microsoft.com/office/drawing/2014/main" val="10004"/>
                  </a:ext>
                </a:extLst>
              </a:tr>
            </a:tbl>
          </a:graphicData>
        </a:graphic>
      </p:graphicFrame>
      <p:sp>
        <p:nvSpPr>
          <p:cNvPr id="35" name="Rectangle 34"/>
          <p:cNvSpPr/>
          <p:nvPr/>
        </p:nvSpPr>
        <p:spPr>
          <a:xfrm>
            <a:off x="2987824" y="4237654"/>
            <a:ext cx="3038576" cy="1020113"/>
          </a:xfrm>
          <a:prstGeom prst="rect">
            <a:avLst/>
          </a:prstGeom>
          <a:solidFill>
            <a:schemeClr val="bg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194" name="Rectangle 2"/>
          <p:cNvSpPr>
            <a:spLocks noGrp="1" noChangeArrowheads="1"/>
          </p:cNvSpPr>
          <p:nvPr>
            <p:ph type="title"/>
          </p:nvPr>
        </p:nvSpPr>
        <p:spPr/>
        <p:txBody>
          <a:bodyPr>
            <a:noAutofit/>
          </a:bodyPr>
          <a:lstStyle/>
          <a:p>
            <a:r>
              <a:rPr lang="fr-FR" dirty="0"/>
              <a:t>Qui négocie les objectifs : </a:t>
            </a:r>
            <a:br>
              <a:rPr lang="fr-FR" dirty="0"/>
            </a:br>
            <a:r>
              <a:rPr lang="fr-FR" dirty="0"/>
              <a:t>les acteurs d’un projet </a:t>
            </a:r>
          </a:p>
        </p:txBody>
      </p:sp>
      <p:sp>
        <p:nvSpPr>
          <p:cNvPr id="28" name="Rectangle 27"/>
          <p:cNvSpPr/>
          <p:nvPr/>
        </p:nvSpPr>
        <p:spPr>
          <a:xfrm>
            <a:off x="2917074" y="1657367"/>
            <a:ext cx="3024336" cy="900100"/>
          </a:xfrm>
          <a:prstGeom prst="rect">
            <a:avLst/>
          </a:prstGeom>
          <a:solidFill>
            <a:schemeClr val="bg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30"/>
          <p:cNvSpPr/>
          <p:nvPr/>
        </p:nvSpPr>
        <p:spPr>
          <a:xfrm>
            <a:off x="2843808" y="2557785"/>
            <a:ext cx="3096344" cy="808928"/>
          </a:xfrm>
          <a:prstGeom prst="rect">
            <a:avLst/>
          </a:prstGeom>
          <a:solidFill>
            <a:schemeClr val="bg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32"/>
          <p:cNvSpPr/>
          <p:nvPr/>
        </p:nvSpPr>
        <p:spPr>
          <a:xfrm>
            <a:off x="2917074" y="3347900"/>
            <a:ext cx="3030304" cy="860120"/>
          </a:xfrm>
          <a:prstGeom prst="rect">
            <a:avLst/>
          </a:prstGeom>
          <a:solidFill>
            <a:schemeClr val="bg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33"/>
          <p:cNvSpPr/>
          <p:nvPr/>
        </p:nvSpPr>
        <p:spPr>
          <a:xfrm>
            <a:off x="5940152" y="3358721"/>
            <a:ext cx="2988840" cy="849300"/>
          </a:xfrm>
          <a:prstGeom prst="rect">
            <a:avLst/>
          </a:prstGeom>
          <a:solidFill>
            <a:schemeClr val="bg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35"/>
          <p:cNvSpPr/>
          <p:nvPr/>
        </p:nvSpPr>
        <p:spPr>
          <a:xfrm>
            <a:off x="5963399" y="4237654"/>
            <a:ext cx="3168352" cy="1020113"/>
          </a:xfrm>
          <a:prstGeom prst="rect">
            <a:avLst/>
          </a:prstGeom>
          <a:solidFill>
            <a:schemeClr val="bg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Rectangle 38"/>
          <p:cNvSpPr/>
          <p:nvPr/>
        </p:nvSpPr>
        <p:spPr>
          <a:xfrm>
            <a:off x="2781816" y="1117307"/>
            <a:ext cx="3168352" cy="540060"/>
          </a:xfrm>
          <a:prstGeom prst="rect">
            <a:avLst/>
          </a:prstGeom>
          <a:solidFill>
            <a:schemeClr val="bg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Rectangle 39"/>
          <p:cNvSpPr/>
          <p:nvPr/>
        </p:nvSpPr>
        <p:spPr>
          <a:xfrm>
            <a:off x="5967899" y="997294"/>
            <a:ext cx="3168352" cy="660073"/>
          </a:xfrm>
          <a:prstGeom prst="rect">
            <a:avLst/>
          </a:prstGeom>
          <a:solidFill>
            <a:schemeClr val="bg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ZoneTexte 40"/>
          <p:cNvSpPr txBox="1"/>
          <p:nvPr/>
        </p:nvSpPr>
        <p:spPr>
          <a:xfrm>
            <a:off x="357158" y="3187558"/>
            <a:ext cx="360040" cy="369332"/>
          </a:xfrm>
          <a:prstGeom prst="rect">
            <a:avLst/>
          </a:prstGeom>
          <a:noFill/>
        </p:spPr>
        <p:txBody>
          <a:bodyPr wrap="square" rtlCol="0">
            <a:spAutoFit/>
          </a:bodyPr>
          <a:lstStyle/>
          <a:p>
            <a:r>
              <a:rPr lang="fr-FR" b="1" dirty="0">
                <a:solidFill>
                  <a:srgbClr val="FF0000"/>
                </a:solidFill>
                <a:sym typeface="Wingdings" panose="05000000000000000000" pitchFamily="2" charset="2"/>
              </a:rPr>
              <a:t></a:t>
            </a:r>
            <a:endParaRPr lang="fr-FR" b="1" dirty="0">
              <a:solidFill>
                <a:srgbClr val="FF0000"/>
              </a:solidFill>
            </a:endParaRPr>
          </a:p>
        </p:txBody>
      </p:sp>
      <p:sp>
        <p:nvSpPr>
          <p:cNvPr id="43" name="Rectangle 42"/>
          <p:cNvSpPr/>
          <p:nvPr/>
        </p:nvSpPr>
        <p:spPr>
          <a:xfrm>
            <a:off x="5940152" y="1698560"/>
            <a:ext cx="3024336" cy="840093"/>
          </a:xfrm>
          <a:prstGeom prst="rect">
            <a:avLst/>
          </a:prstGeom>
          <a:solidFill>
            <a:schemeClr val="bg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Rectangle 44"/>
          <p:cNvSpPr/>
          <p:nvPr/>
        </p:nvSpPr>
        <p:spPr>
          <a:xfrm>
            <a:off x="5968200" y="2557467"/>
            <a:ext cx="3096344" cy="801253"/>
          </a:xfrm>
          <a:prstGeom prst="rect">
            <a:avLst/>
          </a:prstGeom>
          <a:solidFill>
            <a:schemeClr val="bg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numéro de diapositive 1"/>
          <p:cNvSpPr>
            <a:spLocks noGrp="1"/>
          </p:cNvSpPr>
          <p:nvPr>
            <p:ph type="sldNum" sz="quarter" idx="10"/>
          </p:nvPr>
        </p:nvSpPr>
        <p:spPr/>
        <p:txBody>
          <a:bodyPr/>
          <a:lstStyle/>
          <a:p>
            <a:pPr>
              <a:defRPr/>
            </a:pPr>
            <a:fld id="{7F07B8DE-9430-46E8-A38B-5DA0DE501445}" type="slidenum">
              <a:rPr lang="fr-FR" smtClean="0"/>
              <a:pPr>
                <a:defRPr/>
              </a:pPr>
              <a:t>8</a:t>
            </a:fld>
            <a:endParaRPr lang="fr-FR"/>
          </a:p>
        </p:txBody>
      </p:sp>
    </p:spTree>
    <p:custDataLst>
      <p:tags r:id="rId1"/>
    </p:custDataLst>
    <p:extLst>
      <p:ext uri="{BB962C8B-B14F-4D97-AF65-F5344CB8AC3E}">
        <p14:creationId xmlns:p14="http://schemas.microsoft.com/office/powerpoint/2010/main" val="175446744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40"/>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2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43"/>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31"/>
                                        </p:tgtEl>
                                        <p:attrNameLst>
                                          <p:attrName>style.visibility</p:attrName>
                                        </p:attrNameLst>
                                      </p:cBhvr>
                                      <p:to>
                                        <p:strVal val="hidden"/>
                                      </p:to>
                                    </p:set>
                                  </p:childTnLst>
                                </p:cTn>
                              </p:par>
                              <p:par>
                                <p:cTn id="23" presetID="1" presetClass="entr" presetSubtype="0" fill="hold" grpId="1" nodeType="with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par>
                                <p:cTn id="25" presetID="1" presetClass="entr" presetSubtype="0" fill="hold" grpId="1" nodeType="withEffect">
                                  <p:stCondLst>
                                    <p:cond delay="0"/>
                                  </p:stCondLst>
                                  <p:childTnLst>
                                    <p:set>
                                      <p:cBhvr>
                                        <p:cTn id="26" dur="1" fill="hold">
                                          <p:stCondLst>
                                            <p:cond delay="0"/>
                                          </p:stCondLst>
                                        </p:cTn>
                                        <p:tgtEl>
                                          <p:spTgt spid="4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45"/>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0" nodeType="clickEffect">
                                  <p:stCondLst>
                                    <p:cond delay="0"/>
                                  </p:stCondLst>
                                  <p:childTnLst>
                                    <p:set>
                                      <p:cBhvr>
                                        <p:cTn id="34" dur="1" fill="hold">
                                          <p:stCondLst>
                                            <p:cond delay="0"/>
                                          </p:stCondLst>
                                        </p:cTn>
                                        <p:tgtEl>
                                          <p:spTgt spid="33"/>
                                        </p:tgtEl>
                                        <p:attrNameLst>
                                          <p:attrName>style.visibility</p:attrName>
                                        </p:attrNameLst>
                                      </p:cBhvr>
                                      <p:to>
                                        <p:strVal val="hidden"/>
                                      </p:to>
                                    </p:set>
                                  </p:childTnLst>
                                </p:cTn>
                              </p:par>
                              <p:par>
                                <p:cTn id="35" presetID="1" presetClass="entr" presetSubtype="0" fill="hold" grpId="1" nodeType="withEffect">
                                  <p:stCondLst>
                                    <p:cond delay="0"/>
                                  </p:stCondLst>
                                  <p:childTnLst>
                                    <p:set>
                                      <p:cBhvr>
                                        <p:cTn id="36" dur="1" fill="hold">
                                          <p:stCondLst>
                                            <p:cond delay="0"/>
                                          </p:stCondLst>
                                        </p:cTn>
                                        <p:tgtEl>
                                          <p:spTgt spid="31"/>
                                        </p:tgtEl>
                                        <p:attrNameLst>
                                          <p:attrName>style.visibility</p:attrName>
                                        </p:attrNameLst>
                                      </p:cBhvr>
                                      <p:to>
                                        <p:strVal val="visible"/>
                                      </p:to>
                                    </p:set>
                                  </p:childTnLst>
                                </p:cTn>
                              </p:par>
                              <p:par>
                                <p:cTn id="37" presetID="1" presetClass="entr" presetSubtype="0" fill="hold" grpId="1" nodeType="withEffect">
                                  <p:stCondLst>
                                    <p:cond delay="0"/>
                                  </p:stCondLst>
                                  <p:childTnLst>
                                    <p:set>
                                      <p:cBhvr>
                                        <p:cTn id="38" dur="1" fill="hold">
                                          <p:stCondLst>
                                            <p:cond delay="0"/>
                                          </p:stCondLst>
                                        </p:cTn>
                                        <p:tgtEl>
                                          <p:spTgt spid="4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0" nodeType="clickEffect">
                                  <p:stCondLst>
                                    <p:cond delay="0"/>
                                  </p:stCondLst>
                                  <p:childTnLst>
                                    <p:set>
                                      <p:cBhvr>
                                        <p:cTn id="42" dur="1" fill="hold">
                                          <p:stCondLst>
                                            <p:cond delay="0"/>
                                          </p:stCondLst>
                                        </p:cTn>
                                        <p:tgtEl>
                                          <p:spTgt spid="34"/>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grpId="0" nodeType="clickEffect">
                                  <p:stCondLst>
                                    <p:cond delay="0"/>
                                  </p:stCondLst>
                                  <p:childTnLst>
                                    <p:set>
                                      <p:cBhvr>
                                        <p:cTn id="46" dur="1" fill="hold">
                                          <p:stCondLst>
                                            <p:cond delay="0"/>
                                          </p:stCondLst>
                                        </p:cTn>
                                        <p:tgtEl>
                                          <p:spTgt spid="35"/>
                                        </p:tgtEl>
                                        <p:attrNameLst>
                                          <p:attrName>style.visibility</p:attrName>
                                        </p:attrNameLst>
                                      </p:cBhvr>
                                      <p:to>
                                        <p:strVal val="hidden"/>
                                      </p:to>
                                    </p:set>
                                  </p:childTnLst>
                                </p:cTn>
                              </p:par>
                              <p:par>
                                <p:cTn id="47" presetID="1" presetClass="entr" presetSubtype="0" fill="hold" grpId="1" nodeType="withEffect">
                                  <p:stCondLst>
                                    <p:cond delay="0"/>
                                  </p:stCondLst>
                                  <p:childTnLst>
                                    <p:set>
                                      <p:cBhvr>
                                        <p:cTn id="48" dur="1" fill="hold">
                                          <p:stCondLst>
                                            <p:cond delay="0"/>
                                          </p:stCondLst>
                                        </p:cTn>
                                        <p:tgtEl>
                                          <p:spTgt spid="33"/>
                                        </p:tgtEl>
                                        <p:attrNameLst>
                                          <p:attrName>style.visibility</p:attrName>
                                        </p:attrNameLst>
                                      </p:cBhvr>
                                      <p:to>
                                        <p:strVal val="visible"/>
                                      </p:to>
                                    </p:set>
                                  </p:childTnLst>
                                </p:cTn>
                              </p:par>
                              <p:par>
                                <p:cTn id="49" presetID="1" presetClass="entr" presetSubtype="0" fill="hold" grpId="1" nodeType="withEffect">
                                  <p:stCondLst>
                                    <p:cond delay="0"/>
                                  </p:stCondLst>
                                  <p:childTnLst>
                                    <p:set>
                                      <p:cBhvr>
                                        <p:cTn id="50" dur="1" fill="hold">
                                          <p:stCondLst>
                                            <p:cond delay="0"/>
                                          </p:stCondLst>
                                        </p:cTn>
                                        <p:tgtEl>
                                          <p:spTgt spid="3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xit" presetSubtype="0" fill="hold" grpId="0" nodeType="clickEffect">
                                  <p:stCondLst>
                                    <p:cond delay="0"/>
                                  </p:stCondLst>
                                  <p:childTnLst>
                                    <p:set>
                                      <p:cBhvr>
                                        <p:cTn id="54" dur="1" fill="hold">
                                          <p:stCondLst>
                                            <p:cond delay="0"/>
                                          </p:stCondLst>
                                        </p:cTn>
                                        <p:tgtEl>
                                          <p:spTgt spid="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28" grpId="0" animBg="1"/>
      <p:bldP spid="28" grpId="1" animBg="1"/>
      <p:bldP spid="31" grpId="0" animBg="1"/>
      <p:bldP spid="31" grpId="1" animBg="1"/>
      <p:bldP spid="33" grpId="0" animBg="1"/>
      <p:bldP spid="33" grpId="1" animBg="1"/>
      <p:bldP spid="34" grpId="0" animBg="1"/>
      <p:bldP spid="34" grpId="1" animBg="1"/>
      <p:bldP spid="36" grpId="0" animBg="1"/>
      <p:bldP spid="39" grpId="0" animBg="1"/>
      <p:bldP spid="40" grpId="0" animBg="1"/>
      <p:bldP spid="43" grpId="0" animBg="1"/>
      <p:bldP spid="43" grpId="1" animBg="1"/>
      <p:bldP spid="45" grpId="0" animBg="1"/>
      <p:bldP spid="45"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 name="Tableau 26"/>
          <p:cNvGraphicFramePr>
            <a:graphicFrameLocks noGrp="1"/>
          </p:cNvGraphicFramePr>
          <p:nvPr>
            <p:extLst>
              <p:ext uri="{D42A27DB-BD31-4B8C-83A1-F6EECF244321}">
                <p14:modId xmlns:p14="http://schemas.microsoft.com/office/powerpoint/2010/main" val="3352563614"/>
              </p:ext>
            </p:extLst>
          </p:nvPr>
        </p:nvGraphicFramePr>
        <p:xfrm>
          <a:off x="2987824" y="1237321"/>
          <a:ext cx="5940152" cy="3953180"/>
        </p:xfrm>
        <a:graphic>
          <a:graphicData uri="http://schemas.openxmlformats.org/drawingml/2006/table">
            <a:tbl>
              <a:tblPr firstRow="1" bandRow="1">
                <a:tableStyleId>{5C22544A-7EE6-4342-B048-85BDC9FD1C3A}</a:tableStyleId>
              </a:tblPr>
              <a:tblGrid>
                <a:gridCol w="2970076">
                  <a:extLst>
                    <a:ext uri="{9D8B030D-6E8A-4147-A177-3AD203B41FA5}">
                      <a16:colId xmlns:a16="http://schemas.microsoft.com/office/drawing/2014/main" val="20000"/>
                    </a:ext>
                  </a:extLst>
                </a:gridCol>
                <a:gridCol w="2970076">
                  <a:extLst>
                    <a:ext uri="{9D8B030D-6E8A-4147-A177-3AD203B41FA5}">
                      <a16:colId xmlns:a16="http://schemas.microsoft.com/office/drawing/2014/main" val="20001"/>
                    </a:ext>
                  </a:extLst>
                </a:gridCol>
              </a:tblGrid>
              <a:tr h="439431">
                <a:tc>
                  <a:txBody>
                    <a:bodyPr/>
                    <a:lstStyle/>
                    <a:p>
                      <a:pPr algn="ctr" defTabSz="449263" eaLnBrk="0" hangingPunct="0">
                        <a:spcBef>
                          <a:spcPct val="20000"/>
                        </a:spcBef>
                        <a:buClr>
                          <a:srgbClr val="000000"/>
                        </a:buClr>
                        <a:buSzPct val="100000"/>
                        <a:buFont typeface="Times New Roman" pitchFamily="18" charset="0"/>
                        <a:buNone/>
                      </a:pPr>
                      <a:r>
                        <a:rPr lang="fr-FR" sz="2000" dirty="0">
                          <a:solidFill>
                            <a:srgbClr val="000000"/>
                          </a:solidFill>
                        </a:rPr>
                        <a:t>Ceux qui..</a:t>
                      </a:r>
                    </a:p>
                  </a:txBody>
                  <a:tcPr marT="38100" marB="38100">
                    <a:solidFill>
                      <a:schemeClr val="tx2">
                        <a:lumMod val="40000"/>
                        <a:lumOff val="60000"/>
                      </a:schemeClr>
                    </a:solidFill>
                  </a:tcPr>
                </a:tc>
                <a:tc>
                  <a:txBody>
                    <a:bodyPr/>
                    <a:lstStyle/>
                    <a:p>
                      <a:pPr algn="ctr" defTabSz="449263" eaLnBrk="0" hangingPunct="0">
                        <a:spcBef>
                          <a:spcPct val="20000"/>
                        </a:spcBef>
                        <a:buClr>
                          <a:srgbClr val="000000"/>
                        </a:buClr>
                        <a:buSzPct val="100000"/>
                        <a:buFont typeface="Times New Roman" pitchFamily="18" charset="0"/>
                        <a:buNone/>
                      </a:pPr>
                      <a:r>
                        <a:rPr lang="fr-FR" sz="2000" dirty="0">
                          <a:solidFill>
                            <a:srgbClr val="000000"/>
                          </a:solidFill>
                        </a:rPr>
                        <a:t>Sont les…</a:t>
                      </a:r>
                    </a:p>
                  </a:txBody>
                  <a:tcPr marT="38100" marB="38100">
                    <a:solidFill>
                      <a:schemeClr val="tx2">
                        <a:lumMod val="40000"/>
                        <a:lumOff val="60000"/>
                      </a:schemeClr>
                    </a:solidFill>
                  </a:tcPr>
                </a:tc>
                <a:extLst>
                  <a:ext uri="{0D108BD9-81ED-4DB2-BD59-A6C34878D82A}">
                    <a16:rowId xmlns:a16="http://schemas.microsoft.com/office/drawing/2014/main" val="10000"/>
                  </a:ext>
                </a:extLst>
              </a:tr>
              <a:tr h="876882">
                <a:tc>
                  <a:txBody>
                    <a:bodyPr/>
                    <a:lstStyle/>
                    <a:p>
                      <a:pPr algn="l" defTabSz="449263" eaLnBrk="0" hangingPunct="0">
                        <a:spcBef>
                          <a:spcPct val="20000"/>
                        </a:spcBef>
                        <a:buClr>
                          <a:srgbClr val="000000"/>
                        </a:buClr>
                        <a:buSzPct val="100000"/>
                        <a:buFont typeface="Times New Roman" pitchFamily="18" charset="0"/>
                        <a:buNone/>
                      </a:pPr>
                      <a:r>
                        <a:rPr lang="fr-FR" sz="1700" dirty="0">
                          <a:solidFill>
                            <a:schemeClr val="tx1"/>
                          </a:solidFill>
                        </a:rPr>
                        <a:t>… demandent, payent, utilisent, ou décident d’arrêter le projet</a:t>
                      </a:r>
                    </a:p>
                  </a:txBody>
                  <a:tcPr marT="38100" marB="3810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700" i="1" dirty="0">
                          <a:solidFill>
                            <a:schemeClr val="tx1"/>
                          </a:solidFill>
                        </a:rPr>
                        <a:t>Client, maitre d’ouvrage, commanditaire, bailleur </a:t>
                      </a:r>
                    </a:p>
                  </a:txBody>
                  <a:tcPr marT="38100" marB="38100"/>
                </a:tc>
                <a:extLst>
                  <a:ext uri="{0D108BD9-81ED-4DB2-BD59-A6C34878D82A}">
                    <a16:rowId xmlns:a16="http://schemas.microsoft.com/office/drawing/2014/main" val="10001"/>
                  </a:ext>
                </a:extLst>
              </a:tr>
              <a:tr h="783921">
                <a:tc>
                  <a:txBody>
                    <a:bodyPr/>
                    <a:lstStyle/>
                    <a:p>
                      <a:pPr algn="l" defTabSz="449263" eaLnBrk="0" hangingPunct="0">
                        <a:spcBef>
                          <a:spcPct val="20000"/>
                        </a:spcBef>
                        <a:buClr>
                          <a:srgbClr val="000000"/>
                        </a:buClr>
                        <a:buSzPct val="100000"/>
                        <a:buFont typeface="Times New Roman" pitchFamily="18" charset="0"/>
                        <a:buNone/>
                      </a:pPr>
                      <a:r>
                        <a:rPr lang="fr-FR" sz="1700" dirty="0">
                          <a:solidFill>
                            <a:schemeClr val="tx1"/>
                          </a:solidFill>
                        </a:rPr>
                        <a:t>… pilotent le projet</a:t>
                      </a:r>
                    </a:p>
                  </a:txBody>
                  <a:tcPr marT="38100" marB="38100"/>
                </a:tc>
                <a:tc>
                  <a:txBody>
                    <a:bodyPr/>
                    <a:lstStyle/>
                    <a:p>
                      <a:pPr algn="l" defTabSz="449263" eaLnBrk="0" hangingPunct="0">
                        <a:spcBef>
                          <a:spcPct val="20000"/>
                        </a:spcBef>
                        <a:buClr>
                          <a:srgbClr val="000000"/>
                        </a:buClr>
                        <a:buSzPct val="100000"/>
                        <a:buFont typeface="Times New Roman" pitchFamily="18" charset="0"/>
                        <a:buNone/>
                      </a:pPr>
                      <a:r>
                        <a:rPr lang="fr-FR" sz="1700" i="1" dirty="0">
                          <a:solidFill>
                            <a:schemeClr val="tx1"/>
                          </a:solidFill>
                        </a:rPr>
                        <a:t>Chef de projet, maitre d’œuvre…</a:t>
                      </a:r>
                    </a:p>
                  </a:txBody>
                  <a:tcPr marT="38100" marB="38100"/>
                </a:tc>
                <a:extLst>
                  <a:ext uri="{0D108BD9-81ED-4DB2-BD59-A6C34878D82A}">
                    <a16:rowId xmlns:a16="http://schemas.microsoft.com/office/drawing/2014/main" val="10002"/>
                  </a:ext>
                </a:extLst>
              </a:tr>
              <a:tr h="876882">
                <a:tc>
                  <a:txBody>
                    <a:bodyPr/>
                    <a:lstStyle/>
                    <a:p>
                      <a:pPr algn="l" defTabSz="449263" eaLnBrk="0" hangingPunct="0">
                        <a:spcBef>
                          <a:spcPct val="20000"/>
                        </a:spcBef>
                        <a:buClr>
                          <a:srgbClr val="000000"/>
                        </a:buClr>
                        <a:buSzPct val="100000"/>
                        <a:buFont typeface="Times New Roman" pitchFamily="18" charset="0"/>
                        <a:buNone/>
                      </a:pPr>
                      <a:r>
                        <a:rPr lang="fr-FR" sz="1700" dirty="0">
                          <a:solidFill>
                            <a:schemeClr val="tx1"/>
                          </a:solidFill>
                        </a:rPr>
                        <a:t>… réalisent le projet</a:t>
                      </a:r>
                    </a:p>
                  </a:txBody>
                  <a:tcPr marT="38100" marB="38100"/>
                </a:tc>
                <a:tc>
                  <a:txBody>
                    <a:bodyPr/>
                    <a:lstStyle/>
                    <a:p>
                      <a:pPr algn="l" defTabSz="449263" eaLnBrk="0" hangingPunct="0">
                        <a:spcBef>
                          <a:spcPct val="20000"/>
                        </a:spcBef>
                        <a:buClr>
                          <a:srgbClr val="000000"/>
                        </a:buClr>
                        <a:buSzPct val="100000"/>
                        <a:buFont typeface="Times New Roman" pitchFamily="18" charset="0"/>
                        <a:buNone/>
                      </a:pPr>
                      <a:r>
                        <a:rPr lang="fr-FR" sz="1700" i="1" dirty="0">
                          <a:solidFill>
                            <a:schemeClr val="tx1"/>
                          </a:solidFill>
                        </a:rPr>
                        <a:t>Equipe-projet :</a:t>
                      </a:r>
                      <a:r>
                        <a:rPr lang="fr-FR" sz="1700" i="1" baseline="0" dirty="0">
                          <a:solidFill>
                            <a:schemeClr val="tx1"/>
                          </a:solidFill>
                        </a:rPr>
                        <a:t> chef </a:t>
                      </a:r>
                      <a:r>
                        <a:rPr lang="fr-FR" sz="1700" i="1" baseline="0">
                          <a:solidFill>
                            <a:schemeClr val="tx1"/>
                          </a:solidFill>
                        </a:rPr>
                        <a:t>de projet, </a:t>
                      </a:r>
                      <a:r>
                        <a:rPr lang="fr-FR" sz="1700" i="1">
                          <a:solidFill>
                            <a:schemeClr val="tx1"/>
                          </a:solidFill>
                        </a:rPr>
                        <a:t>acteurs </a:t>
                      </a:r>
                      <a:r>
                        <a:rPr lang="fr-FR" sz="1700" i="1" dirty="0">
                          <a:solidFill>
                            <a:schemeClr val="tx1"/>
                          </a:solidFill>
                        </a:rPr>
                        <a:t>projet, prestataires, consultants…</a:t>
                      </a:r>
                    </a:p>
                  </a:txBody>
                  <a:tcPr marT="76200" marB="0"/>
                </a:tc>
                <a:extLst>
                  <a:ext uri="{0D108BD9-81ED-4DB2-BD59-A6C34878D82A}">
                    <a16:rowId xmlns:a16="http://schemas.microsoft.com/office/drawing/2014/main" val="10003"/>
                  </a:ext>
                </a:extLst>
              </a:tr>
              <a:tr h="976064">
                <a:tc>
                  <a:txBody>
                    <a:bodyPr/>
                    <a:lstStyle/>
                    <a:p>
                      <a:pPr algn="l" defTabSz="449263" eaLnBrk="0" hangingPunct="0">
                        <a:spcBef>
                          <a:spcPct val="20000"/>
                        </a:spcBef>
                        <a:buClr>
                          <a:srgbClr val="000000"/>
                        </a:buClr>
                        <a:buSzPct val="100000"/>
                        <a:buFont typeface="Times New Roman" pitchFamily="18" charset="0"/>
                        <a:buNone/>
                      </a:pPr>
                      <a:r>
                        <a:rPr lang="fr-FR" sz="1700" dirty="0">
                          <a:solidFill>
                            <a:schemeClr val="tx1"/>
                          </a:solidFill>
                        </a:rPr>
                        <a:t>… sont concernés </a:t>
                      </a:r>
                      <a:r>
                        <a:rPr lang="fr-FR" sz="1700" dirty="0" err="1">
                          <a:solidFill>
                            <a:schemeClr val="tx1"/>
                          </a:solidFill>
                        </a:rPr>
                        <a:t>p.e</a:t>
                      </a:r>
                      <a:r>
                        <a:rPr lang="fr-FR" sz="1700" dirty="0">
                          <a:solidFill>
                            <a:schemeClr val="tx1"/>
                          </a:solidFill>
                        </a:rPr>
                        <a:t>. soutiennent ou s’opposent au projet sans y travailler</a:t>
                      </a:r>
                    </a:p>
                  </a:txBody>
                  <a:tcPr marT="38100" marB="38100"/>
                </a:tc>
                <a:tc>
                  <a:txBody>
                    <a:bodyPr/>
                    <a:lstStyle/>
                    <a:p>
                      <a:pPr algn="l" defTabSz="449263" eaLnBrk="0" hangingPunct="0">
                        <a:spcBef>
                          <a:spcPct val="20000"/>
                        </a:spcBef>
                        <a:buClr>
                          <a:srgbClr val="000000"/>
                        </a:buClr>
                        <a:buSzPct val="100000"/>
                        <a:buFont typeface="Times New Roman" pitchFamily="18" charset="0"/>
                        <a:buNone/>
                      </a:pPr>
                      <a:r>
                        <a:rPr lang="fr-FR" sz="1700" i="1" dirty="0">
                          <a:solidFill>
                            <a:schemeClr val="tx1"/>
                          </a:solidFill>
                        </a:rPr>
                        <a:t>Utilisateur final,  population-cible, responsabl</a:t>
                      </a:r>
                      <a:r>
                        <a:rPr lang="fr-FR" sz="1700" i="1" baseline="0" dirty="0">
                          <a:solidFill>
                            <a:schemeClr val="tx1"/>
                          </a:solidFill>
                        </a:rPr>
                        <a:t>e de la </a:t>
                      </a:r>
                      <a:r>
                        <a:rPr lang="fr-FR" sz="1700" i="1" dirty="0">
                          <a:solidFill>
                            <a:schemeClr val="tx1"/>
                          </a:solidFill>
                        </a:rPr>
                        <a:t>maintenance …</a:t>
                      </a:r>
                      <a:endParaRPr lang="fr-FR" sz="1500" i="1" dirty="0">
                        <a:solidFill>
                          <a:schemeClr val="tx1"/>
                        </a:solidFill>
                      </a:endParaRPr>
                    </a:p>
                  </a:txBody>
                  <a:tcPr marT="38100" marB="38100"/>
                </a:tc>
                <a:extLst>
                  <a:ext uri="{0D108BD9-81ED-4DB2-BD59-A6C34878D82A}">
                    <a16:rowId xmlns:a16="http://schemas.microsoft.com/office/drawing/2014/main" val="10004"/>
                  </a:ext>
                </a:extLst>
              </a:tr>
            </a:tbl>
          </a:graphicData>
        </a:graphic>
      </p:graphicFrame>
      <p:sp>
        <p:nvSpPr>
          <p:cNvPr id="8194" name="Rectangle 2"/>
          <p:cNvSpPr>
            <a:spLocks noGrp="1" noChangeArrowheads="1"/>
          </p:cNvSpPr>
          <p:nvPr>
            <p:ph type="title"/>
          </p:nvPr>
        </p:nvSpPr>
        <p:spPr/>
        <p:txBody>
          <a:bodyPr>
            <a:noAutofit/>
          </a:bodyPr>
          <a:lstStyle/>
          <a:p>
            <a:r>
              <a:rPr lang="fr-FR" dirty="0"/>
              <a:t>Qui négocie les objectifs : les acteurs / parties prenantes d’un projet </a:t>
            </a:r>
          </a:p>
        </p:txBody>
      </p:sp>
      <p:sp>
        <p:nvSpPr>
          <p:cNvPr id="15" name="Text Box 6"/>
          <p:cNvSpPr txBox="1">
            <a:spLocks noChangeArrowheads="1"/>
          </p:cNvSpPr>
          <p:nvPr/>
        </p:nvSpPr>
        <p:spPr bwMode="auto">
          <a:xfrm>
            <a:off x="2699792" y="5425428"/>
            <a:ext cx="3403120" cy="2616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200">
                <a:solidFill>
                  <a:schemeClr val="tx1"/>
                </a:solidFill>
                <a:latin typeface="Times New Roman" pitchFamily="18" charset="0"/>
              </a:defRPr>
            </a:lvl1pPr>
            <a:lvl2pPr marL="742950" indent="-285750" eaLnBrk="0" hangingPunct="0">
              <a:defRPr sz="2200">
                <a:solidFill>
                  <a:schemeClr val="tx1"/>
                </a:solidFill>
                <a:latin typeface="Times New Roman" pitchFamily="18" charset="0"/>
              </a:defRPr>
            </a:lvl2pPr>
            <a:lvl3pPr marL="1143000" indent="-228600" eaLnBrk="0" hangingPunct="0">
              <a:defRPr sz="2200">
                <a:solidFill>
                  <a:schemeClr val="tx1"/>
                </a:solidFill>
                <a:latin typeface="Times New Roman" pitchFamily="18" charset="0"/>
              </a:defRPr>
            </a:lvl3pPr>
            <a:lvl4pPr marL="1600200" indent="-228600" eaLnBrk="0" hangingPunct="0">
              <a:defRPr sz="2200">
                <a:solidFill>
                  <a:schemeClr val="tx1"/>
                </a:solidFill>
                <a:latin typeface="Times New Roman" pitchFamily="18" charset="0"/>
              </a:defRPr>
            </a:lvl4pPr>
            <a:lvl5pPr marL="2057400" indent="-228600" eaLnBrk="0" hangingPunct="0">
              <a:defRPr sz="2200">
                <a:solidFill>
                  <a:schemeClr val="tx1"/>
                </a:solidFill>
                <a:latin typeface="Times New Roman" pitchFamily="18" charset="0"/>
              </a:defRPr>
            </a:lvl5pPr>
            <a:lvl6pPr marL="2514600" indent="-228600" eaLnBrk="0" fontAlgn="base" hangingPunct="0">
              <a:spcBef>
                <a:spcPct val="0"/>
              </a:spcBef>
              <a:spcAft>
                <a:spcPct val="0"/>
              </a:spcAft>
              <a:defRPr sz="2200">
                <a:solidFill>
                  <a:schemeClr val="tx1"/>
                </a:solidFill>
                <a:latin typeface="Times New Roman" pitchFamily="18" charset="0"/>
              </a:defRPr>
            </a:lvl6pPr>
            <a:lvl7pPr marL="2971800" indent="-228600" eaLnBrk="0" fontAlgn="base" hangingPunct="0">
              <a:spcBef>
                <a:spcPct val="0"/>
              </a:spcBef>
              <a:spcAft>
                <a:spcPct val="0"/>
              </a:spcAft>
              <a:defRPr sz="2200">
                <a:solidFill>
                  <a:schemeClr val="tx1"/>
                </a:solidFill>
                <a:latin typeface="Times New Roman" pitchFamily="18" charset="0"/>
              </a:defRPr>
            </a:lvl7pPr>
            <a:lvl8pPr marL="3429000" indent="-228600" eaLnBrk="0" fontAlgn="base" hangingPunct="0">
              <a:spcBef>
                <a:spcPct val="0"/>
              </a:spcBef>
              <a:spcAft>
                <a:spcPct val="0"/>
              </a:spcAft>
              <a:defRPr sz="2200">
                <a:solidFill>
                  <a:schemeClr val="tx1"/>
                </a:solidFill>
                <a:latin typeface="Times New Roman" pitchFamily="18" charset="0"/>
              </a:defRPr>
            </a:lvl8pPr>
            <a:lvl9pPr marL="3886200" indent="-228600" eaLnBrk="0" fontAlgn="base" hangingPunct="0">
              <a:spcBef>
                <a:spcPct val="0"/>
              </a:spcBef>
              <a:spcAft>
                <a:spcPct val="0"/>
              </a:spcAft>
              <a:defRPr sz="2200">
                <a:solidFill>
                  <a:schemeClr val="tx1"/>
                </a:solidFill>
                <a:latin typeface="Times New Roman" pitchFamily="18" charset="0"/>
              </a:defRPr>
            </a:lvl9pPr>
          </a:lstStyle>
          <a:p>
            <a:pPr>
              <a:spcBef>
                <a:spcPct val="50000"/>
              </a:spcBef>
            </a:pPr>
            <a:r>
              <a:rPr lang="fr-FR" sz="1100" dirty="0"/>
              <a:t>Voir</a:t>
            </a:r>
            <a:r>
              <a:rPr lang="fr-FR" sz="1100" dirty="0">
                <a:solidFill>
                  <a:srgbClr val="000099"/>
                </a:solidFill>
              </a:rPr>
              <a:t> </a:t>
            </a:r>
            <a:r>
              <a:rPr lang="fr-FR" sz="1100" dirty="0">
                <a:solidFill>
                  <a:srgbClr val="800000"/>
                </a:solidFill>
                <a:hlinkClick r:id="rId4"/>
              </a:rPr>
              <a:t>formation « analyse stratégique des projets »</a:t>
            </a:r>
            <a:endParaRPr lang="fr-FR" sz="1100" dirty="0">
              <a:solidFill>
                <a:srgbClr val="800000"/>
              </a:solidFill>
            </a:endParaRPr>
          </a:p>
        </p:txBody>
      </p:sp>
      <p:sp>
        <p:nvSpPr>
          <p:cNvPr id="11" name="ZoneTexte 10"/>
          <p:cNvSpPr txBox="1"/>
          <p:nvPr/>
        </p:nvSpPr>
        <p:spPr>
          <a:xfrm>
            <a:off x="357158" y="3187558"/>
            <a:ext cx="360040" cy="369332"/>
          </a:xfrm>
          <a:prstGeom prst="rect">
            <a:avLst/>
          </a:prstGeom>
          <a:noFill/>
        </p:spPr>
        <p:txBody>
          <a:bodyPr wrap="square" rtlCol="0">
            <a:spAutoFit/>
          </a:bodyPr>
          <a:lstStyle/>
          <a:p>
            <a:r>
              <a:rPr lang="fr-FR" b="1" dirty="0">
                <a:solidFill>
                  <a:srgbClr val="FF0000"/>
                </a:solidFill>
                <a:sym typeface="Wingdings" panose="05000000000000000000" pitchFamily="2" charset="2"/>
              </a:rPr>
              <a:t></a:t>
            </a:r>
            <a:endParaRPr lang="fr-FR" b="1" dirty="0">
              <a:solidFill>
                <a:srgbClr val="FF0000"/>
              </a:solidFill>
            </a:endParaRPr>
          </a:p>
        </p:txBody>
      </p:sp>
      <p:sp>
        <p:nvSpPr>
          <p:cNvPr id="2" name="Espace réservé du numéro de diapositive 1"/>
          <p:cNvSpPr>
            <a:spLocks noGrp="1"/>
          </p:cNvSpPr>
          <p:nvPr>
            <p:ph type="sldNum" sz="quarter" idx="10"/>
          </p:nvPr>
        </p:nvSpPr>
        <p:spPr/>
        <p:txBody>
          <a:bodyPr/>
          <a:lstStyle/>
          <a:p>
            <a:pPr>
              <a:defRPr/>
            </a:pPr>
            <a:fld id="{7F07B8DE-9430-46E8-A38B-5DA0DE501445}" type="slidenum">
              <a:rPr lang="fr-FR" smtClean="0"/>
              <a:pPr>
                <a:defRPr/>
              </a:pPr>
              <a:t>9</a:t>
            </a:fld>
            <a:endParaRPr lang="fr-FR"/>
          </a:p>
        </p:txBody>
      </p:sp>
    </p:spTree>
    <p:custDataLst>
      <p:tags r:id="rId1"/>
    </p:custDataLst>
    <p:extLst>
      <p:ext uri="{BB962C8B-B14F-4D97-AF65-F5344CB8AC3E}">
        <p14:creationId xmlns:p14="http://schemas.microsoft.com/office/powerpoint/2010/main" val="1371400213"/>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TIMING" val="|12.7|19.1|18.7"/>
</p:tagLst>
</file>

<file path=ppt/tags/tag10.xml><?xml version="1.0" encoding="utf-8"?>
<p:tagLst xmlns:a="http://schemas.openxmlformats.org/drawingml/2006/main" xmlns:r="http://schemas.openxmlformats.org/officeDocument/2006/relationships" xmlns:p="http://schemas.openxmlformats.org/presentationml/2006/main">
  <p:tag name="TIMING" val="|8.4|4.8|11|4.5|16.8|10.9|4.4|6.7|11.4|30.6"/>
</p:tagLst>
</file>

<file path=ppt/tags/tag11.xml><?xml version="1.0" encoding="utf-8"?>
<p:tagLst xmlns:a="http://schemas.openxmlformats.org/drawingml/2006/main" xmlns:r="http://schemas.openxmlformats.org/officeDocument/2006/relationships" xmlns:p="http://schemas.openxmlformats.org/presentationml/2006/main">
  <p:tag name="TIMING" val="|8.4|4.8|11|4.5|16.8|10.9|4.4|6.7|11.4|30.6"/>
</p:tagLst>
</file>

<file path=ppt/tags/tag12.xml><?xml version="1.0" encoding="utf-8"?>
<p:tagLst xmlns:a="http://schemas.openxmlformats.org/drawingml/2006/main" xmlns:r="http://schemas.openxmlformats.org/officeDocument/2006/relationships" xmlns:p="http://schemas.openxmlformats.org/presentationml/2006/main">
  <p:tag name="TIMING" val="|8.4|4.8|11|4.5|16.8|10.9|4.4|6.7|11.4|30.6"/>
</p:tagLst>
</file>

<file path=ppt/tags/tag13.xml><?xml version="1.0" encoding="utf-8"?>
<p:tagLst xmlns:a="http://schemas.openxmlformats.org/drawingml/2006/main" xmlns:r="http://schemas.openxmlformats.org/officeDocument/2006/relationships" xmlns:p="http://schemas.openxmlformats.org/presentationml/2006/main">
  <p:tag name="TIMING" val="|3.4|5|30|7.8|5.9|6.4|3.6|8.2|4.7|3.6|8.9|3.6|3.8"/>
</p:tagLst>
</file>

<file path=ppt/tags/tag14.xml><?xml version="1.0" encoding="utf-8"?>
<p:tagLst xmlns:a="http://schemas.openxmlformats.org/drawingml/2006/main" xmlns:r="http://schemas.openxmlformats.org/officeDocument/2006/relationships" xmlns:p="http://schemas.openxmlformats.org/presentationml/2006/main">
  <p:tag name="TIMING" val="|3.4|5|30|7.8|5.9|6.4|3.6|8.2|4.7|3.6|8.9|3.6|3.8"/>
</p:tagLst>
</file>

<file path=ppt/tags/tag15.xml><?xml version="1.0" encoding="utf-8"?>
<p:tagLst xmlns:a="http://schemas.openxmlformats.org/drawingml/2006/main" xmlns:r="http://schemas.openxmlformats.org/officeDocument/2006/relationships" xmlns:p="http://schemas.openxmlformats.org/presentationml/2006/main">
  <p:tag name="TIMING" val="|17.6|7.8|23.1|25.1"/>
</p:tagLst>
</file>

<file path=ppt/tags/tag16.xml><?xml version="1.0" encoding="utf-8"?>
<p:tagLst xmlns:a="http://schemas.openxmlformats.org/drawingml/2006/main" xmlns:r="http://schemas.openxmlformats.org/officeDocument/2006/relationships" xmlns:p="http://schemas.openxmlformats.org/presentationml/2006/main">
  <p:tag name="TIMING" val="|17.6|7.8|23.1|25.1"/>
</p:tagLst>
</file>

<file path=ppt/tags/tag17.xml><?xml version="1.0" encoding="utf-8"?>
<p:tagLst xmlns:a="http://schemas.openxmlformats.org/drawingml/2006/main" xmlns:r="http://schemas.openxmlformats.org/officeDocument/2006/relationships" xmlns:p="http://schemas.openxmlformats.org/presentationml/2006/main">
  <p:tag name="TIMING" val="|10.7|21.7|7.7|26.5|10.9|32.1|32.7|31.2"/>
</p:tagLst>
</file>

<file path=ppt/tags/tag18.xml><?xml version="1.0" encoding="utf-8"?>
<p:tagLst xmlns:a="http://schemas.openxmlformats.org/drawingml/2006/main" xmlns:r="http://schemas.openxmlformats.org/officeDocument/2006/relationships" xmlns:p="http://schemas.openxmlformats.org/presentationml/2006/main">
  <p:tag name="TIMING" val="|4.8|13.1|18|13.8"/>
</p:tagLst>
</file>

<file path=ppt/tags/tag19.xml><?xml version="1.0" encoding="utf-8"?>
<p:tagLst xmlns:a="http://schemas.openxmlformats.org/drawingml/2006/main" xmlns:r="http://schemas.openxmlformats.org/officeDocument/2006/relationships" xmlns:p="http://schemas.openxmlformats.org/presentationml/2006/main">
  <p:tag name="TIMING" val="|4.8|5.3|7.9|10.9|3.8|15.9|6.2|6.7|6.4|4.8|3.3|13.3"/>
</p:tagLst>
</file>

<file path=ppt/tags/tag2.xml><?xml version="1.0" encoding="utf-8"?>
<p:tagLst xmlns:a="http://schemas.openxmlformats.org/drawingml/2006/main" xmlns:r="http://schemas.openxmlformats.org/officeDocument/2006/relationships" xmlns:p="http://schemas.openxmlformats.org/presentationml/2006/main">
  <p:tag name="TIMING" val="|16.4|51"/>
</p:tagLst>
</file>

<file path=ppt/tags/tag3.xml><?xml version="1.0" encoding="utf-8"?>
<p:tagLst xmlns:a="http://schemas.openxmlformats.org/drawingml/2006/main" xmlns:r="http://schemas.openxmlformats.org/officeDocument/2006/relationships" xmlns:p="http://schemas.openxmlformats.org/presentationml/2006/main">
  <p:tag name="TIMING" val="|16.4|51"/>
</p:tagLst>
</file>

<file path=ppt/tags/tag4.xml><?xml version="1.0" encoding="utf-8"?>
<p:tagLst xmlns:a="http://schemas.openxmlformats.org/drawingml/2006/main" xmlns:r="http://schemas.openxmlformats.org/officeDocument/2006/relationships" xmlns:p="http://schemas.openxmlformats.org/presentationml/2006/main">
  <p:tag name="TIMING" val="|16.4|51"/>
</p:tagLst>
</file>

<file path=ppt/tags/tag5.xml><?xml version="1.0" encoding="utf-8"?>
<p:tagLst xmlns:a="http://schemas.openxmlformats.org/drawingml/2006/main" xmlns:r="http://schemas.openxmlformats.org/officeDocument/2006/relationships" xmlns:p="http://schemas.openxmlformats.org/presentationml/2006/main">
  <p:tag name="TIMING" val="|16.4|51"/>
</p:tagLst>
</file>

<file path=ppt/tags/tag6.xml><?xml version="1.0" encoding="utf-8"?>
<p:tagLst xmlns:a="http://schemas.openxmlformats.org/drawingml/2006/main" xmlns:r="http://schemas.openxmlformats.org/officeDocument/2006/relationships" xmlns:p="http://schemas.openxmlformats.org/presentationml/2006/main">
  <p:tag name="TIMING" val="|8|14.2|12.3|26.5|26.9|35.1"/>
</p:tagLst>
</file>

<file path=ppt/tags/tag7.xml><?xml version="1.0" encoding="utf-8"?>
<p:tagLst xmlns:a="http://schemas.openxmlformats.org/drawingml/2006/main" xmlns:r="http://schemas.openxmlformats.org/officeDocument/2006/relationships" xmlns:p="http://schemas.openxmlformats.org/presentationml/2006/main">
  <p:tag name="TIMING" val="|8|14.2|12.3|26.5|26.9|35.1"/>
</p:tagLst>
</file>

<file path=ppt/tags/tag8.xml><?xml version="1.0" encoding="utf-8"?>
<p:tagLst xmlns:a="http://schemas.openxmlformats.org/drawingml/2006/main" xmlns:r="http://schemas.openxmlformats.org/officeDocument/2006/relationships" xmlns:p="http://schemas.openxmlformats.org/presentationml/2006/main">
  <p:tag name="TIMING" val="|8|14.2|12.3|26.5|26.9|35.1"/>
</p:tagLst>
</file>

<file path=ppt/tags/tag9.xml><?xml version="1.0" encoding="utf-8"?>
<p:tagLst xmlns:a="http://schemas.openxmlformats.org/drawingml/2006/main" xmlns:r="http://schemas.openxmlformats.org/officeDocument/2006/relationships" xmlns:p="http://schemas.openxmlformats.org/presentationml/2006/main">
  <p:tag name="TIMING" val="|8|14.2|12.3|26.5|26.9|35.1"/>
</p:tagLst>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3450</TotalTime>
  <Words>3342</Words>
  <Application>Microsoft Office PowerPoint</Application>
  <PresentationFormat>Affichage à l'écran (16:10)</PresentationFormat>
  <Paragraphs>729</Paragraphs>
  <Slides>59</Slides>
  <Notes>59</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59</vt:i4>
      </vt:variant>
    </vt:vector>
  </HeadingPairs>
  <TitlesOfParts>
    <vt:vector size="65" baseType="lpstr">
      <vt:lpstr>Arial</vt:lpstr>
      <vt:lpstr>Calibri</vt:lpstr>
      <vt:lpstr>Gadugi</vt:lpstr>
      <vt:lpstr>Times New Roman</vt:lpstr>
      <vt:lpstr>Wingdings</vt:lpstr>
      <vt:lpstr>Thème Office</vt:lpstr>
      <vt:lpstr>Présentation PowerPoint</vt:lpstr>
      <vt:lpstr>Avant de commencer </vt:lpstr>
      <vt:lpstr>Cours sous licence Creative Commons </vt:lpstr>
      <vt:lpstr>Présentation PowerPoint</vt:lpstr>
      <vt:lpstr>Plan du cours</vt:lpstr>
      <vt:lpstr>Présentation PowerPoint</vt:lpstr>
      <vt:lpstr>Outils essentiels d’organisation</vt:lpstr>
      <vt:lpstr>Qui négocie les objectifs :  les acteurs d’un projet </vt:lpstr>
      <vt:lpstr>Qui négocie les objectifs : les acteurs / parties prenantes d’un projet </vt:lpstr>
      <vt:lpstr>Matrice SWOT</vt:lpstr>
      <vt:lpstr>Exemple de matrice</vt:lpstr>
      <vt:lpstr>Cycle d’action : le PDCA</vt:lpstr>
      <vt:lpstr>Le triangle Qualité – Coût - Délai</vt:lpstr>
      <vt:lpstr>En pratique…</vt:lpstr>
      <vt:lpstr>Présentation PowerPoint</vt:lpstr>
      <vt:lpstr>Présentation PowerPoint</vt:lpstr>
      <vt:lpstr>Présentation PowerPoint</vt:lpstr>
      <vt:lpstr>Présentation PowerPoint</vt:lpstr>
      <vt:lpstr>Outils essentiels d’organisation</vt:lpstr>
      <vt:lpstr>Des réunions utiles ?</vt:lpstr>
      <vt:lpstr>Des réunions utiles ?</vt:lpstr>
      <vt:lpstr>Efficacité d’une réunion</vt:lpstr>
      <vt:lpstr> 4 types de réunion</vt:lpstr>
      <vt:lpstr> Réunion technique</vt:lpstr>
      <vt:lpstr>Réunion de chantier</vt:lpstr>
      <vt:lpstr>Réunion interne</vt:lpstr>
      <vt:lpstr>Stand-up meeting</vt:lpstr>
      <vt:lpstr>Synthèse</vt:lpstr>
      <vt:lpstr>Mise en œuvre</vt:lpstr>
      <vt:lpstr>Présentation PowerPoint</vt:lpstr>
      <vt:lpstr>Outils essentiels d’organisation</vt:lpstr>
      <vt:lpstr>Présentation PowerPoint</vt:lpstr>
      <vt:lpstr>            Le compte-rendu : Les « plus »</vt:lpstr>
      <vt:lpstr>Modèles de compte-rendu </vt:lpstr>
      <vt:lpstr>Réflexion et questions</vt:lpstr>
      <vt:lpstr>Présentation PowerPoint</vt:lpstr>
      <vt:lpstr>Outils essentiels d’organisation</vt:lpstr>
      <vt:lpstr>Présentation PowerPoint</vt:lpstr>
      <vt:lpstr>Que contient la charte de projet ?</vt:lpstr>
      <vt:lpstr>Charte-projet : cadrage (1/2)</vt:lpstr>
      <vt:lpstr>Charte-projet : déroulement (2/2)</vt:lpstr>
      <vt:lpstr>Pourquoi une charte-projet  ?</vt:lpstr>
      <vt:lpstr>Modèle de charte-projet</vt:lpstr>
      <vt:lpstr>Mise en route : se répartir le travail</vt:lpstr>
      <vt:lpstr>Gérer une todo list</vt:lpstr>
      <vt:lpstr>Étape 1 : Se répartir le travail</vt:lpstr>
      <vt:lpstr>Étape 2 : suivre l’avancement</vt:lpstr>
      <vt:lpstr>Présentation PowerPoint</vt:lpstr>
      <vt:lpstr>Mise en œuvre</vt:lpstr>
      <vt:lpstr>Présentation PowerPoint</vt:lpstr>
      <vt:lpstr>Outils essentiels d’organisation</vt:lpstr>
      <vt:lpstr>Effet tunnel !</vt:lpstr>
      <vt:lpstr>Poser des jalons !</vt:lpstr>
      <vt:lpstr>Présentation PowerPoint</vt:lpstr>
      <vt:lpstr>Mise en œuvre</vt:lpstr>
      <vt:lpstr>Pour aller plus loin</vt:lpstr>
      <vt:lpstr>Présentation PowerPoint</vt:lpstr>
      <vt:lpstr>L’animation de réunions :  une carte conceptuelle</vt:lpstr>
      <vt:lpstr>Gestion de projet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Projet_Outils-basiques</dc:title>
  <dc:creator>Rémi Bachelet</dc:creator>
  <cp:lastModifiedBy>remi Bachelet</cp:lastModifiedBy>
  <cp:revision>425</cp:revision>
  <dcterms:created xsi:type="dcterms:W3CDTF">2013-03-05T13:19:26Z</dcterms:created>
  <dcterms:modified xsi:type="dcterms:W3CDTF">2020-05-14T18:15:27Z</dcterms:modified>
</cp:coreProperties>
</file>