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xml" ContentType="application/vnd.openxmlformats-officedocument.presentationml.tags+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8.xml" ContentType="application/vnd.openxmlformats-officedocument.presentationml.tags+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3.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0.xml" ContentType="application/vnd.openxmlformats-officedocument.presentationml.tags+xml"/>
  <Override PartName="/ppt/notesSlides/notesSlide33.xml" ContentType="application/vnd.openxmlformats-officedocument.presentationml.notesSlide+xml"/>
  <Override PartName="/ppt/tags/tag11.xml" ContentType="application/vnd.openxmlformats-officedocument.presentationml.tags+xml"/>
  <Override PartName="/ppt/notesSlides/notesSlide34.xml" ContentType="application/vnd.openxmlformats-officedocument.presentationml.notesSlide+xml"/>
  <Override PartName="/ppt/tags/tag12.xml" ContentType="application/vnd.openxmlformats-officedocument.presentationml.tags+xml"/>
  <Override PartName="/ppt/notesSlides/notesSlide35.xml" ContentType="application/vnd.openxmlformats-officedocument.presentationml.notesSlide+xml"/>
  <Override PartName="/ppt/tags/tag13.xml" ContentType="application/vnd.openxmlformats-officedocument.presentationml.tags+xml"/>
  <Override PartName="/ppt/notesSlides/notesSlide36.xml" ContentType="application/vnd.openxmlformats-officedocument.presentationml.notesSlide+xml"/>
  <Override PartName="/ppt/tags/tag14.xml" ContentType="application/vnd.openxmlformats-officedocument.presentationml.tags+xml"/>
  <Override PartName="/ppt/notesSlides/notesSlide37.xml" ContentType="application/vnd.openxmlformats-officedocument.presentationml.notesSlide+xml"/>
  <Override PartName="/ppt/tags/tag1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6.xml" ContentType="application/vnd.openxmlformats-officedocument.presentationml.tags+xml"/>
  <Override PartName="/ppt/notesSlides/notesSlide45.xml" ContentType="application/vnd.openxmlformats-officedocument.presentationml.notesSlide+xml"/>
  <Override PartName="/ppt/tags/tag17.xml" ContentType="application/vnd.openxmlformats-officedocument.presentationml.tags+xml"/>
  <Override PartName="/ppt/notesSlides/notesSlide46.xml" ContentType="application/vnd.openxmlformats-officedocument.presentationml.notesSlide+xml"/>
  <Override PartName="/ppt/tags/tag18.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9.xml" ContentType="application/vnd.openxmlformats-officedocument.presentationml.tags+xml"/>
  <Override PartName="/ppt/notesSlides/notesSlide53.xml" ContentType="application/vnd.openxmlformats-officedocument.presentationml.notesSlide+xml"/>
  <Override PartName="/ppt/tags/tag20.xml" ContentType="application/vnd.openxmlformats-officedocument.presentationml.tags+xml"/>
  <Override PartName="/ppt/notesSlides/notesSlide54.xml" ContentType="application/vnd.openxmlformats-officedocument.presentationml.notesSlide+xml"/>
  <Override PartName="/ppt/tags/tag21.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2.xml" ContentType="application/vnd.openxmlformats-officedocument.presentationml.tags+xml"/>
  <Override PartName="/ppt/notesSlides/notesSlide57.xml" ContentType="application/vnd.openxmlformats-officedocument.presentationml.notesSlide+xml"/>
  <Override PartName="/ppt/tags/tag23.xml" ContentType="application/vnd.openxmlformats-officedocument.presentationml.tags+xml"/>
  <Override PartName="/ppt/notesSlides/notesSlide58.xml" ContentType="application/vnd.openxmlformats-officedocument.presentationml.notesSlide+xml"/>
  <Override PartName="/ppt/tags/tag24.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25.xml" ContentType="application/vnd.openxmlformats-officedocument.presentationml.tags+xml"/>
  <Override PartName="/ppt/notesSlides/notesSlide6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4.xml" ContentType="application/vnd.openxmlformats-officedocument.presentationml.comment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26.xml" ContentType="application/vnd.openxmlformats-officedocument.presentationml.tags+xml"/>
  <Override PartName="/ppt/notesSlides/notesSlide66.xml" ContentType="application/vnd.openxmlformats-officedocument.presentationml.notesSlide+xml"/>
  <Override PartName="/ppt/tags/tag27.xml" ContentType="application/vnd.openxmlformats-officedocument.presentationml.tags+xml"/>
  <Override PartName="/ppt/notesSlides/notesSlide67.xml" ContentType="application/vnd.openxmlformats-officedocument.presentationml.notesSlide+xml"/>
  <Override PartName="/ppt/tags/tag28.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2" r:id="rId1"/>
  </p:sldMasterIdLst>
  <p:notesMasterIdLst>
    <p:notesMasterId r:id="rId79"/>
  </p:notesMasterIdLst>
  <p:handoutMasterIdLst>
    <p:handoutMasterId r:id="rId80"/>
  </p:handoutMasterIdLst>
  <p:sldIdLst>
    <p:sldId id="493" r:id="rId2"/>
    <p:sldId id="504" r:id="rId3"/>
    <p:sldId id="505" r:id="rId4"/>
    <p:sldId id="490" r:id="rId5"/>
    <p:sldId id="286" r:id="rId6"/>
    <p:sldId id="426" r:id="rId7"/>
    <p:sldId id="495" r:id="rId8"/>
    <p:sldId id="425" r:id="rId9"/>
    <p:sldId id="368" r:id="rId10"/>
    <p:sldId id="369" r:id="rId11"/>
    <p:sldId id="494" r:id="rId12"/>
    <p:sldId id="433" r:id="rId13"/>
    <p:sldId id="453" r:id="rId14"/>
    <p:sldId id="370" r:id="rId15"/>
    <p:sldId id="418" r:id="rId16"/>
    <p:sldId id="372" r:id="rId17"/>
    <p:sldId id="454" r:id="rId18"/>
    <p:sldId id="492" r:id="rId19"/>
    <p:sldId id="491" r:id="rId20"/>
    <p:sldId id="459" r:id="rId21"/>
    <p:sldId id="460" r:id="rId22"/>
    <p:sldId id="497" r:id="rId23"/>
    <p:sldId id="482" r:id="rId24"/>
    <p:sldId id="374" r:id="rId25"/>
    <p:sldId id="496" r:id="rId26"/>
    <p:sldId id="375" r:id="rId27"/>
    <p:sldId id="478" r:id="rId28"/>
    <p:sldId id="498" r:id="rId29"/>
    <p:sldId id="377" r:id="rId30"/>
    <p:sldId id="440" r:id="rId31"/>
    <p:sldId id="436" r:id="rId32"/>
    <p:sldId id="455" r:id="rId33"/>
    <p:sldId id="487" r:id="rId34"/>
    <p:sldId id="463" r:id="rId35"/>
    <p:sldId id="483" r:id="rId36"/>
    <p:sldId id="380" r:id="rId37"/>
    <p:sldId id="381" r:id="rId38"/>
    <p:sldId id="499" r:id="rId39"/>
    <p:sldId id="434" r:id="rId40"/>
    <p:sldId id="384" r:id="rId41"/>
    <p:sldId id="385" r:id="rId42"/>
    <p:sldId id="386" r:id="rId43"/>
    <p:sldId id="388" r:id="rId44"/>
    <p:sldId id="479" r:id="rId45"/>
    <p:sldId id="488" r:id="rId46"/>
    <p:sldId id="466" r:id="rId47"/>
    <p:sldId id="484" r:id="rId48"/>
    <p:sldId id="390" r:id="rId49"/>
    <p:sldId id="437" r:id="rId50"/>
    <p:sldId id="392" r:id="rId51"/>
    <p:sldId id="439" r:id="rId52"/>
    <p:sldId id="503" r:id="rId53"/>
    <p:sldId id="395" r:id="rId54"/>
    <p:sldId id="469" r:id="rId55"/>
    <p:sldId id="485" r:id="rId56"/>
    <p:sldId id="397" r:id="rId57"/>
    <p:sldId id="398" r:id="rId58"/>
    <p:sldId id="399" r:id="rId59"/>
    <p:sldId id="400" r:id="rId60"/>
    <p:sldId id="401" r:id="rId61"/>
    <p:sldId id="402" r:id="rId62"/>
    <p:sldId id="441" r:id="rId63"/>
    <p:sldId id="408" r:id="rId64"/>
    <p:sldId id="501" r:id="rId65"/>
    <p:sldId id="472" r:id="rId66"/>
    <p:sldId id="486" r:id="rId67"/>
    <p:sldId id="446" r:id="rId68"/>
    <p:sldId id="502" r:id="rId69"/>
    <p:sldId id="419" r:id="rId70"/>
    <p:sldId id="424" r:id="rId71"/>
    <p:sldId id="406" r:id="rId72"/>
    <p:sldId id="407" r:id="rId73"/>
    <p:sldId id="416" r:id="rId74"/>
    <p:sldId id="475" r:id="rId75"/>
    <p:sldId id="474" r:id="rId76"/>
    <p:sldId id="420" r:id="rId77"/>
    <p:sldId id="442" r:id="rId78"/>
  </p:sldIdLst>
  <p:sldSz cx="9144000" cy="5715000" type="screen16x10"/>
  <p:notesSz cx="6805613" cy="993933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200" kern="1200">
        <a:solidFill>
          <a:schemeClr val="tx1"/>
        </a:solidFill>
        <a:latin typeface="Times New Roman" pitchFamily="18" charset="0"/>
        <a:ea typeface="+mn-ea"/>
        <a:cs typeface="+mn-cs"/>
      </a:defRPr>
    </a:lvl1pPr>
    <a:lvl2pPr marL="457200" algn="l" rtl="0" fontAlgn="base">
      <a:spcBef>
        <a:spcPct val="0"/>
      </a:spcBef>
      <a:spcAft>
        <a:spcPct val="0"/>
      </a:spcAft>
      <a:defRPr sz="2200" kern="1200">
        <a:solidFill>
          <a:schemeClr val="tx1"/>
        </a:solidFill>
        <a:latin typeface="Times New Roman" pitchFamily="18" charset="0"/>
        <a:ea typeface="+mn-ea"/>
        <a:cs typeface="+mn-cs"/>
      </a:defRPr>
    </a:lvl2pPr>
    <a:lvl3pPr marL="914400" algn="l" rtl="0" fontAlgn="base">
      <a:spcBef>
        <a:spcPct val="0"/>
      </a:spcBef>
      <a:spcAft>
        <a:spcPct val="0"/>
      </a:spcAft>
      <a:defRPr sz="2200" kern="1200">
        <a:solidFill>
          <a:schemeClr val="tx1"/>
        </a:solidFill>
        <a:latin typeface="Times New Roman" pitchFamily="18" charset="0"/>
        <a:ea typeface="+mn-ea"/>
        <a:cs typeface="+mn-cs"/>
      </a:defRPr>
    </a:lvl3pPr>
    <a:lvl4pPr marL="1371600" algn="l" rtl="0" fontAlgn="base">
      <a:spcBef>
        <a:spcPct val="0"/>
      </a:spcBef>
      <a:spcAft>
        <a:spcPct val="0"/>
      </a:spcAft>
      <a:defRPr sz="2200" kern="1200">
        <a:solidFill>
          <a:schemeClr val="tx1"/>
        </a:solidFill>
        <a:latin typeface="Times New Roman" pitchFamily="18" charset="0"/>
        <a:ea typeface="+mn-ea"/>
        <a:cs typeface="+mn-cs"/>
      </a:defRPr>
    </a:lvl4pPr>
    <a:lvl5pPr marL="1828800" algn="l" rtl="0" fontAlgn="base">
      <a:spcBef>
        <a:spcPct val="0"/>
      </a:spcBef>
      <a:spcAft>
        <a:spcPct val="0"/>
      </a:spcAft>
      <a:defRPr sz="2200" kern="1200">
        <a:solidFill>
          <a:schemeClr val="tx1"/>
        </a:solidFill>
        <a:latin typeface="Times New Roman" pitchFamily="18" charset="0"/>
        <a:ea typeface="+mn-ea"/>
        <a:cs typeface="+mn-cs"/>
      </a:defRPr>
    </a:lvl5pPr>
    <a:lvl6pPr marL="2286000" algn="l" defTabSz="914400" rtl="0" eaLnBrk="1" latinLnBrk="0" hangingPunct="1">
      <a:defRPr sz="2200" kern="1200">
        <a:solidFill>
          <a:schemeClr val="tx1"/>
        </a:solidFill>
        <a:latin typeface="Times New Roman" pitchFamily="18" charset="0"/>
        <a:ea typeface="+mn-ea"/>
        <a:cs typeface="+mn-cs"/>
      </a:defRPr>
    </a:lvl6pPr>
    <a:lvl7pPr marL="2743200" algn="l" defTabSz="914400" rtl="0" eaLnBrk="1" latinLnBrk="0" hangingPunct="1">
      <a:defRPr sz="2200" kern="1200">
        <a:solidFill>
          <a:schemeClr val="tx1"/>
        </a:solidFill>
        <a:latin typeface="Times New Roman" pitchFamily="18" charset="0"/>
        <a:ea typeface="+mn-ea"/>
        <a:cs typeface="+mn-cs"/>
      </a:defRPr>
    </a:lvl7pPr>
    <a:lvl8pPr marL="3200400" algn="l" defTabSz="914400" rtl="0" eaLnBrk="1" latinLnBrk="0" hangingPunct="1">
      <a:defRPr sz="2200" kern="1200">
        <a:solidFill>
          <a:schemeClr val="tx1"/>
        </a:solidFill>
        <a:latin typeface="Times New Roman" pitchFamily="18" charset="0"/>
        <a:ea typeface="+mn-ea"/>
        <a:cs typeface="+mn-cs"/>
      </a:defRPr>
    </a:lvl8pPr>
    <a:lvl9pPr marL="3657600" algn="l" defTabSz="914400" rtl="0" eaLnBrk="1" latinLnBrk="0" hangingPunct="1">
      <a:defRPr sz="22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S4 - Introduction" id="{68047FC6-8721-4512-BA65-2711343772AD}">
          <p14:sldIdLst>
            <p14:sldId id="493"/>
            <p14:sldId id="504"/>
            <p14:sldId id="505"/>
            <p14:sldId id="490"/>
            <p14:sldId id="286"/>
            <p14:sldId id="426"/>
            <p14:sldId id="495"/>
          </p14:sldIdLst>
        </p14:section>
        <p14:section name="S4 - Chapitre 1 : Périmètre du Projet" id="{ED2F6706-1C9F-438B-83C1-FFE378746AA0}">
          <p14:sldIdLst>
            <p14:sldId id="425"/>
            <p14:sldId id="368"/>
            <p14:sldId id="369"/>
            <p14:sldId id="494"/>
            <p14:sldId id="433"/>
            <p14:sldId id="453"/>
            <p14:sldId id="370"/>
            <p14:sldId id="418"/>
            <p14:sldId id="372"/>
            <p14:sldId id="454"/>
            <p14:sldId id="492"/>
            <p14:sldId id="491"/>
            <p14:sldId id="459"/>
            <p14:sldId id="460"/>
            <p14:sldId id="497"/>
            <p14:sldId id="482"/>
          </p14:sldIdLst>
        </p14:section>
        <p14:section name="S4 - Chapitre 2 : Lots et responsabilités" id="{A7764F00-7AD0-4C87-8491-A531A9190771}">
          <p14:sldIdLst>
            <p14:sldId id="374"/>
            <p14:sldId id="496"/>
            <p14:sldId id="375"/>
            <p14:sldId id="478"/>
            <p14:sldId id="498"/>
            <p14:sldId id="377"/>
            <p14:sldId id="440"/>
            <p14:sldId id="436"/>
            <p14:sldId id="455"/>
            <p14:sldId id="487"/>
            <p14:sldId id="463"/>
            <p14:sldId id="483"/>
          </p14:sldIdLst>
        </p14:section>
        <p14:section name="S4 - Chapitre 3 : Planification" id="{0CBFCFCD-661C-4CA9-85FF-0908DE97B786}">
          <p14:sldIdLst>
            <p14:sldId id="380"/>
            <p14:sldId id="381"/>
            <p14:sldId id="499"/>
            <p14:sldId id="434"/>
            <p14:sldId id="384"/>
            <p14:sldId id="385"/>
            <p14:sldId id="386"/>
            <p14:sldId id="388"/>
            <p14:sldId id="479"/>
            <p14:sldId id="488"/>
            <p14:sldId id="466"/>
            <p14:sldId id="484"/>
          </p14:sldIdLst>
        </p14:section>
        <p14:section name="S4 - Chapitre 4 : Conception d’ensemble" id="{8805193F-07D7-492A-9392-BC4DFBB00C9D}">
          <p14:sldIdLst>
            <p14:sldId id="390"/>
            <p14:sldId id="437"/>
            <p14:sldId id="392"/>
            <p14:sldId id="439"/>
            <p14:sldId id="503"/>
            <p14:sldId id="395"/>
            <p14:sldId id="469"/>
            <p14:sldId id="485"/>
          </p14:sldIdLst>
        </p14:section>
        <p14:section name="S4 - Chapitre 5 : Pilotage" id="{9A0D456F-5712-43B3-A6BF-2679AB6A1D24}">
          <p14:sldIdLst>
            <p14:sldId id="397"/>
            <p14:sldId id="398"/>
            <p14:sldId id="399"/>
            <p14:sldId id="400"/>
            <p14:sldId id="401"/>
            <p14:sldId id="402"/>
            <p14:sldId id="441"/>
            <p14:sldId id="408"/>
            <p14:sldId id="501"/>
            <p14:sldId id="472"/>
            <p14:sldId id="486"/>
          </p14:sldIdLst>
        </p14:section>
        <p14:section name="S4 - Conclusion" id="{18838800-1400-431B-A402-67AB01839266}">
          <p14:sldIdLst>
            <p14:sldId id="446"/>
            <p14:sldId id="502"/>
            <p14:sldId id="419"/>
            <p14:sldId id="424"/>
            <p14:sldId id="406"/>
            <p14:sldId id="407"/>
            <p14:sldId id="416"/>
            <p14:sldId id="475"/>
            <p14:sldId id="474"/>
            <p14:sldId id="420"/>
          </p14:sldIdLst>
        </p14:section>
        <p14:section name="Stock titre" id="{4D171274-7F7A-4B1F-925A-0C8AB7E1472C}">
          <p14:sldIdLst>
            <p14:sldId id="44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800">
          <p15:clr>
            <a:srgbClr val="A4A3A4"/>
          </p15:clr>
        </p15:guide>
        <p15:guide id="4" orient="horz" pos="2163">
          <p15:clr>
            <a:srgbClr val="A4A3A4"/>
          </p15:clr>
        </p15:guide>
        <p15:guide id="5" orient="horz" pos="2707">
          <p15:clr>
            <a:srgbClr val="A4A3A4"/>
          </p15:clr>
        </p15:guide>
      </p15:sldGuideLst>
    </p:ext>
    <p:ext uri="{2D200454-40CA-4A62-9FC3-DE9A4176ACB9}">
      <p15:notesGuideLst xmlns:p15="http://schemas.microsoft.com/office/powerpoint/2012/main">
        <p15:guide id="1" orient="horz" pos="3132">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mi bachelet" initials="rb" lastIdx="4" clrIdx="0">
    <p:extLst/>
  </p:cmAuthor>
  <p:cmAuthor id="2" name="Ghislaine PARA" initials="G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5900"/>
    <a:srgbClr val="336600"/>
    <a:srgbClr val="009999"/>
    <a:srgbClr val="33CC33"/>
    <a:srgbClr val="0000FF"/>
    <a:srgbClr val="66FF99"/>
    <a:srgbClr val="F27900"/>
    <a:srgbClr val="663300"/>
    <a:srgbClr val="797979"/>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652" autoAdjust="0"/>
  </p:normalViewPr>
  <p:slideViewPr>
    <p:cSldViewPr snapToObjects="1">
      <p:cViewPr varScale="1">
        <p:scale>
          <a:sx n="82" d="100"/>
          <a:sy n="82" d="100"/>
        </p:scale>
        <p:origin x="1114" y="58"/>
      </p:cViewPr>
      <p:guideLst>
        <p:guide orient="horz" pos="2160"/>
        <p:guide pos="2880"/>
        <p:guide orient="horz" pos="1800"/>
        <p:guide orient="horz" pos="2163"/>
        <p:guide orient="horz" pos="2707"/>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12917"/>
    </p:cViewPr>
  </p:sorterViewPr>
  <p:notesViewPr>
    <p:cSldViewPr snapToObjects="1">
      <p:cViewPr>
        <p:scale>
          <a:sx n="75" d="100"/>
          <a:sy n="75" d="100"/>
        </p:scale>
        <p:origin x="-1404" y="1302"/>
      </p:cViewPr>
      <p:guideLst>
        <p:guide orient="horz" pos="3132"/>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08T14:47:01.327" idx="3">
    <p:pos x="10" y="10"/>
    <p:text>mettre les numéros de page..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08T12:39:48.596" idx="2">
    <p:pos x="10" y="10"/>
    <p:text>à frefaire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4-09-17T18:24:36.857" idx="1">
    <p:pos x="10" y="10"/>
    <p:text>estce que l'on met le sommaire du chapitre ? pour la synthsèe</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4-10-08T12:39:48.596" idx="2">
    <p:pos x="10" y="10"/>
    <p:text>à frefaire</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4-10-08T14:47:01.327" idx="3">
    <p:pos x="10" y="10"/>
    <p:text>mettre les numéros de page..</p:text>
    <p:extLst>
      <p:ext uri="{C676402C-5697-4E1C-873F-D02D1690AC5C}">
        <p15:threadingInfo xmlns:p15="http://schemas.microsoft.com/office/powerpoint/2012/main" timeZoneBias="-120"/>
      </p:ext>
    </p:extLst>
  </p:cm>
  <p:cm authorId="1" dt="2014-10-08T15:06:36.338" idx="4">
    <p:pos x="146" y="146"/>
    <p:text>coches</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D1D88-F07C-450B-8BC4-D4A9D8E5622D}" type="doc">
      <dgm:prSet loTypeId="urn:microsoft.com/office/officeart/2005/8/layout/hierarchy2" loCatId="hierarchy" qsTypeId="urn:microsoft.com/office/officeart/2005/8/quickstyle/3d5" qsCatId="3D" csTypeId="urn:microsoft.com/office/officeart/2005/8/colors/colorful4" csCatId="colorful" phldr="1"/>
      <dgm:spPr/>
      <dgm:t>
        <a:bodyPr/>
        <a:lstStyle/>
        <a:p>
          <a:endParaRPr lang="fr-FR"/>
        </a:p>
      </dgm:t>
    </dgm:pt>
    <dgm:pt modelId="{7F5DE8B8-BBCC-41BF-9DCE-794E8551F869}">
      <dgm:prSet phldrT="[Texte]"/>
      <dgm:spPr/>
      <dgm:t>
        <a:bodyPr/>
        <a:lstStyle/>
        <a:p>
          <a:r>
            <a:rPr lang="fr-FR" smtClean="0">
              <a:latin typeface="Calibri" pitchFamily="34" charset="0"/>
            </a:rPr>
            <a:t>Mettre en œuvre la phase de montage </a:t>
          </a:r>
          <a:endParaRPr lang="fr-FR" dirty="0"/>
        </a:p>
      </dgm:t>
    </dgm:pt>
    <dgm:pt modelId="{2342B76C-AC1D-41F4-BAB8-38D431A372AA}" type="parTrans" cxnId="{78D24904-0765-417B-81A7-7C9544BF3224}">
      <dgm:prSet/>
      <dgm:spPr/>
      <dgm:t>
        <a:bodyPr/>
        <a:lstStyle/>
        <a:p>
          <a:endParaRPr lang="fr-FR"/>
        </a:p>
      </dgm:t>
    </dgm:pt>
    <dgm:pt modelId="{E40095BC-8666-41E5-95DE-25993A56E4AA}" type="sibTrans" cxnId="{78D24904-0765-417B-81A7-7C9544BF3224}">
      <dgm:prSet/>
      <dgm:spPr/>
      <dgm:t>
        <a:bodyPr/>
        <a:lstStyle/>
        <a:p>
          <a:endParaRPr lang="fr-FR"/>
        </a:p>
      </dgm:t>
    </dgm:pt>
    <dgm:pt modelId="{A98F50D5-1FD1-4397-9DAD-C832497F3D9C}">
      <dgm:prSet phldrT="[Texte]"/>
      <dgm:spPr/>
      <dgm:t>
        <a:bodyPr/>
        <a:lstStyle/>
        <a:p>
          <a:r>
            <a:rPr lang="fr-FR" dirty="0" smtClean="0">
              <a:latin typeface="Calibri" pitchFamily="34" charset="0"/>
            </a:rPr>
            <a:t>Cahier des charges</a:t>
          </a:r>
          <a:endParaRPr lang="fr-FR" dirty="0"/>
        </a:p>
      </dgm:t>
    </dgm:pt>
    <dgm:pt modelId="{74F0B568-B954-48FD-95A3-E35F9E036E49}" type="parTrans" cxnId="{A2B7E0F9-1676-416B-80EC-57467035923F}">
      <dgm:prSet/>
      <dgm:spPr/>
      <dgm:t>
        <a:bodyPr/>
        <a:lstStyle/>
        <a:p>
          <a:endParaRPr lang="fr-FR"/>
        </a:p>
      </dgm:t>
    </dgm:pt>
    <dgm:pt modelId="{C7BAC482-D2CE-417B-925F-5FF9ACA43428}" type="sibTrans" cxnId="{A2B7E0F9-1676-416B-80EC-57467035923F}">
      <dgm:prSet/>
      <dgm:spPr/>
      <dgm:t>
        <a:bodyPr/>
        <a:lstStyle/>
        <a:p>
          <a:endParaRPr lang="fr-FR"/>
        </a:p>
      </dgm:t>
    </dgm:pt>
    <dgm:pt modelId="{E97CF60A-33FB-4609-953E-17B8B69DD6EF}">
      <dgm:prSet phldrT="[Texte]"/>
      <dgm:spPr/>
      <dgm:t>
        <a:bodyPr/>
        <a:lstStyle/>
        <a:p>
          <a:r>
            <a:rPr lang="fr-FR" dirty="0" smtClean="0">
              <a:latin typeface="Calibri" pitchFamily="34" charset="0"/>
            </a:rPr>
            <a:t>Diagramme des travaux, lots de travail</a:t>
          </a:r>
        </a:p>
      </dgm:t>
    </dgm:pt>
    <dgm:pt modelId="{A0F1E25D-F59C-486B-B72F-673688844708}" type="parTrans" cxnId="{FDAE49A4-6B59-4438-B1B0-7A51295559AD}">
      <dgm:prSet/>
      <dgm:spPr/>
      <dgm:t>
        <a:bodyPr/>
        <a:lstStyle/>
        <a:p>
          <a:endParaRPr lang="fr-FR"/>
        </a:p>
      </dgm:t>
    </dgm:pt>
    <dgm:pt modelId="{5D9F789C-C599-4C63-9727-E09DA0F42AD4}" type="sibTrans" cxnId="{FDAE49A4-6B59-4438-B1B0-7A51295559AD}">
      <dgm:prSet/>
      <dgm:spPr/>
      <dgm:t>
        <a:bodyPr/>
        <a:lstStyle/>
        <a:p>
          <a:endParaRPr lang="fr-FR"/>
        </a:p>
      </dgm:t>
    </dgm:pt>
    <dgm:pt modelId="{21CAF6D6-80C3-4626-AE65-02D1EE89B01D}">
      <dgm:prSet phldrT="[Texte]"/>
      <dgm:spPr/>
      <dgm:t>
        <a:bodyPr/>
        <a:lstStyle/>
        <a:p>
          <a:r>
            <a:rPr lang="fr-FR" smtClean="0">
              <a:latin typeface="Calibri" pitchFamily="34" charset="0"/>
            </a:rPr>
            <a:t>Piloter la phase de réalisation </a:t>
          </a:r>
          <a:endParaRPr lang="fr-FR" dirty="0"/>
        </a:p>
      </dgm:t>
    </dgm:pt>
    <dgm:pt modelId="{D4F1A1B9-0E1A-4988-9C9D-04D3521BE1BE}" type="parTrans" cxnId="{664CADB4-2F9A-431F-9812-B8320A9D6CB6}">
      <dgm:prSet/>
      <dgm:spPr/>
      <dgm:t>
        <a:bodyPr/>
        <a:lstStyle/>
        <a:p>
          <a:endParaRPr lang="fr-FR"/>
        </a:p>
      </dgm:t>
    </dgm:pt>
    <dgm:pt modelId="{4D31E1A8-9873-4D0C-AA81-61EEC860EBB3}" type="sibTrans" cxnId="{664CADB4-2F9A-431F-9812-B8320A9D6CB6}">
      <dgm:prSet/>
      <dgm:spPr/>
      <dgm:t>
        <a:bodyPr/>
        <a:lstStyle/>
        <a:p>
          <a:endParaRPr lang="fr-FR"/>
        </a:p>
      </dgm:t>
    </dgm:pt>
    <dgm:pt modelId="{6B4C7242-EB59-4685-9D5A-FABDA850F190}">
      <dgm:prSet/>
      <dgm:spPr/>
      <dgm:t>
        <a:bodyPr/>
        <a:lstStyle/>
        <a:p>
          <a:r>
            <a:rPr lang="fr-FR" dirty="0" smtClean="0">
              <a:latin typeface="Calibri" pitchFamily="34" charset="0"/>
            </a:rPr>
            <a:t>Diagramme des responsabilités et matrice RACI</a:t>
          </a:r>
          <a:endParaRPr lang="fr-FR" dirty="0"/>
        </a:p>
      </dgm:t>
    </dgm:pt>
    <dgm:pt modelId="{1CA08CDB-3E51-422F-A6BB-A357CC148F89}" type="parTrans" cxnId="{E65CD3C5-F9E6-4DB3-8936-CC8DBDF1ED0D}">
      <dgm:prSet/>
      <dgm:spPr/>
      <dgm:t>
        <a:bodyPr/>
        <a:lstStyle/>
        <a:p>
          <a:endParaRPr lang="fr-FR"/>
        </a:p>
      </dgm:t>
    </dgm:pt>
    <dgm:pt modelId="{F7EDF0A3-0B19-4FEC-AF03-2619331EF527}" type="sibTrans" cxnId="{E65CD3C5-F9E6-4DB3-8936-CC8DBDF1ED0D}">
      <dgm:prSet/>
      <dgm:spPr/>
      <dgm:t>
        <a:bodyPr/>
        <a:lstStyle/>
        <a:p>
          <a:endParaRPr lang="fr-FR"/>
        </a:p>
      </dgm:t>
    </dgm:pt>
    <dgm:pt modelId="{536E1127-1177-44A1-977C-DFF9C3E6578B}">
      <dgm:prSet/>
      <dgm:spPr/>
      <dgm:t>
        <a:bodyPr/>
        <a:lstStyle/>
        <a:p>
          <a:r>
            <a:rPr lang="fr-FR" smtClean="0">
              <a:latin typeface="Calibri" pitchFamily="34" charset="0"/>
            </a:rPr>
            <a:t>Planifier : PERT, Gantt</a:t>
          </a:r>
          <a:endParaRPr lang="fr-FR" dirty="0"/>
        </a:p>
      </dgm:t>
    </dgm:pt>
    <dgm:pt modelId="{5A31B071-C542-49A3-8CBF-878F9877533A}" type="parTrans" cxnId="{12310120-C49C-4EF9-B250-3F7894459FCB}">
      <dgm:prSet/>
      <dgm:spPr/>
      <dgm:t>
        <a:bodyPr/>
        <a:lstStyle/>
        <a:p>
          <a:endParaRPr lang="fr-FR"/>
        </a:p>
      </dgm:t>
    </dgm:pt>
    <dgm:pt modelId="{A66585F4-F97F-4EC6-8AD2-4B46DF456F34}" type="sibTrans" cxnId="{12310120-C49C-4EF9-B250-3F7894459FCB}">
      <dgm:prSet/>
      <dgm:spPr/>
      <dgm:t>
        <a:bodyPr/>
        <a:lstStyle/>
        <a:p>
          <a:endParaRPr lang="fr-FR"/>
        </a:p>
      </dgm:t>
    </dgm:pt>
    <dgm:pt modelId="{C819A6AF-ADA2-40C5-B23E-FB57664EE5EC}">
      <dgm:prSet/>
      <dgm:spPr/>
      <dgm:t>
        <a:bodyPr/>
        <a:lstStyle/>
        <a:p>
          <a:r>
            <a:rPr lang="fr-FR" smtClean="0">
              <a:latin typeface="Calibri" pitchFamily="34" charset="0"/>
            </a:rPr>
            <a:t>Animer le post-mortem du projet</a:t>
          </a:r>
          <a:endParaRPr lang="fr-FR" dirty="0"/>
        </a:p>
      </dgm:t>
    </dgm:pt>
    <dgm:pt modelId="{5C4EA63E-5393-4F7D-BEFA-8E59B5F089B0}" type="parTrans" cxnId="{C3CAC185-FBBD-4DB4-8FEB-31F23B289BC6}">
      <dgm:prSet/>
      <dgm:spPr/>
      <dgm:t>
        <a:bodyPr/>
        <a:lstStyle/>
        <a:p>
          <a:endParaRPr lang="fr-FR"/>
        </a:p>
      </dgm:t>
    </dgm:pt>
    <dgm:pt modelId="{9A111F4D-2D2F-4694-B970-BD5B27F9EA5B}" type="sibTrans" cxnId="{C3CAC185-FBBD-4DB4-8FEB-31F23B289BC6}">
      <dgm:prSet/>
      <dgm:spPr/>
      <dgm:t>
        <a:bodyPr/>
        <a:lstStyle/>
        <a:p>
          <a:endParaRPr lang="fr-FR"/>
        </a:p>
      </dgm:t>
    </dgm:pt>
    <dgm:pt modelId="{2A37153A-3481-423D-BB14-0DC46A79EF17}">
      <dgm:prSet phldrT="[Texte]"/>
      <dgm:spPr/>
      <dgm:t>
        <a:bodyPr/>
        <a:lstStyle/>
        <a:p>
          <a:r>
            <a:rPr lang="fr-FR" dirty="0" smtClean="0"/>
            <a:t>Objectifs</a:t>
          </a:r>
          <a:endParaRPr lang="fr-FR" dirty="0"/>
        </a:p>
      </dgm:t>
    </dgm:pt>
    <dgm:pt modelId="{19B00149-F33A-43CF-B77C-6E3977D40FE2}" type="sibTrans" cxnId="{24703EA3-5A83-4F2E-9337-84A0D6B6DFF0}">
      <dgm:prSet/>
      <dgm:spPr/>
      <dgm:t>
        <a:bodyPr/>
        <a:lstStyle/>
        <a:p>
          <a:endParaRPr lang="fr-FR"/>
        </a:p>
      </dgm:t>
    </dgm:pt>
    <dgm:pt modelId="{E01EFF5D-E85A-4406-9400-ACC47A936901}" type="parTrans" cxnId="{24703EA3-5A83-4F2E-9337-84A0D6B6DFF0}">
      <dgm:prSet/>
      <dgm:spPr/>
      <dgm:t>
        <a:bodyPr/>
        <a:lstStyle/>
        <a:p>
          <a:endParaRPr lang="fr-FR"/>
        </a:p>
      </dgm:t>
    </dgm:pt>
    <dgm:pt modelId="{0A18B38D-1E1B-4552-97FC-5D294F8AAC55}" type="pres">
      <dgm:prSet presAssocID="{861D1D88-F07C-450B-8BC4-D4A9D8E5622D}" presName="diagram" presStyleCnt="0">
        <dgm:presLayoutVars>
          <dgm:chPref val="1"/>
          <dgm:dir/>
          <dgm:animOne val="branch"/>
          <dgm:animLvl val="lvl"/>
          <dgm:resizeHandles val="exact"/>
        </dgm:presLayoutVars>
      </dgm:prSet>
      <dgm:spPr/>
      <dgm:t>
        <a:bodyPr/>
        <a:lstStyle/>
        <a:p>
          <a:endParaRPr lang="fr-FR"/>
        </a:p>
      </dgm:t>
    </dgm:pt>
    <dgm:pt modelId="{19CF8185-A849-4A6C-BA07-BB227E38F157}" type="pres">
      <dgm:prSet presAssocID="{2A37153A-3481-423D-BB14-0DC46A79EF17}" presName="root1" presStyleCnt="0"/>
      <dgm:spPr/>
    </dgm:pt>
    <dgm:pt modelId="{32B951D2-B87F-40E7-BC7F-2C6C0147EC06}" type="pres">
      <dgm:prSet presAssocID="{2A37153A-3481-423D-BB14-0DC46A79EF17}" presName="LevelOneTextNode" presStyleLbl="node0" presStyleIdx="0" presStyleCnt="1" custLinFactY="-33894" custLinFactNeighborX="32101" custLinFactNeighborY="-100000">
        <dgm:presLayoutVars>
          <dgm:chPref val="3"/>
        </dgm:presLayoutVars>
      </dgm:prSet>
      <dgm:spPr/>
      <dgm:t>
        <a:bodyPr/>
        <a:lstStyle/>
        <a:p>
          <a:endParaRPr lang="fr-FR"/>
        </a:p>
      </dgm:t>
    </dgm:pt>
    <dgm:pt modelId="{4D3F6109-EC77-42E7-9A3A-0DD9A710AA49}" type="pres">
      <dgm:prSet presAssocID="{2A37153A-3481-423D-BB14-0DC46A79EF17}" presName="level2hierChild" presStyleCnt="0"/>
      <dgm:spPr/>
    </dgm:pt>
    <dgm:pt modelId="{09B9CA02-2769-422A-B992-0F1AC04D3854}" type="pres">
      <dgm:prSet presAssocID="{2342B76C-AC1D-41F4-BAB8-38D431A372AA}" presName="conn2-1" presStyleLbl="parChTrans1D2" presStyleIdx="0" presStyleCnt="3"/>
      <dgm:spPr/>
      <dgm:t>
        <a:bodyPr/>
        <a:lstStyle/>
        <a:p>
          <a:endParaRPr lang="fr-FR"/>
        </a:p>
      </dgm:t>
    </dgm:pt>
    <dgm:pt modelId="{6BB895E0-5624-419B-8D99-A50082B5A69E}" type="pres">
      <dgm:prSet presAssocID="{2342B76C-AC1D-41F4-BAB8-38D431A372AA}" presName="connTx" presStyleLbl="parChTrans1D2" presStyleIdx="0" presStyleCnt="3"/>
      <dgm:spPr/>
      <dgm:t>
        <a:bodyPr/>
        <a:lstStyle/>
        <a:p>
          <a:endParaRPr lang="fr-FR"/>
        </a:p>
      </dgm:t>
    </dgm:pt>
    <dgm:pt modelId="{F8AC11DE-5473-44D3-A2E1-8A0BADB3AE42}" type="pres">
      <dgm:prSet presAssocID="{7F5DE8B8-BBCC-41BF-9DCE-794E8551F869}" presName="root2" presStyleCnt="0"/>
      <dgm:spPr/>
    </dgm:pt>
    <dgm:pt modelId="{FE114995-0729-4BF1-9739-BBE899856D56}" type="pres">
      <dgm:prSet presAssocID="{7F5DE8B8-BBCC-41BF-9DCE-794E8551F869}" presName="LevelTwoTextNode" presStyleLbl="node2" presStyleIdx="0" presStyleCnt="3" custLinFactY="-31782" custLinFactNeighborX="4989" custLinFactNeighborY="-100000">
        <dgm:presLayoutVars>
          <dgm:chPref val="3"/>
        </dgm:presLayoutVars>
      </dgm:prSet>
      <dgm:spPr/>
      <dgm:t>
        <a:bodyPr/>
        <a:lstStyle/>
        <a:p>
          <a:endParaRPr lang="fr-FR"/>
        </a:p>
      </dgm:t>
    </dgm:pt>
    <dgm:pt modelId="{6F910D6C-42EA-43B9-A7AA-E66DFFCCBDBC}" type="pres">
      <dgm:prSet presAssocID="{7F5DE8B8-BBCC-41BF-9DCE-794E8551F869}" presName="level3hierChild" presStyleCnt="0"/>
      <dgm:spPr/>
    </dgm:pt>
    <dgm:pt modelId="{972BD327-BA26-4661-8D62-3AC044D72998}" type="pres">
      <dgm:prSet presAssocID="{74F0B568-B954-48FD-95A3-E35F9E036E49}" presName="conn2-1" presStyleLbl="parChTrans1D3" presStyleIdx="0" presStyleCnt="4"/>
      <dgm:spPr/>
      <dgm:t>
        <a:bodyPr/>
        <a:lstStyle/>
        <a:p>
          <a:endParaRPr lang="fr-FR"/>
        </a:p>
      </dgm:t>
    </dgm:pt>
    <dgm:pt modelId="{743C20A2-326B-4BDA-ACA1-8F7C4A49320C}" type="pres">
      <dgm:prSet presAssocID="{74F0B568-B954-48FD-95A3-E35F9E036E49}" presName="connTx" presStyleLbl="parChTrans1D3" presStyleIdx="0" presStyleCnt="4"/>
      <dgm:spPr/>
      <dgm:t>
        <a:bodyPr/>
        <a:lstStyle/>
        <a:p>
          <a:endParaRPr lang="fr-FR"/>
        </a:p>
      </dgm:t>
    </dgm:pt>
    <dgm:pt modelId="{446EF880-44E0-48AE-B028-0162B22B6E15}" type="pres">
      <dgm:prSet presAssocID="{A98F50D5-1FD1-4397-9DAD-C832497F3D9C}" presName="root2" presStyleCnt="0"/>
      <dgm:spPr/>
    </dgm:pt>
    <dgm:pt modelId="{2CE2CFD6-6D60-468B-8B20-62045F566583}" type="pres">
      <dgm:prSet presAssocID="{A98F50D5-1FD1-4397-9DAD-C832497F3D9C}" presName="LevelTwoTextNode" presStyleLbl="node3" presStyleIdx="0" presStyleCnt="4">
        <dgm:presLayoutVars>
          <dgm:chPref val="3"/>
        </dgm:presLayoutVars>
      </dgm:prSet>
      <dgm:spPr/>
      <dgm:t>
        <a:bodyPr/>
        <a:lstStyle/>
        <a:p>
          <a:endParaRPr lang="fr-FR"/>
        </a:p>
      </dgm:t>
    </dgm:pt>
    <dgm:pt modelId="{3F7A33A8-341C-4364-9BF8-7D88AB1F3221}" type="pres">
      <dgm:prSet presAssocID="{A98F50D5-1FD1-4397-9DAD-C832497F3D9C}" presName="level3hierChild" presStyleCnt="0"/>
      <dgm:spPr/>
    </dgm:pt>
    <dgm:pt modelId="{DD815AE2-F549-476B-96ED-E3F0AEF1766E}" type="pres">
      <dgm:prSet presAssocID="{A0F1E25D-F59C-486B-B72F-673688844708}" presName="conn2-1" presStyleLbl="parChTrans1D3" presStyleIdx="1" presStyleCnt="4"/>
      <dgm:spPr/>
      <dgm:t>
        <a:bodyPr/>
        <a:lstStyle/>
        <a:p>
          <a:endParaRPr lang="fr-FR"/>
        </a:p>
      </dgm:t>
    </dgm:pt>
    <dgm:pt modelId="{CCA92177-A1FE-474B-B53E-06B347EC494B}" type="pres">
      <dgm:prSet presAssocID="{A0F1E25D-F59C-486B-B72F-673688844708}" presName="connTx" presStyleLbl="parChTrans1D3" presStyleIdx="1" presStyleCnt="4"/>
      <dgm:spPr/>
      <dgm:t>
        <a:bodyPr/>
        <a:lstStyle/>
        <a:p>
          <a:endParaRPr lang="fr-FR"/>
        </a:p>
      </dgm:t>
    </dgm:pt>
    <dgm:pt modelId="{7C4C8FE7-C4CF-4A9C-B06C-FDEFB6A7103C}" type="pres">
      <dgm:prSet presAssocID="{E97CF60A-33FB-4609-953E-17B8B69DD6EF}" presName="root2" presStyleCnt="0"/>
      <dgm:spPr/>
    </dgm:pt>
    <dgm:pt modelId="{6E89C28B-9C87-4AA7-93AA-56F6EA086644}" type="pres">
      <dgm:prSet presAssocID="{E97CF60A-33FB-4609-953E-17B8B69DD6EF}" presName="LevelTwoTextNode" presStyleLbl="node3" presStyleIdx="1" presStyleCnt="4">
        <dgm:presLayoutVars>
          <dgm:chPref val="3"/>
        </dgm:presLayoutVars>
      </dgm:prSet>
      <dgm:spPr/>
      <dgm:t>
        <a:bodyPr/>
        <a:lstStyle/>
        <a:p>
          <a:endParaRPr lang="fr-FR"/>
        </a:p>
      </dgm:t>
    </dgm:pt>
    <dgm:pt modelId="{915925FD-30A1-44BB-BAD8-7B24058EA30C}" type="pres">
      <dgm:prSet presAssocID="{E97CF60A-33FB-4609-953E-17B8B69DD6EF}" presName="level3hierChild" presStyleCnt="0"/>
      <dgm:spPr/>
    </dgm:pt>
    <dgm:pt modelId="{76135D7A-882D-4399-8AC8-14095C0B4E65}" type="pres">
      <dgm:prSet presAssocID="{1CA08CDB-3E51-422F-A6BB-A357CC148F89}" presName="conn2-1" presStyleLbl="parChTrans1D3" presStyleIdx="2" presStyleCnt="4"/>
      <dgm:spPr/>
      <dgm:t>
        <a:bodyPr/>
        <a:lstStyle/>
        <a:p>
          <a:endParaRPr lang="fr-FR"/>
        </a:p>
      </dgm:t>
    </dgm:pt>
    <dgm:pt modelId="{C2EA3C4F-CB7F-4486-9FC4-89094642D240}" type="pres">
      <dgm:prSet presAssocID="{1CA08CDB-3E51-422F-A6BB-A357CC148F89}" presName="connTx" presStyleLbl="parChTrans1D3" presStyleIdx="2" presStyleCnt="4"/>
      <dgm:spPr/>
      <dgm:t>
        <a:bodyPr/>
        <a:lstStyle/>
        <a:p>
          <a:endParaRPr lang="fr-FR"/>
        </a:p>
      </dgm:t>
    </dgm:pt>
    <dgm:pt modelId="{EDDA6B51-7357-4179-BF09-DD304CCA8C1A}" type="pres">
      <dgm:prSet presAssocID="{6B4C7242-EB59-4685-9D5A-FABDA850F190}" presName="root2" presStyleCnt="0"/>
      <dgm:spPr/>
    </dgm:pt>
    <dgm:pt modelId="{9E00FA11-B6CD-4803-A380-B5197C9D0F2D}" type="pres">
      <dgm:prSet presAssocID="{6B4C7242-EB59-4685-9D5A-FABDA850F190}" presName="LevelTwoTextNode" presStyleLbl="node3" presStyleIdx="2" presStyleCnt="4">
        <dgm:presLayoutVars>
          <dgm:chPref val="3"/>
        </dgm:presLayoutVars>
      </dgm:prSet>
      <dgm:spPr/>
      <dgm:t>
        <a:bodyPr/>
        <a:lstStyle/>
        <a:p>
          <a:endParaRPr lang="fr-FR"/>
        </a:p>
      </dgm:t>
    </dgm:pt>
    <dgm:pt modelId="{A7F60A57-C1B7-49B4-9C75-8F5C9A7E25A0}" type="pres">
      <dgm:prSet presAssocID="{6B4C7242-EB59-4685-9D5A-FABDA850F190}" presName="level3hierChild" presStyleCnt="0"/>
      <dgm:spPr/>
    </dgm:pt>
    <dgm:pt modelId="{D4C31D20-DC9C-4F94-8F9C-0E4B5A2F2188}" type="pres">
      <dgm:prSet presAssocID="{5A31B071-C542-49A3-8CBF-878F9877533A}" presName="conn2-1" presStyleLbl="parChTrans1D3" presStyleIdx="3" presStyleCnt="4"/>
      <dgm:spPr/>
      <dgm:t>
        <a:bodyPr/>
        <a:lstStyle/>
        <a:p>
          <a:endParaRPr lang="fr-FR"/>
        </a:p>
      </dgm:t>
    </dgm:pt>
    <dgm:pt modelId="{077EEBB1-C1B7-451E-9018-BC246494DF2E}" type="pres">
      <dgm:prSet presAssocID="{5A31B071-C542-49A3-8CBF-878F9877533A}" presName="connTx" presStyleLbl="parChTrans1D3" presStyleIdx="3" presStyleCnt="4"/>
      <dgm:spPr/>
      <dgm:t>
        <a:bodyPr/>
        <a:lstStyle/>
        <a:p>
          <a:endParaRPr lang="fr-FR"/>
        </a:p>
      </dgm:t>
    </dgm:pt>
    <dgm:pt modelId="{38F7E513-5CF9-4BE2-A57E-5832C8DF14C7}" type="pres">
      <dgm:prSet presAssocID="{536E1127-1177-44A1-977C-DFF9C3E6578B}" presName="root2" presStyleCnt="0"/>
      <dgm:spPr/>
    </dgm:pt>
    <dgm:pt modelId="{CBD82D96-AF3F-4A4D-A8D1-A47FB0594576}" type="pres">
      <dgm:prSet presAssocID="{536E1127-1177-44A1-977C-DFF9C3E6578B}" presName="LevelTwoTextNode" presStyleLbl="node3" presStyleIdx="3" presStyleCnt="4">
        <dgm:presLayoutVars>
          <dgm:chPref val="3"/>
        </dgm:presLayoutVars>
      </dgm:prSet>
      <dgm:spPr/>
      <dgm:t>
        <a:bodyPr/>
        <a:lstStyle/>
        <a:p>
          <a:endParaRPr lang="fr-FR"/>
        </a:p>
      </dgm:t>
    </dgm:pt>
    <dgm:pt modelId="{73981F6E-F1C6-43BA-A7A3-B473993F70ED}" type="pres">
      <dgm:prSet presAssocID="{536E1127-1177-44A1-977C-DFF9C3E6578B}" presName="level3hierChild" presStyleCnt="0"/>
      <dgm:spPr/>
    </dgm:pt>
    <dgm:pt modelId="{7C09C21E-66BB-4ADA-9F1B-07A5B34FA76C}" type="pres">
      <dgm:prSet presAssocID="{D4F1A1B9-0E1A-4988-9C9D-04D3521BE1BE}" presName="conn2-1" presStyleLbl="parChTrans1D2" presStyleIdx="1" presStyleCnt="3"/>
      <dgm:spPr/>
      <dgm:t>
        <a:bodyPr/>
        <a:lstStyle/>
        <a:p>
          <a:endParaRPr lang="fr-FR"/>
        </a:p>
      </dgm:t>
    </dgm:pt>
    <dgm:pt modelId="{5B619554-5970-439D-82DA-47E4629F6309}" type="pres">
      <dgm:prSet presAssocID="{D4F1A1B9-0E1A-4988-9C9D-04D3521BE1BE}" presName="connTx" presStyleLbl="parChTrans1D2" presStyleIdx="1" presStyleCnt="3"/>
      <dgm:spPr/>
      <dgm:t>
        <a:bodyPr/>
        <a:lstStyle/>
        <a:p>
          <a:endParaRPr lang="fr-FR"/>
        </a:p>
      </dgm:t>
    </dgm:pt>
    <dgm:pt modelId="{AB64D3B6-24E1-43F8-BF5F-3A0D69506902}" type="pres">
      <dgm:prSet presAssocID="{21CAF6D6-80C3-4626-AE65-02D1EE89B01D}" presName="root2" presStyleCnt="0"/>
      <dgm:spPr/>
    </dgm:pt>
    <dgm:pt modelId="{CE80356B-F286-4796-A3BD-A85E043A98CD}" type="pres">
      <dgm:prSet presAssocID="{21CAF6D6-80C3-4626-AE65-02D1EE89B01D}" presName="LevelTwoTextNode" presStyleLbl="node2" presStyleIdx="1" presStyleCnt="3" custLinFactNeighborX="9020" custLinFactNeighborY="-57377">
        <dgm:presLayoutVars>
          <dgm:chPref val="3"/>
        </dgm:presLayoutVars>
      </dgm:prSet>
      <dgm:spPr/>
      <dgm:t>
        <a:bodyPr/>
        <a:lstStyle/>
        <a:p>
          <a:endParaRPr lang="fr-FR"/>
        </a:p>
      </dgm:t>
    </dgm:pt>
    <dgm:pt modelId="{8551BB8B-2858-4BC8-BCEC-E314C0DACB40}" type="pres">
      <dgm:prSet presAssocID="{21CAF6D6-80C3-4626-AE65-02D1EE89B01D}" presName="level3hierChild" presStyleCnt="0"/>
      <dgm:spPr/>
    </dgm:pt>
    <dgm:pt modelId="{411A3698-0F97-4731-B9A3-83E0050C5907}" type="pres">
      <dgm:prSet presAssocID="{5C4EA63E-5393-4F7D-BEFA-8E59B5F089B0}" presName="conn2-1" presStyleLbl="parChTrans1D2" presStyleIdx="2" presStyleCnt="3"/>
      <dgm:spPr/>
      <dgm:t>
        <a:bodyPr/>
        <a:lstStyle/>
        <a:p>
          <a:endParaRPr lang="fr-FR"/>
        </a:p>
      </dgm:t>
    </dgm:pt>
    <dgm:pt modelId="{9A433037-CB4E-47E2-89C8-B8538BF55B01}" type="pres">
      <dgm:prSet presAssocID="{5C4EA63E-5393-4F7D-BEFA-8E59B5F089B0}" presName="connTx" presStyleLbl="parChTrans1D2" presStyleIdx="2" presStyleCnt="3"/>
      <dgm:spPr/>
      <dgm:t>
        <a:bodyPr/>
        <a:lstStyle/>
        <a:p>
          <a:endParaRPr lang="fr-FR"/>
        </a:p>
      </dgm:t>
    </dgm:pt>
    <dgm:pt modelId="{1488F946-B45D-4C17-9113-141A4ABBA3EB}" type="pres">
      <dgm:prSet presAssocID="{C819A6AF-ADA2-40C5-B23E-FB57664EE5EC}" presName="root2" presStyleCnt="0"/>
      <dgm:spPr/>
    </dgm:pt>
    <dgm:pt modelId="{1224EAEC-A581-4430-9F09-0AD23CC1A5F4}" type="pres">
      <dgm:prSet presAssocID="{C819A6AF-ADA2-40C5-B23E-FB57664EE5EC}" presName="LevelTwoTextNode" presStyleLbl="node2" presStyleIdx="2" presStyleCnt="3">
        <dgm:presLayoutVars>
          <dgm:chPref val="3"/>
        </dgm:presLayoutVars>
      </dgm:prSet>
      <dgm:spPr/>
      <dgm:t>
        <a:bodyPr/>
        <a:lstStyle/>
        <a:p>
          <a:endParaRPr lang="fr-FR"/>
        </a:p>
      </dgm:t>
    </dgm:pt>
    <dgm:pt modelId="{872031E0-C85F-4BEE-A45D-606EEDD5B823}" type="pres">
      <dgm:prSet presAssocID="{C819A6AF-ADA2-40C5-B23E-FB57664EE5EC}" presName="level3hierChild" presStyleCnt="0"/>
      <dgm:spPr/>
    </dgm:pt>
  </dgm:ptLst>
  <dgm:cxnLst>
    <dgm:cxn modelId="{24703EA3-5A83-4F2E-9337-84A0D6B6DFF0}" srcId="{861D1D88-F07C-450B-8BC4-D4A9D8E5622D}" destId="{2A37153A-3481-423D-BB14-0DC46A79EF17}" srcOrd="0" destOrd="0" parTransId="{E01EFF5D-E85A-4406-9400-ACC47A936901}" sibTransId="{19B00149-F33A-43CF-B77C-6E3977D40FE2}"/>
    <dgm:cxn modelId="{78D24904-0765-417B-81A7-7C9544BF3224}" srcId="{2A37153A-3481-423D-BB14-0DC46A79EF17}" destId="{7F5DE8B8-BBCC-41BF-9DCE-794E8551F869}" srcOrd="0" destOrd="0" parTransId="{2342B76C-AC1D-41F4-BAB8-38D431A372AA}" sibTransId="{E40095BC-8666-41E5-95DE-25993A56E4AA}"/>
    <dgm:cxn modelId="{50F5610E-B6AA-4A03-83FE-DA49913F5718}" type="presOf" srcId="{5A31B071-C542-49A3-8CBF-878F9877533A}" destId="{077EEBB1-C1B7-451E-9018-BC246494DF2E}" srcOrd="1" destOrd="0" presId="urn:microsoft.com/office/officeart/2005/8/layout/hierarchy2"/>
    <dgm:cxn modelId="{94680AC8-1172-4205-B902-000099BB2287}" type="presOf" srcId="{5C4EA63E-5393-4F7D-BEFA-8E59B5F089B0}" destId="{411A3698-0F97-4731-B9A3-83E0050C5907}" srcOrd="0" destOrd="0" presId="urn:microsoft.com/office/officeart/2005/8/layout/hierarchy2"/>
    <dgm:cxn modelId="{5BB611B3-1682-4221-A329-8C5F6D7B806B}" type="presOf" srcId="{1CA08CDB-3E51-422F-A6BB-A357CC148F89}" destId="{76135D7A-882D-4399-8AC8-14095C0B4E65}" srcOrd="0" destOrd="0" presId="urn:microsoft.com/office/officeart/2005/8/layout/hierarchy2"/>
    <dgm:cxn modelId="{3A82AB7A-8FFA-4BEC-8B1C-BCA90F8BD9BB}" type="presOf" srcId="{7F5DE8B8-BBCC-41BF-9DCE-794E8551F869}" destId="{FE114995-0729-4BF1-9739-BBE899856D56}" srcOrd="0" destOrd="0" presId="urn:microsoft.com/office/officeart/2005/8/layout/hierarchy2"/>
    <dgm:cxn modelId="{C47B0CF0-750B-43FA-BA61-C360841E4481}" type="presOf" srcId="{D4F1A1B9-0E1A-4988-9C9D-04D3521BE1BE}" destId="{7C09C21E-66BB-4ADA-9F1B-07A5B34FA76C}" srcOrd="0" destOrd="0" presId="urn:microsoft.com/office/officeart/2005/8/layout/hierarchy2"/>
    <dgm:cxn modelId="{353C80E6-67E4-4AD7-A2BA-AE579087F006}" type="presOf" srcId="{A98F50D5-1FD1-4397-9DAD-C832497F3D9C}" destId="{2CE2CFD6-6D60-468B-8B20-62045F566583}" srcOrd="0" destOrd="0" presId="urn:microsoft.com/office/officeart/2005/8/layout/hierarchy2"/>
    <dgm:cxn modelId="{C3CAC185-FBBD-4DB4-8FEB-31F23B289BC6}" srcId="{2A37153A-3481-423D-BB14-0DC46A79EF17}" destId="{C819A6AF-ADA2-40C5-B23E-FB57664EE5EC}" srcOrd="2" destOrd="0" parTransId="{5C4EA63E-5393-4F7D-BEFA-8E59B5F089B0}" sibTransId="{9A111F4D-2D2F-4694-B970-BD5B27F9EA5B}"/>
    <dgm:cxn modelId="{776ABAD0-AAA1-4BE0-8F41-93489D736C9F}" type="presOf" srcId="{5C4EA63E-5393-4F7D-BEFA-8E59B5F089B0}" destId="{9A433037-CB4E-47E2-89C8-B8538BF55B01}" srcOrd="1" destOrd="0" presId="urn:microsoft.com/office/officeart/2005/8/layout/hierarchy2"/>
    <dgm:cxn modelId="{76AF9BD8-4013-4C2D-9AB1-A8456E2BED20}" type="presOf" srcId="{A0F1E25D-F59C-486B-B72F-673688844708}" destId="{CCA92177-A1FE-474B-B53E-06B347EC494B}" srcOrd="1" destOrd="0" presId="urn:microsoft.com/office/officeart/2005/8/layout/hierarchy2"/>
    <dgm:cxn modelId="{664CADB4-2F9A-431F-9812-B8320A9D6CB6}" srcId="{2A37153A-3481-423D-BB14-0DC46A79EF17}" destId="{21CAF6D6-80C3-4626-AE65-02D1EE89B01D}" srcOrd="1" destOrd="0" parTransId="{D4F1A1B9-0E1A-4988-9C9D-04D3521BE1BE}" sibTransId="{4D31E1A8-9873-4D0C-AA81-61EEC860EBB3}"/>
    <dgm:cxn modelId="{5EDBD206-5AF1-42B1-833C-64769C82CF95}" type="presOf" srcId="{2342B76C-AC1D-41F4-BAB8-38D431A372AA}" destId="{6BB895E0-5624-419B-8D99-A50082B5A69E}" srcOrd="1" destOrd="0" presId="urn:microsoft.com/office/officeart/2005/8/layout/hierarchy2"/>
    <dgm:cxn modelId="{4232B5E0-E3C7-4DD8-8AA2-664DD3C47640}" type="presOf" srcId="{5A31B071-C542-49A3-8CBF-878F9877533A}" destId="{D4C31D20-DC9C-4F94-8F9C-0E4B5A2F2188}" srcOrd="0" destOrd="0" presId="urn:microsoft.com/office/officeart/2005/8/layout/hierarchy2"/>
    <dgm:cxn modelId="{C2152366-6257-4BA8-823C-61B566F810A5}" type="presOf" srcId="{6B4C7242-EB59-4685-9D5A-FABDA850F190}" destId="{9E00FA11-B6CD-4803-A380-B5197C9D0F2D}" srcOrd="0" destOrd="0" presId="urn:microsoft.com/office/officeart/2005/8/layout/hierarchy2"/>
    <dgm:cxn modelId="{5633AD42-902C-49AB-8352-21A573A3ADC3}" type="presOf" srcId="{2342B76C-AC1D-41F4-BAB8-38D431A372AA}" destId="{09B9CA02-2769-422A-B992-0F1AC04D3854}" srcOrd="0" destOrd="0" presId="urn:microsoft.com/office/officeart/2005/8/layout/hierarchy2"/>
    <dgm:cxn modelId="{D9AA19D8-9E4F-4761-9E8B-14F67E52806F}" type="presOf" srcId="{E97CF60A-33FB-4609-953E-17B8B69DD6EF}" destId="{6E89C28B-9C87-4AA7-93AA-56F6EA086644}" srcOrd="0" destOrd="0" presId="urn:microsoft.com/office/officeart/2005/8/layout/hierarchy2"/>
    <dgm:cxn modelId="{D6EE82DA-E299-47E3-B6D1-6D6A9BA55D1E}" type="presOf" srcId="{C819A6AF-ADA2-40C5-B23E-FB57664EE5EC}" destId="{1224EAEC-A581-4430-9F09-0AD23CC1A5F4}" srcOrd="0" destOrd="0" presId="urn:microsoft.com/office/officeart/2005/8/layout/hierarchy2"/>
    <dgm:cxn modelId="{EA156F52-381F-41DC-BADB-F91BE76639A9}" type="presOf" srcId="{D4F1A1B9-0E1A-4988-9C9D-04D3521BE1BE}" destId="{5B619554-5970-439D-82DA-47E4629F6309}" srcOrd="1" destOrd="0" presId="urn:microsoft.com/office/officeart/2005/8/layout/hierarchy2"/>
    <dgm:cxn modelId="{661FF393-F85E-4DC1-A2C3-9D2A178606AE}" type="presOf" srcId="{1CA08CDB-3E51-422F-A6BB-A357CC148F89}" destId="{C2EA3C4F-CB7F-4486-9FC4-89094642D240}" srcOrd="1" destOrd="0" presId="urn:microsoft.com/office/officeart/2005/8/layout/hierarchy2"/>
    <dgm:cxn modelId="{FDAE49A4-6B59-4438-B1B0-7A51295559AD}" srcId="{7F5DE8B8-BBCC-41BF-9DCE-794E8551F869}" destId="{E97CF60A-33FB-4609-953E-17B8B69DD6EF}" srcOrd="1" destOrd="0" parTransId="{A0F1E25D-F59C-486B-B72F-673688844708}" sibTransId="{5D9F789C-C599-4C63-9727-E09DA0F42AD4}"/>
    <dgm:cxn modelId="{A2B7E0F9-1676-416B-80EC-57467035923F}" srcId="{7F5DE8B8-BBCC-41BF-9DCE-794E8551F869}" destId="{A98F50D5-1FD1-4397-9DAD-C832497F3D9C}" srcOrd="0" destOrd="0" parTransId="{74F0B568-B954-48FD-95A3-E35F9E036E49}" sibTransId="{C7BAC482-D2CE-417B-925F-5FF9ACA43428}"/>
    <dgm:cxn modelId="{8271BEC6-CD1B-4026-AAC6-ABDD306CECED}" type="presOf" srcId="{A0F1E25D-F59C-486B-B72F-673688844708}" destId="{DD815AE2-F549-476B-96ED-E3F0AEF1766E}" srcOrd="0" destOrd="0" presId="urn:microsoft.com/office/officeart/2005/8/layout/hierarchy2"/>
    <dgm:cxn modelId="{7D7AE65B-D7FF-4404-9115-D3FC8B579285}" type="presOf" srcId="{861D1D88-F07C-450B-8BC4-D4A9D8E5622D}" destId="{0A18B38D-1E1B-4552-97FC-5D294F8AAC55}" srcOrd="0" destOrd="0" presId="urn:microsoft.com/office/officeart/2005/8/layout/hierarchy2"/>
    <dgm:cxn modelId="{38705B47-F2A4-4B76-8BDE-26AFA63F760D}" type="presOf" srcId="{2A37153A-3481-423D-BB14-0DC46A79EF17}" destId="{32B951D2-B87F-40E7-BC7F-2C6C0147EC06}" srcOrd="0" destOrd="0" presId="urn:microsoft.com/office/officeart/2005/8/layout/hierarchy2"/>
    <dgm:cxn modelId="{340668BD-724C-40B1-956A-85646BB39B5D}" type="presOf" srcId="{536E1127-1177-44A1-977C-DFF9C3E6578B}" destId="{CBD82D96-AF3F-4A4D-A8D1-A47FB0594576}" srcOrd="0" destOrd="0" presId="urn:microsoft.com/office/officeart/2005/8/layout/hierarchy2"/>
    <dgm:cxn modelId="{27126385-CF49-459F-BDEE-607C86280384}" type="presOf" srcId="{74F0B568-B954-48FD-95A3-E35F9E036E49}" destId="{743C20A2-326B-4BDA-ACA1-8F7C4A49320C}" srcOrd="1" destOrd="0" presId="urn:microsoft.com/office/officeart/2005/8/layout/hierarchy2"/>
    <dgm:cxn modelId="{12310120-C49C-4EF9-B250-3F7894459FCB}" srcId="{7F5DE8B8-BBCC-41BF-9DCE-794E8551F869}" destId="{536E1127-1177-44A1-977C-DFF9C3E6578B}" srcOrd="3" destOrd="0" parTransId="{5A31B071-C542-49A3-8CBF-878F9877533A}" sibTransId="{A66585F4-F97F-4EC6-8AD2-4B46DF456F34}"/>
    <dgm:cxn modelId="{6C1F84B0-C50E-4B52-90C3-94DF6569041D}" type="presOf" srcId="{21CAF6D6-80C3-4626-AE65-02D1EE89B01D}" destId="{CE80356B-F286-4796-A3BD-A85E043A98CD}" srcOrd="0" destOrd="0" presId="urn:microsoft.com/office/officeart/2005/8/layout/hierarchy2"/>
    <dgm:cxn modelId="{28688A53-C7EB-4F76-BB53-C10E32790033}" type="presOf" srcId="{74F0B568-B954-48FD-95A3-E35F9E036E49}" destId="{972BD327-BA26-4661-8D62-3AC044D72998}" srcOrd="0" destOrd="0" presId="urn:microsoft.com/office/officeart/2005/8/layout/hierarchy2"/>
    <dgm:cxn modelId="{E65CD3C5-F9E6-4DB3-8936-CC8DBDF1ED0D}" srcId="{7F5DE8B8-BBCC-41BF-9DCE-794E8551F869}" destId="{6B4C7242-EB59-4685-9D5A-FABDA850F190}" srcOrd="2" destOrd="0" parTransId="{1CA08CDB-3E51-422F-A6BB-A357CC148F89}" sibTransId="{F7EDF0A3-0B19-4FEC-AF03-2619331EF527}"/>
    <dgm:cxn modelId="{A9934B79-6BC7-4AE8-B7A0-A5A7C5C9E098}" type="presParOf" srcId="{0A18B38D-1E1B-4552-97FC-5D294F8AAC55}" destId="{19CF8185-A849-4A6C-BA07-BB227E38F157}" srcOrd="0" destOrd="0" presId="urn:microsoft.com/office/officeart/2005/8/layout/hierarchy2"/>
    <dgm:cxn modelId="{295C64DB-1A94-4F01-AF2A-2284A7D48E96}" type="presParOf" srcId="{19CF8185-A849-4A6C-BA07-BB227E38F157}" destId="{32B951D2-B87F-40E7-BC7F-2C6C0147EC06}" srcOrd="0" destOrd="0" presId="urn:microsoft.com/office/officeart/2005/8/layout/hierarchy2"/>
    <dgm:cxn modelId="{6307D7E2-2DAC-41F1-9C62-70B4D0781302}" type="presParOf" srcId="{19CF8185-A849-4A6C-BA07-BB227E38F157}" destId="{4D3F6109-EC77-42E7-9A3A-0DD9A710AA49}" srcOrd="1" destOrd="0" presId="urn:microsoft.com/office/officeart/2005/8/layout/hierarchy2"/>
    <dgm:cxn modelId="{EF0B5E90-A586-4371-BD39-0385F8AB59D2}" type="presParOf" srcId="{4D3F6109-EC77-42E7-9A3A-0DD9A710AA49}" destId="{09B9CA02-2769-422A-B992-0F1AC04D3854}" srcOrd="0" destOrd="0" presId="urn:microsoft.com/office/officeart/2005/8/layout/hierarchy2"/>
    <dgm:cxn modelId="{9676CFFA-422D-4AF2-9CCC-D457A8DFF538}" type="presParOf" srcId="{09B9CA02-2769-422A-B992-0F1AC04D3854}" destId="{6BB895E0-5624-419B-8D99-A50082B5A69E}" srcOrd="0" destOrd="0" presId="urn:microsoft.com/office/officeart/2005/8/layout/hierarchy2"/>
    <dgm:cxn modelId="{D07C3FAA-7A1D-4D1A-A85E-BAC2D3B19F4E}" type="presParOf" srcId="{4D3F6109-EC77-42E7-9A3A-0DD9A710AA49}" destId="{F8AC11DE-5473-44D3-A2E1-8A0BADB3AE42}" srcOrd="1" destOrd="0" presId="urn:microsoft.com/office/officeart/2005/8/layout/hierarchy2"/>
    <dgm:cxn modelId="{61EC837C-77C4-47E7-918D-04A2EF287906}" type="presParOf" srcId="{F8AC11DE-5473-44D3-A2E1-8A0BADB3AE42}" destId="{FE114995-0729-4BF1-9739-BBE899856D56}" srcOrd="0" destOrd="0" presId="urn:microsoft.com/office/officeart/2005/8/layout/hierarchy2"/>
    <dgm:cxn modelId="{84A59F82-6972-408F-835A-B747C2885FA8}" type="presParOf" srcId="{F8AC11DE-5473-44D3-A2E1-8A0BADB3AE42}" destId="{6F910D6C-42EA-43B9-A7AA-E66DFFCCBDBC}" srcOrd="1" destOrd="0" presId="urn:microsoft.com/office/officeart/2005/8/layout/hierarchy2"/>
    <dgm:cxn modelId="{3577A4C8-B864-475B-A23F-AA8ECDF2F042}" type="presParOf" srcId="{6F910D6C-42EA-43B9-A7AA-E66DFFCCBDBC}" destId="{972BD327-BA26-4661-8D62-3AC044D72998}" srcOrd="0" destOrd="0" presId="urn:microsoft.com/office/officeart/2005/8/layout/hierarchy2"/>
    <dgm:cxn modelId="{EF7D7BF5-5BA9-481A-86EC-A198DF50105E}" type="presParOf" srcId="{972BD327-BA26-4661-8D62-3AC044D72998}" destId="{743C20A2-326B-4BDA-ACA1-8F7C4A49320C}" srcOrd="0" destOrd="0" presId="urn:microsoft.com/office/officeart/2005/8/layout/hierarchy2"/>
    <dgm:cxn modelId="{FFEDFF0C-EFAF-4264-9BCA-485AFAA4551C}" type="presParOf" srcId="{6F910D6C-42EA-43B9-A7AA-E66DFFCCBDBC}" destId="{446EF880-44E0-48AE-B028-0162B22B6E15}" srcOrd="1" destOrd="0" presId="urn:microsoft.com/office/officeart/2005/8/layout/hierarchy2"/>
    <dgm:cxn modelId="{FE33DA70-E010-4F76-A211-8E1CD0DE101D}" type="presParOf" srcId="{446EF880-44E0-48AE-B028-0162B22B6E15}" destId="{2CE2CFD6-6D60-468B-8B20-62045F566583}" srcOrd="0" destOrd="0" presId="urn:microsoft.com/office/officeart/2005/8/layout/hierarchy2"/>
    <dgm:cxn modelId="{76048119-8C5B-4F9A-9DD4-A807F861E6E3}" type="presParOf" srcId="{446EF880-44E0-48AE-B028-0162B22B6E15}" destId="{3F7A33A8-341C-4364-9BF8-7D88AB1F3221}" srcOrd="1" destOrd="0" presId="urn:microsoft.com/office/officeart/2005/8/layout/hierarchy2"/>
    <dgm:cxn modelId="{F2C1D791-A2BA-480B-B02C-D766A41E5D6B}" type="presParOf" srcId="{6F910D6C-42EA-43B9-A7AA-E66DFFCCBDBC}" destId="{DD815AE2-F549-476B-96ED-E3F0AEF1766E}" srcOrd="2" destOrd="0" presId="urn:microsoft.com/office/officeart/2005/8/layout/hierarchy2"/>
    <dgm:cxn modelId="{A63CF9A5-B6EC-467C-89FA-7F1745084591}" type="presParOf" srcId="{DD815AE2-F549-476B-96ED-E3F0AEF1766E}" destId="{CCA92177-A1FE-474B-B53E-06B347EC494B}" srcOrd="0" destOrd="0" presId="urn:microsoft.com/office/officeart/2005/8/layout/hierarchy2"/>
    <dgm:cxn modelId="{E75D9B63-A9C0-4A6F-BC3D-213481B98B7A}" type="presParOf" srcId="{6F910D6C-42EA-43B9-A7AA-E66DFFCCBDBC}" destId="{7C4C8FE7-C4CF-4A9C-B06C-FDEFB6A7103C}" srcOrd="3" destOrd="0" presId="urn:microsoft.com/office/officeart/2005/8/layout/hierarchy2"/>
    <dgm:cxn modelId="{8E714B13-1E12-4156-8F5B-F633AF4BD65F}" type="presParOf" srcId="{7C4C8FE7-C4CF-4A9C-B06C-FDEFB6A7103C}" destId="{6E89C28B-9C87-4AA7-93AA-56F6EA086644}" srcOrd="0" destOrd="0" presId="urn:microsoft.com/office/officeart/2005/8/layout/hierarchy2"/>
    <dgm:cxn modelId="{3C8AA4A5-B0E7-4761-8FC5-10BE09C6CDC2}" type="presParOf" srcId="{7C4C8FE7-C4CF-4A9C-B06C-FDEFB6A7103C}" destId="{915925FD-30A1-44BB-BAD8-7B24058EA30C}" srcOrd="1" destOrd="0" presId="urn:microsoft.com/office/officeart/2005/8/layout/hierarchy2"/>
    <dgm:cxn modelId="{04C5C055-43F0-4BEE-BD39-63220A50B224}" type="presParOf" srcId="{6F910D6C-42EA-43B9-A7AA-E66DFFCCBDBC}" destId="{76135D7A-882D-4399-8AC8-14095C0B4E65}" srcOrd="4" destOrd="0" presId="urn:microsoft.com/office/officeart/2005/8/layout/hierarchy2"/>
    <dgm:cxn modelId="{304293A1-BACB-49A9-9372-B46F101B7547}" type="presParOf" srcId="{76135D7A-882D-4399-8AC8-14095C0B4E65}" destId="{C2EA3C4F-CB7F-4486-9FC4-89094642D240}" srcOrd="0" destOrd="0" presId="urn:microsoft.com/office/officeart/2005/8/layout/hierarchy2"/>
    <dgm:cxn modelId="{C8548BE1-839C-4233-A11E-0E7FE296837C}" type="presParOf" srcId="{6F910D6C-42EA-43B9-A7AA-E66DFFCCBDBC}" destId="{EDDA6B51-7357-4179-BF09-DD304CCA8C1A}" srcOrd="5" destOrd="0" presId="urn:microsoft.com/office/officeart/2005/8/layout/hierarchy2"/>
    <dgm:cxn modelId="{79F8D165-FBA7-486E-AB6D-234D46346E99}" type="presParOf" srcId="{EDDA6B51-7357-4179-BF09-DD304CCA8C1A}" destId="{9E00FA11-B6CD-4803-A380-B5197C9D0F2D}" srcOrd="0" destOrd="0" presId="urn:microsoft.com/office/officeart/2005/8/layout/hierarchy2"/>
    <dgm:cxn modelId="{4516B419-B247-4BCD-B76D-FABE13893CDD}" type="presParOf" srcId="{EDDA6B51-7357-4179-BF09-DD304CCA8C1A}" destId="{A7F60A57-C1B7-49B4-9C75-8F5C9A7E25A0}" srcOrd="1" destOrd="0" presId="urn:microsoft.com/office/officeart/2005/8/layout/hierarchy2"/>
    <dgm:cxn modelId="{45F183AE-EA25-428E-A97A-4138A7EA4787}" type="presParOf" srcId="{6F910D6C-42EA-43B9-A7AA-E66DFFCCBDBC}" destId="{D4C31D20-DC9C-4F94-8F9C-0E4B5A2F2188}" srcOrd="6" destOrd="0" presId="urn:microsoft.com/office/officeart/2005/8/layout/hierarchy2"/>
    <dgm:cxn modelId="{094DB045-E7B0-4CF0-8E4F-EECEAB6D68D9}" type="presParOf" srcId="{D4C31D20-DC9C-4F94-8F9C-0E4B5A2F2188}" destId="{077EEBB1-C1B7-451E-9018-BC246494DF2E}" srcOrd="0" destOrd="0" presId="urn:microsoft.com/office/officeart/2005/8/layout/hierarchy2"/>
    <dgm:cxn modelId="{62ECD0AF-50E3-4E34-BB6B-DBE5FFC7B160}" type="presParOf" srcId="{6F910D6C-42EA-43B9-A7AA-E66DFFCCBDBC}" destId="{38F7E513-5CF9-4BE2-A57E-5832C8DF14C7}" srcOrd="7" destOrd="0" presId="urn:microsoft.com/office/officeart/2005/8/layout/hierarchy2"/>
    <dgm:cxn modelId="{B38BA288-4540-4BED-A029-D4673FEFDFC2}" type="presParOf" srcId="{38F7E513-5CF9-4BE2-A57E-5832C8DF14C7}" destId="{CBD82D96-AF3F-4A4D-A8D1-A47FB0594576}" srcOrd="0" destOrd="0" presId="urn:microsoft.com/office/officeart/2005/8/layout/hierarchy2"/>
    <dgm:cxn modelId="{D32795AD-DF6F-4A47-AF29-0B1437955827}" type="presParOf" srcId="{38F7E513-5CF9-4BE2-A57E-5832C8DF14C7}" destId="{73981F6E-F1C6-43BA-A7A3-B473993F70ED}" srcOrd="1" destOrd="0" presId="urn:microsoft.com/office/officeart/2005/8/layout/hierarchy2"/>
    <dgm:cxn modelId="{B7C2FFF7-48CA-4A7A-A64A-5E2C2C3C67C5}" type="presParOf" srcId="{4D3F6109-EC77-42E7-9A3A-0DD9A710AA49}" destId="{7C09C21E-66BB-4ADA-9F1B-07A5B34FA76C}" srcOrd="2" destOrd="0" presId="urn:microsoft.com/office/officeart/2005/8/layout/hierarchy2"/>
    <dgm:cxn modelId="{D05E33BA-9421-49B5-8C0C-B578A628DE07}" type="presParOf" srcId="{7C09C21E-66BB-4ADA-9F1B-07A5B34FA76C}" destId="{5B619554-5970-439D-82DA-47E4629F6309}" srcOrd="0" destOrd="0" presId="urn:microsoft.com/office/officeart/2005/8/layout/hierarchy2"/>
    <dgm:cxn modelId="{9D83D05F-ECE3-448C-8AA0-37F60308F5A9}" type="presParOf" srcId="{4D3F6109-EC77-42E7-9A3A-0DD9A710AA49}" destId="{AB64D3B6-24E1-43F8-BF5F-3A0D69506902}" srcOrd="3" destOrd="0" presId="urn:microsoft.com/office/officeart/2005/8/layout/hierarchy2"/>
    <dgm:cxn modelId="{B0130DA8-93F2-4F58-8BD1-CDC0E84E2B42}" type="presParOf" srcId="{AB64D3B6-24E1-43F8-BF5F-3A0D69506902}" destId="{CE80356B-F286-4796-A3BD-A85E043A98CD}" srcOrd="0" destOrd="0" presId="urn:microsoft.com/office/officeart/2005/8/layout/hierarchy2"/>
    <dgm:cxn modelId="{8A167261-828E-409C-A85E-B106EF4833AA}" type="presParOf" srcId="{AB64D3B6-24E1-43F8-BF5F-3A0D69506902}" destId="{8551BB8B-2858-4BC8-BCEC-E314C0DACB40}" srcOrd="1" destOrd="0" presId="urn:microsoft.com/office/officeart/2005/8/layout/hierarchy2"/>
    <dgm:cxn modelId="{2F00E176-1875-4DEA-8E9D-37540A84D9AC}" type="presParOf" srcId="{4D3F6109-EC77-42E7-9A3A-0DD9A710AA49}" destId="{411A3698-0F97-4731-B9A3-83E0050C5907}" srcOrd="4" destOrd="0" presId="urn:microsoft.com/office/officeart/2005/8/layout/hierarchy2"/>
    <dgm:cxn modelId="{38B5C525-1FA1-4372-B5D5-D0CC79A9EEFE}" type="presParOf" srcId="{411A3698-0F97-4731-B9A3-83E0050C5907}" destId="{9A433037-CB4E-47E2-89C8-B8538BF55B01}" srcOrd="0" destOrd="0" presId="urn:microsoft.com/office/officeart/2005/8/layout/hierarchy2"/>
    <dgm:cxn modelId="{C120C091-3755-4CC3-94CA-D72298F95742}" type="presParOf" srcId="{4D3F6109-EC77-42E7-9A3A-0DD9A710AA49}" destId="{1488F946-B45D-4C17-9113-141A4ABBA3EB}" srcOrd="5" destOrd="0" presId="urn:microsoft.com/office/officeart/2005/8/layout/hierarchy2"/>
    <dgm:cxn modelId="{FE9455D5-B918-4894-B147-13DCB2470E75}" type="presParOf" srcId="{1488F946-B45D-4C17-9113-141A4ABBA3EB}" destId="{1224EAEC-A581-4430-9F09-0AD23CC1A5F4}" srcOrd="0" destOrd="0" presId="urn:microsoft.com/office/officeart/2005/8/layout/hierarchy2"/>
    <dgm:cxn modelId="{0539837D-B355-4C7F-81E3-2D4E83CD6F95}" type="presParOf" srcId="{1488F946-B45D-4C17-9113-141A4ABBA3EB}" destId="{872031E0-C85F-4BEE-A45D-606EEDD5B82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64B537-0FE4-4620-ADF4-93C28CFD06AC}"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fr-FR"/>
        </a:p>
      </dgm:t>
    </dgm:pt>
    <dgm:pt modelId="{6ABAB72B-7F1F-4161-88B9-4527B67B46F9}">
      <dgm:prSet phldrT="[Texte]" custT="1"/>
      <dgm:spPr/>
      <dgm:t>
        <a:bodyPr/>
        <a:lstStyle/>
        <a:p>
          <a:r>
            <a:rPr lang="fr-FR" sz="1600" b="0" dirty="0" smtClean="0">
              <a:latin typeface="Calibri" pitchFamily="34" charset="0"/>
            </a:rPr>
            <a:t>Enlever la poussière</a:t>
          </a:r>
          <a:endParaRPr lang="fr-FR" sz="1600" b="0" dirty="0">
            <a:latin typeface="Calibri" pitchFamily="34" charset="0"/>
          </a:endParaRPr>
        </a:p>
      </dgm:t>
    </dgm:pt>
    <dgm:pt modelId="{EC526C25-CCBA-45B5-9DE6-FA288E148C71}" type="sibTrans" cxnId="{CB709601-23E7-42BF-9C50-B27987CBA5DB}">
      <dgm:prSet/>
      <dgm:spPr/>
      <dgm:t>
        <a:bodyPr/>
        <a:lstStyle/>
        <a:p>
          <a:endParaRPr lang="fr-FR" sz="1600" b="0">
            <a:latin typeface="Calibri" pitchFamily="34" charset="0"/>
          </a:endParaRPr>
        </a:p>
      </dgm:t>
    </dgm:pt>
    <dgm:pt modelId="{8E6D1C20-8DF3-4AD5-9CE9-8569A87181EB}" type="parTrans" cxnId="{CB709601-23E7-42BF-9C50-B27987CBA5DB}">
      <dgm:prSet/>
      <dgm:spPr/>
      <dgm:t>
        <a:bodyPr/>
        <a:lstStyle/>
        <a:p>
          <a:endParaRPr lang="fr-FR" sz="1600" b="0">
            <a:latin typeface="Calibri" pitchFamily="34" charset="0"/>
          </a:endParaRPr>
        </a:p>
      </dgm:t>
    </dgm:pt>
    <dgm:pt modelId="{CBCA412F-F2C5-41D2-95BB-79BCABB526D5}">
      <dgm:prSet custT="1"/>
      <dgm:spPr/>
      <dgm:t>
        <a:bodyPr/>
        <a:lstStyle/>
        <a:p>
          <a:r>
            <a:rPr lang="fr-FR" sz="1600" b="0" dirty="0" smtClean="0">
              <a:latin typeface="Calibri" pitchFamily="34" charset="0"/>
            </a:rPr>
            <a:t>Aspirer la poussière</a:t>
          </a:r>
          <a:endParaRPr lang="fr-FR" sz="1600" b="0" dirty="0">
            <a:latin typeface="Calibri" pitchFamily="34" charset="0"/>
          </a:endParaRPr>
        </a:p>
      </dgm:t>
    </dgm:pt>
    <dgm:pt modelId="{B1481F78-9B8A-4890-A2E4-83A03A7A615E}" type="parTrans" cxnId="{1E9DBFDE-B4E7-4340-AD65-FCBFE4A27E01}">
      <dgm:prSet/>
      <dgm:spPr/>
      <dgm:t>
        <a:bodyPr/>
        <a:lstStyle/>
        <a:p>
          <a:endParaRPr lang="fr-FR" sz="1600" b="0">
            <a:latin typeface="Calibri" pitchFamily="34" charset="0"/>
          </a:endParaRPr>
        </a:p>
      </dgm:t>
    </dgm:pt>
    <dgm:pt modelId="{8ACFF684-5B2B-4677-BB81-C7D76721AAAB}" type="sibTrans" cxnId="{1E9DBFDE-B4E7-4340-AD65-FCBFE4A27E01}">
      <dgm:prSet/>
      <dgm:spPr/>
      <dgm:t>
        <a:bodyPr/>
        <a:lstStyle/>
        <a:p>
          <a:endParaRPr lang="fr-FR" sz="1600" b="0">
            <a:latin typeface="Calibri" pitchFamily="34" charset="0"/>
          </a:endParaRPr>
        </a:p>
      </dgm:t>
    </dgm:pt>
    <dgm:pt modelId="{477CEAE6-8869-40E5-AD1C-BF93EF1B1F47}">
      <dgm:prSet custT="1"/>
      <dgm:spPr/>
      <dgm:t>
        <a:bodyPr/>
        <a:lstStyle/>
        <a:p>
          <a:r>
            <a:rPr lang="fr-FR" sz="1600" b="0" dirty="0" smtClean="0">
              <a:latin typeface="Calibri" pitchFamily="34" charset="0"/>
            </a:rPr>
            <a:t>Stocker la poussière</a:t>
          </a:r>
          <a:endParaRPr lang="fr-FR" sz="1600" b="0" dirty="0">
            <a:latin typeface="Calibri" pitchFamily="34" charset="0"/>
          </a:endParaRPr>
        </a:p>
      </dgm:t>
    </dgm:pt>
    <dgm:pt modelId="{FA08E779-6E38-4107-A6AF-539D22749823}" type="parTrans" cxnId="{6FFA07BE-21C1-4DE8-9A83-B263D03F2BED}">
      <dgm:prSet/>
      <dgm:spPr/>
      <dgm:t>
        <a:bodyPr/>
        <a:lstStyle/>
        <a:p>
          <a:endParaRPr lang="fr-FR" sz="1600" b="0">
            <a:latin typeface="Calibri" pitchFamily="34" charset="0"/>
          </a:endParaRPr>
        </a:p>
      </dgm:t>
    </dgm:pt>
    <dgm:pt modelId="{7866DB4E-3E98-4F43-9E3C-D79FA5F5BC57}" type="sibTrans" cxnId="{6FFA07BE-21C1-4DE8-9A83-B263D03F2BED}">
      <dgm:prSet/>
      <dgm:spPr/>
      <dgm:t>
        <a:bodyPr/>
        <a:lstStyle/>
        <a:p>
          <a:endParaRPr lang="fr-FR" sz="1600" b="0">
            <a:latin typeface="Calibri" pitchFamily="34" charset="0"/>
          </a:endParaRPr>
        </a:p>
      </dgm:t>
    </dgm:pt>
    <dgm:pt modelId="{6ACD9DD2-122E-465A-9BEB-AA9FA795E5C4}">
      <dgm:prSet custT="1"/>
      <dgm:spPr/>
      <dgm:t>
        <a:bodyPr/>
        <a:lstStyle/>
        <a:p>
          <a:r>
            <a:rPr lang="fr-FR" sz="1600" b="0" dirty="0" smtClean="0">
              <a:latin typeface="Calibri" pitchFamily="34" charset="0"/>
            </a:rPr>
            <a:t>Séparer la poussière</a:t>
          </a:r>
          <a:endParaRPr lang="fr-FR" sz="1600" b="0" dirty="0">
            <a:latin typeface="Calibri" pitchFamily="34" charset="0"/>
          </a:endParaRPr>
        </a:p>
      </dgm:t>
    </dgm:pt>
    <dgm:pt modelId="{05B0432F-3993-4022-906C-CD695C141C93}" type="parTrans" cxnId="{D32DCB62-4576-4A1D-9400-D8B256554569}">
      <dgm:prSet/>
      <dgm:spPr/>
      <dgm:t>
        <a:bodyPr/>
        <a:lstStyle/>
        <a:p>
          <a:endParaRPr lang="fr-FR" sz="1600" b="0">
            <a:latin typeface="Calibri" pitchFamily="34" charset="0"/>
          </a:endParaRPr>
        </a:p>
      </dgm:t>
    </dgm:pt>
    <dgm:pt modelId="{369DE1FF-4672-4BA5-917A-1FA198454DDF}" type="sibTrans" cxnId="{D32DCB62-4576-4A1D-9400-D8B256554569}">
      <dgm:prSet/>
      <dgm:spPr/>
      <dgm:t>
        <a:bodyPr/>
        <a:lstStyle/>
        <a:p>
          <a:endParaRPr lang="fr-FR" sz="1600" b="0">
            <a:latin typeface="Calibri" pitchFamily="34" charset="0"/>
          </a:endParaRPr>
        </a:p>
      </dgm:t>
    </dgm:pt>
    <dgm:pt modelId="{B5DA716E-E12D-43F7-85A5-7A87519B3B82}">
      <dgm:prSet custT="1"/>
      <dgm:spPr/>
      <dgm:t>
        <a:bodyPr/>
        <a:lstStyle/>
        <a:p>
          <a:r>
            <a:rPr lang="fr-FR" sz="1600" dirty="0" smtClean="0">
              <a:latin typeface="Calibri" pitchFamily="34" charset="0"/>
            </a:rPr>
            <a:t>Nettoyer un local</a:t>
          </a:r>
          <a:endParaRPr lang="fr-FR" sz="1600" dirty="0">
            <a:latin typeface="Calibri" pitchFamily="34" charset="0"/>
          </a:endParaRPr>
        </a:p>
      </dgm:t>
    </dgm:pt>
    <dgm:pt modelId="{579752E1-7877-4799-AEED-B249BD8ACAB2}" type="parTrans" cxnId="{520178E0-B525-4BB4-BC2E-C2D020D54D15}">
      <dgm:prSet/>
      <dgm:spPr/>
      <dgm:t>
        <a:bodyPr/>
        <a:lstStyle/>
        <a:p>
          <a:endParaRPr lang="fr-FR" sz="1600">
            <a:latin typeface="Calibri" pitchFamily="34" charset="0"/>
          </a:endParaRPr>
        </a:p>
      </dgm:t>
    </dgm:pt>
    <dgm:pt modelId="{5A37BF65-1C11-44B4-B878-A7563F33AB7D}" type="sibTrans" cxnId="{520178E0-B525-4BB4-BC2E-C2D020D54D15}">
      <dgm:prSet/>
      <dgm:spPr/>
      <dgm:t>
        <a:bodyPr/>
        <a:lstStyle/>
        <a:p>
          <a:endParaRPr lang="fr-FR" sz="1600">
            <a:latin typeface="Calibri" pitchFamily="34" charset="0"/>
          </a:endParaRPr>
        </a:p>
      </dgm:t>
    </dgm:pt>
    <dgm:pt modelId="{A59FB86E-51D8-481D-92A2-1035B43C173A}">
      <dgm:prSet custT="1"/>
      <dgm:spPr/>
      <dgm:t>
        <a:bodyPr/>
        <a:lstStyle/>
        <a:p>
          <a:r>
            <a:rPr lang="fr-FR" sz="1600" dirty="0" smtClean="0">
              <a:latin typeface="Calibri" pitchFamily="34" charset="0"/>
            </a:rPr>
            <a:t>Créer un  flux d’air</a:t>
          </a:r>
          <a:endParaRPr lang="fr-FR" sz="1600" dirty="0">
            <a:latin typeface="Calibri" pitchFamily="34" charset="0"/>
          </a:endParaRPr>
        </a:p>
      </dgm:t>
    </dgm:pt>
    <dgm:pt modelId="{6C0C1FAC-CB3F-46DB-A2BA-3026B3D8C654}" type="parTrans" cxnId="{EE46DD4C-B33B-4111-82F3-CBB0C86506B7}">
      <dgm:prSet/>
      <dgm:spPr/>
      <dgm:t>
        <a:bodyPr/>
        <a:lstStyle/>
        <a:p>
          <a:endParaRPr lang="fr-FR" sz="1600">
            <a:latin typeface="Calibri" pitchFamily="34" charset="0"/>
          </a:endParaRPr>
        </a:p>
      </dgm:t>
    </dgm:pt>
    <dgm:pt modelId="{79A592F9-1078-4274-A49A-755C1F888D30}" type="sibTrans" cxnId="{EE46DD4C-B33B-4111-82F3-CBB0C86506B7}">
      <dgm:prSet/>
      <dgm:spPr/>
      <dgm:t>
        <a:bodyPr/>
        <a:lstStyle/>
        <a:p>
          <a:endParaRPr lang="fr-FR" sz="1600">
            <a:latin typeface="Calibri" pitchFamily="34" charset="0"/>
          </a:endParaRPr>
        </a:p>
      </dgm:t>
    </dgm:pt>
    <dgm:pt modelId="{C3C27FEE-B403-4C2F-ADF0-ABFC610B276D}">
      <dgm:prSet custT="1"/>
      <dgm:spPr/>
      <dgm:t>
        <a:bodyPr/>
        <a:lstStyle/>
        <a:p>
          <a:r>
            <a:rPr lang="fr-FR" sz="1600" dirty="0" smtClean="0">
              <a:latin typeface="Calibri" pitchFamily="34" charset="0"/>
            </a:rPr>
            <a:t>Filtrer la poussière</a:t>
          </a:r>
          <a:endParaRPr lang="fr-FR" sz="1600" dirty="0">
            <a:latin typeface="Calibri" pitchFamily="34" charset="0"/>
          </a:endParaRPr>
        </a:p>
      </dgm:t>
    </dgm:pt>
    <dgm:pt modelId="{53312CF8-0B26-4D3E-8CD7-B4B33B1553AB}" type="parTrans" cxnId="{B18A0674-4259-417B-92BD-81AA1948BFF3}">
      <dgm:prSet/>
      <dgm:spPr/>
      <dgm:t>
        <a:bodyPr/>
        <a:lstStyle/>
        <a:p>
          <a:endParaRPr lang="fr-FR" sz="1600">
            <a:latin typeface="Calibri" pitchFamily="34" charset="0"/>
          </a:endParaRPr>
        </a:p>
      </dgm:t>
    </dgm:pt>
    <dgm:pt modelId="{9670A7EF-A6E2-483E-9CEF-308A1C6048FC}" type="sibTrans" cxnId="{B18A0674-4259-417B-92BD-81AA1948BFF3}">
      <dgm:prSet/>
      <dgm:spPr/>
      <dgm:t>
        <a:bodyPr/>
        <a:lstStyle/>
        <a:p>
          <a:endParaRPr lang="fr-FR" sz="1600">
            <a:latin typeface="Calibri" pitchFamily="34" charset="0"/>
          </a:endParaRPr>
        </a:p>
      </dgm:t>
    </dgm:pt>
    <dgm:pt modelId="{9860FB5D-C8AB-4573-A447-268739343292}" type="pres">
      <dgm:prSet presAssocID="{0964B537-0FE4-4620-ADF4-93C28CFD06AC}" presName="hierChild1" presStyleCnt="0">
        <dgm:presLayoutVars>
          <dgm:orgChart val="1"/>
          <dgm:chPref val="1"/>
          <dgm:dir/>
          <dgm:animOne val="branch"/>
          <dgm:animLvl val="lvl"/>
          <dgm:resizeHandles/>
        </dgm:presLayoutVars>
      </dgm:prSet>
      <dgm:spPr/>
      <dgm:t>
        <a:bodyPr/>
        <a:lstStyle/>
        <a:p>
          <a:endParaRPr lang="fr-FR"/>
        </a:p>
      </dgm:t>
    </dgm:pt>
    <dgm:pt modelId="{B9792FB6-4890-48BB-ACC2-DE88EAEFBC07}" type="pres">
      <dgm:prSet presAssocID="{B5DA716E-E12D-43F7-85A5-7A87519B3B82}" presName="hierRoot1" presStyleCnt="0">
        <dgm:presLayoutVars>
          <dgm:hierBranch val="init"/>
        </dgm:presLayoutVars>
      </dgm:prSet>
      <dgm:spPr/>
      <dgm:t>
        <a:bodyPr/>
        <a:lstStyle/>
        <a:p>
          <a:endParaRPr lang="fr-FR"/>
        </a:p>
      </dgm:t>
    </dgm:pt>
    <dgm:pt modelId="{B1E7E3B7-B9A3-43DE-B901-101E77C68053}" type="pres">
      <dgm:prSet presAssocID="{B5DA716E-E12D-43F7-85A5-7A87519B3B82}" presName="rootComposite1" presStyleCnt="0"/>
      <dgm:spPr/>
      <dgm:t>
        <a:bodyPr/>
        <a:lstStyle/>
        <a:p>
          <a:endParaRPr lang="fr-FR"/>
        </a:p>
      </dgm:t>
    </dgm:pt>
    <dgm:pt modelId="{803778DF-DD99-405C-B344-1DD9EFACE4EF}" type="pres">
      <dgm:prSet presAssocID="{B5DA716E-E12D-43F7-85A5-7A87519B3B82}" presName="rootText1" presStyleLbl="node0" presStyleIdx="0" presStyleCnt="1">
        <dgm:presLayoutVars>
          <dgm:chPref val="3"/>
        </dgm:presLayoutVars>
      </dgm:prSet>
      <dgm:spPr/>
      <dgm:t>
        <a:bodyPr/>
        <a:lstStyle/>
        <a:p>
          <a:endParaRPr lang="fr-FR"/>
        </a:p>
      </dgm:t>
    </dgm:pt>
    <dgm:pt modelId="{5A314553-9497-4B5A-A545-F05223450D5E}" type="pres">
      <dgm:prSet presAssocID="{B5DA716E-E12D-43F7-85A5-7A87519B3B82}" presName="rootConnector1" presStyleLbl="node1" presStyleIdx="0" presStyleCnt="0"/>
      <dgm:spPr/>
      <dgm:t>
        <a:bodyPr/>
        <a:lstStyle/>
        <a:p>
          <a:endParaRPr lang="fr-FR"/>
        </a:p>
      </dgm:t>
    </dgm:pt>
    <dgm:pt modelId="{316C6943-C8CC-4F66-BAD9-30EA73918E28}" type="pres">
      <dgm:prSet presAssocID="{B5DA716E-E12D-43F7-85A5-7A87519B3B82}" presName="hierChild2" presStyleCnt="0"/>
      <dgm:spPr/>
      <dgm:t>
        <a:bodyPr/>
        <a:lstStyle/>
        <a:p>
          <a:endParaRPr lang="fr-FR"/>
        </a:p>
      </dgm:t>
    </dgm:pt>
    <dgm:pt modelId="{56156451-EDDE-4AB3-9CCB-261084C9D765}" type="pres">
      <dgm:prSet presAssocID="{8E6D1C20-8DF3-4AD5-9CE9-8569A87181EB}" presName="Name37" presStyleLbl="parChTrans1D2" presStyleIdx="0" presStyleCnt="1"/>
      <dgm:spPr/>
      <dgm:t>
        <a:bodyPr/>
        <a:lstStyle/>
        <a:p>
          <a:endParaRPr lang="fr-FR"/>
        </a:p>
      </dgm:t>
    </dgm:pt>
    <dgm:pt modelId="{14FB694A-1E57-4FBE-969A-364F62E72137}" type="pres">
      <dgm:prSet presAssocID="{6ABAB72B-7F1F-4161-88B9-4527B67B46F9}" presName="hierRoot2" presStyleCnt="0">
        <dgm:presLayoutVars>
          <dgm:hierBranch val="init"/>
        </dgm:presLayoutVars>
      </dgm:prSet>
      <dgm:spPr/>
      <dgm:t>
        <a:bodyPr/>
        <a:lstStyle/>
        <a:p>
          <a:endParaRPr lang="fr-FR"/>
        </a:p>
      </dgm:t>
    </dgm:pt>
    <dgm:pt modelId="{C831FB98-B21B-4B4B-A828-73C1DDF64F61}" type="pres">
      <dgm:prSet presAssocID="{6ABAB72B-7F1F-4161-88B9-4527B67B46F9}" presName="rootComposite" presStyleCnt="0"/>
      <dgm:spPr/>
      <dgm:t>
        <a:bodyPr/>
        <a:lstStyle/>
        <a:p>
          <a:endParaRPr lang="fr-FR"/>
        </a:p>
      </dgm:t>
    </dgm:pt>
    <dgm:pt modelId="{2B5AAF49-8048-436F-A0F4-D20EC6FFCB4B}" type="pres">
      <dgm:prSet presAssocID="{6ABAB72B-7F1F-4161-88B9-4527B67B46F9}" presName="rootText" presStyleLbl="node2" presStyleIdx="0" presStyleCnt="1">
        <dgm:presLayoutVars>
          <dgm:chPref val="3"/>
        </dgm:presLayoutVars>
      </dgm:prSet>
      <dgm:spPr/>
      <dgm:t>
        <a:bodyPr/>
        <a:lstStyle/>
        <a:p>
          <a:endParaRPr lang="fr-FR"/>
        </a:p>
      </dgm:t>
    </dgm:pt>
    <dgm:pt modelId="{BB229FE5-C6C4-43C8-AEB3-9A5F3F9BBE00}" type="pres">
      <dgm:prSet presAssocID="{6ABAB72B-7F1F-4161-88B9-4527B67B46F9}" presName="rootConnector" presStyleLbl="node2" presStyleIdx="0" presStyleCnt="1"/>
      <dgm:spPr/>
      <dgm:t>
        <a:bodyPr/>
        <a:lstStyle/>
        <a:p>
          <a:endParaRPr lang="fr-FR"/>
        </a:p>
      </dgm:t>
    </dgm:pt>
    <dgm:pt modelId="{5278E964-4F72-4BE7-A5B7-B365D57D83F0}" type="pres">
      <dgm:prSet presAssocID="{6ABAB72B-7F1F-4161-88B9-4527B67B46F9}" presName="hierChild4" presStyleCnt="0"/>
      <dgm:spPr/>
      <dgm:t>
        <a:bodyPr/>
        <a:lstStyle/>
        <a:p>
          <a:endParaRPr lang="fr-FR"/>
        </a:p>
      </dgm:t>
    </dgm:pt>
    <dgm:pt modelId="{353C7D6A-3ECB-408A-8ADA-FB59C73E8C34}" type="pres">
      <dgm:prSet presAssocID="{B1481F78-9B8A-4890-A2E4-83A03A7A615E}" presName="Name37" presStyleLbl="parChTrans1D3" presStyleIdx="0" presStyleCnt="3"/>
      <dgm:spPr/>
      <dgm:t>
        <a:bodyPr/>
        <a:lstStyle/>
        <a:p>
          <a:endParaRPr lang="fr-FR"/>
        </a:p>
      </dgm:t>
    </dgm:pt>
    <dgm:pt modelId="{B9A07C29-2AB6-4330-9571-EEE96BEF496F}" type="pres">
      <dgm:prSet presAssocID="{CBCA412F-F2C5-41D2-95BB-79BCABB526D5}" presName="hierRoot2" presStyleCnt="0">
        <dgm:presLayoutVars>
          <dgm:hierBranch val="init"/>
        </dgm:presLayoutVars>
      </dgm:prSet>
      <dgm:spPr/>
      <dgm:t>
        <a:bodyPr/>
        <a:lstStyle/>
        <a:p>
          <a:endParaRPr lang="fr-FR"/>
        </a:p>
      </dgm:t>
    </dgm:pt>
    <dgm:pt modelId="{D962FD28-E60C-4126-984C-B625E1F7630C}" type="pres">
      <dgm:prSet presAssocID="{CBCA412F-F2C5-41D2-95BB-79BCABB526D5}" presName="rootComposite" presStyleCnt="0"/>
      <dgm:spPr/>
      <dgm:t>
        <a:bodyPr/>
        <a:lstStyle/>
        <a:p>
          <a:endParaRPr lang="fr-FR"/>
        </a:p>
      </dgm:t>
    </dgm:pt>
    <dgm:pt modelId="{7C71A87A-676F-4ADD-97F4-CD136ED6EF0B}" type="pres">
      <dgm:prSet presAssocID="{CBCA412F-F2C5-41D2-95BB-79BCABB526D5}" presName="rootText" presStyleLbl="node3" presStyleIdx="0" presStyleCnt="3">
        <dgm:presLayoutVars>
          <dgm:chPref val="3"/>
        </dgm:presLayoutVars>
      </dgm:prSet>
      <dgm:spPr/>
      <dgm:t>
        <a:bodyPr/>
        <a:lstStyle/>
        <a:p>
          <a:endParaRPr lang="fr-FR"/>
        </a:p>
      </dgm:t>
    </dgm:pt>
    <dgm:pt modelId="{31804C2F-F215-43AC-A324-8DB43CFCCB71}" type="pres">
      <dgm:prSet presAssocID="{CBCA412F-F2C5-41D2-95BB-79BCABB526D5}" presName="rootConnector" presStyleLbl="node3" presStyleIdx="0" presStyleCnt="3"/>
      <dgm:spPr/>
      <dgm:t>
        <a:bodyPr/>
        <a:lstStyle/>
        <a:p>
          <a:endParaRPr lang="fr-FR"/>
        </a:p>
      </dgm:t>
    </dgm:pt>
    <dgm:pt modelId="{615A1CB9-321B-4430-965A-FBDBF8516E8F}" type="pres">
      <dgm:prSet presAssocID="{CBCA412F-F2C5-41D2-95BB-79BCABB526D5}" presName="hierChild4" presStyleCnt="0"/>
      <dgm:spPr/>
      <dgm:t>
        <a:bodyPr/>
        <a:lstStyle/>
        <a:p>
          <a:endParaRPr lang="fr-FR"/>
        </a:p>
      </dgm:t>
    </dgm:pt>
    <dgm:pt modelId="{7C40E30A-824B-4DCF-B3D8-24E2C6A494E9}" type="pres">
      <dgm:prSet presAssocID="{6C0C1FAC-CB3F-46DB-A2BA-3026B3D8C654}" presName="Name37" presStyleLbl="parChTrans1D4" presStyleIdx="0" presStyleCnt="2"/>
      <dgm:spPr/>
      <dgm:t>
        <a:bodyPr/>
        <a:lstStyle/>
        <a:p>
          <a:endParaRPr lang="fr-FR"/>
        </a:p>
      </dgm:t>
    </dgm:pt>
    <dgm:pt modelId="{20AAAC92-858B-4DDE-8E2C-80F7EE36477F}" type="pres">
      <dgm:prSet presAssocID="{A59FB86E-51D8-481D-92A2-1035B43C173A}" presName="hierRoot2" presStyleCnt="0">
        <dgm:presLayoutVars>
          <dgm:hierBranch val="init"/>
        </dgm:presLayoutVars>
      </dgm:prSet>
      <dgm:spPr/>
      <dgm:t>
        <a:bodyPr/>
        <a:lstStyle/>
        <a:p>
          <a:endParaRPr lang="fr-FR"/>
        </a:p>
      </dgm:t>
    </dgm:pt>
    <dgm:pt modelId="{B89AA1B9-E92E-45C9-A36F-ECD7DDEC2290}" type="pres">
      <dgm:prSet presAssocID="{A59FB86E-51D8-481D-92A2-1035B43C173A}" presName="rootComposite" presStyleCnt="0"/>
      <dgm:spPr/>
      <dgm:t>
        <a:bodyPr/>
        <a:lstStyle/>
        <a:p>
          <a:endParaRPr lang="fr-FR"/>
        </a:p>
      </dgm:t>
    </dgm:pt>
    <dgm:pt modelId="{BD1064CD-9BEF-45B0-986E-2FFF57C82C5E}" type="pres">
      <dgm:prSet presAssocID="{A59FB86E-51D8-481D-92A2-1035B43C173A}" presName="rootText" presStyleLbl="node4" presStyleIdx="0" presStyleCnt="2">
        <dgm:presLayoutVars>
          <dgm:chPref val="3"/>
        </dgm:presLayoutVars>
      </dgm:prSet>
      <dgm:spPr/>
      <dgm:t>
        <a:bodyPr/>
        <a:lstStyle/>
        <a:p>
          <a:endParaRPr lang="fr-FR"/>
        </a:p>
      </dgm:t>
    </dgm:pt>
    <dgm:pt modelId="{F1229471-B65F-46DB-9C25-5247098A2EBE}" type="pres">
      <dgm:prSet presAssocID="{A59FB86E-51D8-481D-92A2-1035B43C173A}" presName="rootConnector" presStyleLbl="node4" presStyleIdx="0" presStyleCnt="2"/>
      <dgm:spPr/>
      <dgm:t>
        <a:bodyPr/>
        <a:lstStyle/>
        <a:p>
          <a:endParaRPr lang="fr-FR"/>
        </a:p>
      </dgm:t>
    </dgm:pt>
    <dgm:pt modelId="{33B7B82B-70CB-4607-A0F3-E1FC8C7422A9}" type="pres">
      <dgm:prSet presAssocID="{A59FB86E-51D8-481D-92A2-1035B43C173A}" presName="hierChild4" presStyleCnt="0"/>
      <dgm:spPr/>
      <dgm:t>
        <a:bodyPr/>
        <a:lstStyle/>
        <a:p>
          <a:endParaRPr lang="fr-FR"/>
        </a:p>
      </dgm:t>
    </dgm:pt>
    <dgm:pt modelId="{0D010C36-601D-43E7-BE8A-7C9D1E128877}" type="pres">
      <dgm:prSet presAssocID="{A59FB86E-51D8-481D-92A2-1035B43C173A}" presName="hierChild5" presStyleCnt="0"/>
      <dgm:spPr/>
      <dgm:t>
        <a:bodyPr/>
        <a:lstStyle/>
        <a:p>
          <a:endParaRPr lang="fr-FR"/>
        </a:p>
      </dgm:t>
    </dgm:pt>
    <dgm:pt modelId="{1A098B0E-1DFF-4D9C-A9FA-F0117C328E44}" type="pres">
      <dgm:prSet presAssocID="{CBCA412F-F2C5-41D2-95BB-79BCABB526D5}" presName="hierChild5" presStyleCnt="0"/>
      <dgm:spPr/>
      <dgm:t>
        <a:bodyPr/>
        <a:lstStyle/>
        <a:p>
          <a:endParaRPr lang="fr-FR"/>
        </a:p>
      </dgm:t>
    </dgm:pt>
    <dgm:pt modelId="{D75CE158-70CE-4AA0-97D7-4FE31DF0E634}" type="pres">
      <dgm:prSet presAssocID="{05B0432F-3993-4022-906C-CD695C141C93}" presName="Name37" presStyleLbl="parChTrans1D3" presStyleIdx="1" presStyleCnt="3"/>
      <dgm:spPr/>
      <dgm:t>
        <a:bodyPr/>
        <a:lstStyle/>
        <a:p>
          <a:endParaRPr lang="fr-FR"/>
        </a:p>
      </dgm:t>
    </dgm:pt>
    <dgm:pt modelId="{326F0431-BB51-405C-BF64-F96A02AB9AFD}" type="pres">
      <dgm:prSet presAssocID="{6ACD9DD2-122E-465A-9BEB-AA9FA795E5C4}" presName="hierRoot2" presStyleCnt="0">
        <dgm:presLayoutVars>
          <dgm:hierBranch val="init"/>
        </dgm:presLayoutVars>
      </dgm:prSet>
      <dgm:spPr/>
      <dgm:t>
        <a:bodyPr/>
        <a:lstStyle/>
        <a:p>
          <a:endParaRPr lang="fr-FR"/>
        </a:p>
      </dgm:t>
    </dgm:pt>
    <dgm:pt modelId="{8BDEBD84-38BF-4532-8172-9D997F3D1ABA}" type="pres">
      <dgm:prSet presAssocID="{6ACD9DD2-122E-465A-9BEB-AA9FA795E5C4}" presName="rootComposite" presStyleCnt="0"/>
      <dgm:spPr/>
      <dgm:t>
        <a:bodyPr/>
        <a:lstStyle/>
        <a:p>
          <a:endParaRPr lang="fr-FR"/>
        </a:p>
      </dgm:t>
    </dgm:pt>
    <dgm:pt modelId="{7BA11A4F-44BA-4C3D-A087-6C418DB81E1C}" type="pres">
      <dgm:prSet presAssocID="{6ACD9DD2-122E-465A-9BEB-AA9FA795E5C4}" presName="rootText" presStyleLbl="node3" presStyleIdx="1" presStyleCnt="3">
        <dgm:presLayoutVars>
          <dgm:chPref val="3"/>
        </dgm:presLayoutVars>
      </dgm:prSet>
      <dgm:spPr/>
      <dgm:t>
        <a:bodyPr/>
        <a:lstStyle/>
        <a:p>
          <a:endParaRPr lang="fr-FR"/>
        </a:p>
      </dgm:t>
    </dgm:pt>
    <dgm:pt modelId="{D6D91FA4-704D-4053-861B-828869CBBA16}" type="pres">
      <dgm:prSet presAssocID="{6ACD9DD2-122E-465A-9BEB-AA9FA795E5C4}" presName="rootConnector" presStyleLbl="node3" presStyleIdx="1" presStyleCnt="3"/>
      <dgm:spPr/>
      <dgm:t>
        <a:bodyPr/>
        <a:lstStyle/>
        <a:p>
          <a:endParaRPr lang="fr-FR"/>
        </a:p>
      </dgm:t>
    </dgm:pt>
    <dgm:pt modelId="{3AC88C25-4C4F-48B1-8115-4485510DE948}" type="pres">
      <dgm:prSet presAssocID="{6ACD9DD2-122E-465A-9BEB-AA9FA795E5C4}" presName="hierChild4" presStyleCnt="0"/>
      <dgm:spPr/>
      <dgm:t>
        <a:bodyPr/>
        <a:lstStyle/>
        <a:p>
          <a:endParaRPr lang="fr-FR"/>
        </a:p>
      </dgm:t>
    </dgm:pt>
    <dgm:pt modelId="{6AC6C7B1-64D5-4442-AEBA-4017A1CEC12B}" type="pres">
      <dgm:prSet presAssocID="{53312CF8-0B26-4D3E-8CD7-B4B33B1553AB}" presName="Name37" presStyleLbl="parChTrans1D4" presStyleIdx="1" presStyleCnt="2"/>
      <dgm:spPr/>
      <dgm:t>
        <a:bodyPr/>
        <a:lstStyle/>
        <a:p>
          <a:endParaRPr lang="fr-FR"/>
        </a:p>
      </dgm:t>
    </dgm:pt>
    <dgm:pt modelId="{82E54177-4F4A-440E-9FEF-765A097428CA}" type="pres">
      <dgm:prSet presAssocID="{C3C27FEE-B403-4C2F-ADF0-ABFC610B276D}" presName="hierRoot2" presStyleCnt="0">
        <dgm:presLayoutVars>
          <dgm:hierBranch val="init"/>
        </dgm:presLayoutVars>
      </dgm:prSet>
      <dgm:spPr/>
      <dgm:t>
        <a:bodyPr/>
        <a:lstStyle/>
        <a:p>
          <a:endParaRPr lang="fr-FR"/>
        </a:p>
      </dgm:t>
    </dgm:pt>
    <dgm:pt modelId="{CDEAC104-CA42-4ECD-A5EA-D9789AF9F6CC}" type="pres">
      <dgm:prSet presAssocID="{C3C27FEE-B403-4C2F-ADF0-ABFC610B276D}" presName="rootComposite" presStyleCnt="0"/>
      <dgm:spPr/>
      <dgm:t>
        <a:bodyPr/>
        <a:lstStyle/>
        <a:p>
          <a:endParaRPr lang="fr-FR"/>
        </a:p>
      </dgm:t>
    </dgm:pt>
    <dgm:pt modelId="{A687A1D0-F9AC-482D-B2B2-C304D7D12FB2}" type="pres">
      <dgm:prSet presAssocID="{C3C27FEE-B403-4C2F-ADF0-ABFC610B276D}" presName="rootText" presStyleLbl="node4" presStyleIdx="1" presStyleCnt="2">
        <dgm:presLayoutVars>
          <dgm:chPref val="3"/>
        </dgm:presLayoutVars>
      </dgm:prSet>
      <dgm:spPr/>
      <dgm:t>
        <a:bodyPr/>
        <a:lstStyle/>
        <a:p>
          <a:endParaRPr lang="fr-FR"/>
        </a:p>
      </dgm:t>
    </dgm:pt>
    <dgm:pt modelId="{0DAF5DAA-C511-4D51-8A76-4691413F5078}" type="pres">
      <dgm:prSet presAssocID="{C3C27FEE-B403-4C2F-ADF0-ABFC610B276D}" presName="rootConnector" presStyleLbl="node4" presStyleIdx="1" presStyleCnt="2"/>
      <dgm:spPr/>
      <dgm:t>
        <a:bodyPr/>
        <a:lstStyle/>
        <a:p>
          <a:endParaRPr lang="fr-FR"/>
        </a:p>
      </dgm:t>
    </dgm:pt>
    <dgm:pt modelId="{A845C77F-7235-49BF-93E4-A685B987CB72}" type="pres">
      <dgm:prSet presAssocID="{C3C27FEE-B403-4C2F-ADF0-ABFC610B276D}" presName="hierChild4" presStyleCnt="0"/>
      <dgm:spPr/>
      <dgm:t>
        <a:bodyPr/>
        <a:lstStyle/>
        <a:p>
          <a:endParaRPr lang="fr-FR"/>
        </a:p>
      </dgm:t>
    </dgm:pt>
    <dgm:pt modelId="{0E5ED4E4-8452-445E-A718-C9E1A14585FC}" type="pres">
      <dgm:prSet presAssocID="{C3C27FEE-B403-4C2F-ADF0-ABFC610B276D}" presName="hierChild5" presStyleCnt="0"/>
      <dgm:spPr/>
      <dgm:t>
        <a:bodyPr/>
        <a:lstStyle/>
        <a:p>
          <a:endParaRPr lang="fr-FR"/>
        </a:p>
      </dgm:t>
    </dgm:pt>
    <dgm:pt modelId="{D57C1E64-9429-4FAF-A704-0BD82D019F9D}" type="pres">
      <dgm:prSet presAssocID="{6ACD9DD2-122E-465A-9BEB-AA9FA795E5C4}" presName="hierChild5" presStyleCnt="0"/>
      <dgm:spPr/>
      <dgm:t>
        <a:bodyPr/>
        <a:lstStyle/>
        <a:p>
          <a:endParaRPr lang="fr-FR"/>
        </a:p>
      </dgm:t>
    </dgm:pt>
    <dgm:pt modelId="{4A21ACA6-1B25-44C0-B16A-2149E1652805}" type="pres">
      <dgm:prSet presAssocID="{FA08E779-6E38-4107-A6AF-539D22749823}" presName="Name37" presStyleLbl="parChTrans1D3" presStyleIdx="2" presStyleCnt="3"/>
      <dgm:spPr/>
      <dgm:t>
        <a:bodyPr/>
        <a:lstStyle/>
        <a:p>
          <a:endParaRPr lang="fr-FR"/>
        </a:p>
      </dgm:t>
    </dgm:pt>
    <dgm:pt modelId="{4ECD1E03-1923-4299-93A2-F6ECDBF2CCCB}" type="pres">
      <dgm:prSet presAssocID="{477CEAE6-8869-40E5-AD1C-BF93EF1B1F47}" presName="hierRoot2" presStyleCnt="0">
        <dgm:presLayoutVars>
          <dgm:hierBranch val="init"/>
        </dgm:presLayoutVars>
      </dgm:prSet>
      <dgm:spPr/>
      <dgm:t>
        <a:bodyPr/>
        <a:lstStyle/>
        <a:p>
          <a:endParaRPr lang="fr-FR"/>
        </a:p>
      </dgm:t>
    </dgm:pt>
    <dgm:pt modelId="{D3916B19-C282-4175-85CE-381DCA454354}" type="pres">
      <dgm:prSet presAssocID="{477CEAE6-8869-40E5-AD1C-BF93EF1B1F47}" presName="rootComposite" presStyleCnt="0"/>
      <dgm:spPr/>
      <dgm:t>
        <a:bodyPr/>
        <a:lstStyle/>
        <a:p>
          <a:endParaRPr lang="fr-FR"/>
        </a:p>
      </dgm:t>
    </dgm:pt>
    <dgm:pt modelId="{F24F874B-7AEE-4407-BBCF-9D774FED7868}" type="pres">
      <dgm:prSet presAssocID="{477CEAE6-8869-40E5-AD1C-BF93EF1B1F47}" presName="rootText" presStyleLbl="node3" presStyleIdx="2" presStyleCnt="3">
        <dgm:presLayoutVars>
          <dgm:chPref val="3"/>
        </dgm:presLayoutVars>
      </dgm:prSet>
      <dgm:spPr/>
      <dgm:t>
        <a:bodyPr/>
        <a:lstStyle/>
        <a:p>
          <a:endParaRPr lang="fr-FR"/>
        </a:p>
      </dgm:t>
    </dgm:pt>
    <dgm:pt modelId="{7C48BCB3-2425-4D3A-981A-2283F8A76FF0}" type="pres">
      <dgm:prSet presAssocID="{477CEAE6-8869-40E5-AD1C-BF93EF1B1F47}" presName="rootConnector" presStyleLbl="node3" presStyleIdx="2" presStyleCnt="3"/>
      <dgm:spPr/>
      <dgm:t>
        <a:bodyPr/>
        <a:lstStyle/>
        <a:p>
          <a:endParaRPr lang="fr-FR"/>
        </a:p>
      </dgm:t>
    </dgm:pt>
    <dgm:pt modelId="{3374B87A-1D5C-42E5-942C-557A1579B6B1}" type="pres">
      <dgm:prSet presAssocID="{477CEAE6-8869-40E5-AD1C-BF93EF1B1F47}" presName="hierChild4" presStyleCnt="0"/>
      <dgm:spPr/>
      <dgm:t>
        <a:bodyPr/>
        <a:lstStyle/>
        <a:p>
          <a:endParaRPr lang="fr-FR"/>
        </a:p>
      </dgm:t>
    </dgm:pt>
    <dgm:pt modelId="{853C9766-E7B2-43BE-9374-76AF96AECEF6}" type="pres">
      <dgm:prSet presAssocID="{477CEAE6-8869-40E5-AD1C-BF93EF1B1F47}" presName="hierChild5" presStyleCnt="0"/>
      <dgm:spPr/>
      <dgm:t>
        <a:bodyPr/>
        <a:lstStyle/>
        <a:p>
          <a:endParaRPr lang="fr-FR"/>
        </a:p>
      </dgm:t>
    </dgm:pt>
    <dgm:pt modelId="{2294099C-1ACE-42D5-BDB9-21E91C6AC12A}" type="pres">
      <dgm:prSet presAssocID="{6ABAB72B-7F1F-4161-88B9-4527B67B46F9}" presName="hierChild5" presStyleCnt="0"/>
      <dgm:spPr/>
      <dgm:t>
        <a:bodyPr/>
        <a:lstStyle/>
        <a:p>
          <a:endParaRPr lang="fr-FR"/>
        </a:p>
      </dgm:t>
    </dgm:pt>
    <dgm:pt modelId="{A342C183-ED39-43C2-B5B3-938355E59464}" type="pres">
      <dgm:prSet presAssocID="{B5DA716E-E12D-43F7-85A5-7A87519B3B82}" presName="hierChild3" presStyleCnt="0"/>
      <dgm:spPr/>
      <dgm:t>
        <a:bodyPr/>
        <a:lstStyle/>
        <a:p>
          <a:endParaRPr lang="fr-FR"/>
        </a:p>
      </dgm:t>
    </dgm:pt>
  </dgm:ptLst>
  <dgm:cxnLst>
    <dgm:cxn modelId="{C9120C65-D970-4E1E-8202-C2B538D511F6}" type="presOf" srcId="{0964B537-0FE4-4620-ADF4-93C28CFD06AC}" destId="{9860FB5D-C8AB-4573-A447-268739343292}" srcOrd="0" destOrd="0" presId="urn:microsoft.com/office/officeart/2005/8/layout/orgChart1"/>
    <dgm:cxn modelId="{1866F030-C7F5-4AF9-AF0B-9F38E6C0CA85}" type="presOf" srcId="{477CEAE6-8869-40E5-AD1C-BF93EF1B1F47}" destId="{F24F874B-7AEE-4407-BBCF-9D774FED7868}" srcOrd="0" destOrd="0" presId="urn:microsoft.com/office/officeart/2005/8/layout/orgChart1"/>
    <dgm:cxn modelId="{D32DCB62-4576-4A1D-9400-D8B256554569}" srcId="{6ABAB72B-7F1F-4161-88B9-4527B67B46F9}" destId="{6ACD9DD2-122E-465A-9BEB-AA9FA795E5C4}" srcOrd="1" destOrd="0" parTransId="{05B0432F-3993-4022-906C-CD695C141C93}" sibTransId="{369DE1FF-4672-4BA5-917A-1FA198454DDF}"/>
    <dgm:cxn modelId="{BA3FDFAC-A7BC-4EFF-8B05-5030DAD7FC25}" type="presOf" srcId="{6ABAB72B-7F1F-4161-88B9-4527B67B46F9}" destId="{BB229FE5-C6C4-43C8-AEB3-9A5F3F9BBE00}" srcOrd="1" destOrd="0" presId="urn:microsoft.com/office/officeart/2005/8/layout/orgChart1"/>
    <dgm:cxn modelId="{8F135775-E9EC-467E-9198-5DC87F18520C}" type="presOf" srcId="{05B0432F-3993-4022-906C-CD695C141C93}" destId="{D75CE158-70CE-4AA0-97D7-4FE31DF0E634}" srcOrd="0" destOrd="0" presId="urn:microsoft.com/office/officeart/2005/8/layout/orgChart1"/>
    <dgm:cxn modelId="{B18A0674-4259-417B-92BD-81AA1948BFF3}" srcId="{6ACD9DD2-122E-465A-9BEB-AA9FA795E5C4}" destId="{C3C27FEE-B403-4C2F-ADF0-ABFC610B276D}" srcOrd="0" destOrd="0" parTransId="{53312CF8-0B26-4D3E-8CD7-B4B33B1553AB}" sibTransId="{9670A7EF-A6E2-483E-9CEF-308A1C6048FC}"/>
    <dgm:cxn modelId="{AD340852-07F4-4540-9477-799EFC3DA557}" type="presOf" srcId="{C3C27FEE-B403-4C2F-ADF0-ABFC610B276D}" destId="{A687A1D0-F9AC-482D-B2B2-C304D7D12FB2}" srcOrd="0" destOrd="0" presId="urn:microsoft.com/office/officeart/2005/8/layout/orgChart1"/>
    <dgm:cxn modelId="{6D9E9AF3-95DB-4172-A0D0-0B7F4A3C45CD}" type="presOf" srcId="{C3C27FEE-B403-4C2F-ADF0-ABFC610B276D}" destId="{0DAF5DAA-C511-4D51-8A76-4691413F5078}" srcOrd="1" destOrd="0" presId="urn:microsoft.com/office/officeart/2005/8/layout/orgChart1"/>
    <dgm:cxn modelId="{EE46DD4C-B33B-4111-82F3-CBB0C86506B7}" srcId="{CBCA412F-F2C5-41D2-95BB-79BCABB526D5}" destId="{A59FB86E-51D8-481D-92A2-1035B43C173A}" srcOrd="0" destOrd="0" parTransId="{6C0C1FAC-CB3F-46DB-A2BA-3026B3D8C654}" sibTransId="{79A592F9-1078-4274-A49A-755C1F888D30}"/>
    <dgm:cxn modelId="{07D317CD-4760-489D-85DB-C4EFA8A9AC6F}" type="presOf" srcId="{CBCA412F-F2C5-41D2-95BB-79BCABB526D5}" destId="{7C71A87A-676F-4ADD-97F4-CD136ED6EF0B}" srcOrd="0" destOrd="0" presId="urn:microsoft.com/office/officeart/2005/8/layout/orgChart1"/>
    <dgm:cxn modelId="{520178E0-B525-4BB4-BC2E-C2D020D54D15}" srcId="{0964B537-0FE4-4620-ADF4-93C28CFD06AC}" destId="{B5DA716E-E12D-43F7-85A5-7A87519B3B82}" srcOrd="0" destOrd="0" parTransId="{579752E1-7877-4799-AEED-B249BD8ACAB2}" sibTransId="{5A37BF65-1C11-44B4-B878-A7563F33AB7D}"/>
    <dgm:cxn modelId="{0799A3ED-1B2C-41BD-BD71-5B821E0F5594}" type="presOf" srcId="{FA08E779-6E38-4107-A6AF-539D22749823}" destId="{4A21ACA6-1B25-44C0-B16A-2149E1652805}" srcOrd="0" destOrd="0" presId="urn:microsoft.com/office/officeart/2005/8/layout/orgChart1"/>
    <dgm:cxn modelId="{E8A66260-24D3-4018-AF76-347EF6E60E49}" type="presOf" srcId="{6C0C1FAC-CB3F-46DB-A2BA-3026B3D8C654}" destId="{7C40E30A-824B-4DCF-B3D8-24E2C6A494E9}" srcOrd="0" destOrd="0" presId="urn:microsoft.com/office/officeart/2005/8/layout/orgChart1"/>
    <dgm:cxn modelId="{D50F949E-D4FF-4123-A323-9C0CC48BDA39}" type="presOf" srcId="{53312CF8-0B26-4D3E-8CD7-B4B33B1553AB}" destId="{6AC6C7B1-64D5-4442-AEBA-4017A1CEC12B}" srcOrd="0" destOrd="0" presId="urn:microsoft.com/office/officeart/2005/8/layout/orgChart1"/>
    <dgm:cxn modelId="{7101F313-D0D3-4C6C-9139-18AD038D62C3}" type="presOf" srcId="{6ACD9DD2-122E-465A-9BEB-AA9FA795E5C4}" destId="{D6D91FA4-704D-4053-861B-828869CBBA16}" srcOrd="1" destOrd="0" presId="urn:microsoft.com/office/officeart/2005/8/layout/orgChart1"/>
    <dgm:cxn modelId="{6255A582-A57E-40B9-8284-47867041BA20}" type="presOf" srcId="{6ACD9DD2-122E-465A-9BEB-AA9FA795E5C4}" destId="{7BA11A4F-44BA-4C3D-A087-6C418DB81E1C}" srcOrd="0" destOrd="0" presId="urn:microsoft.com/office/officeart/2005/8/layout/orgChart1"/>
    <dgm:cxn modelId="{C220C0CF-163A-4FFB-A1FE-6999B5C2168C}" type="presOf" srcId="{B5DA716E-E12D-43F7-85A5-7A87519B3B82}" destId="{5A314553-9497-4B5A-A545-F05223450D5E}" srcOrd="1" destOrd="0" presId="urn:microsoft.com/office/officeart/2005/8/layout/orgChart1"/>
    <dgm:cxn modelId="{6FFA07BE-21C1-4DE8-9A83-B263D03F2BED}" srcId="{6ABAB72B-7F1F-4161-88B9-4527B67B46F9}" destId="{477CEAE6-8869-40E5-AD1C-BF93EF1B1F47}" srcOrd="2" destOrd="0" parTransId="{FA08E779-6E38-4107-A6AF-539D22749823}" sibTransId="{7866DB4E-3E98-4F43-9E3C-D79FA5F5BC57}"/>
    <dgm:cxn modelId="{1E9DBFDE-B4E7-4340-AD65-FCBFE4A27E01}" srcId="{6ABAB72B-7F1F-4161-88B9-4527B67B46F9}" destId="{CBCA412F-F2C5-41D2-95BB-79BCABB526D5}" srcOrd="0" destOrd="0" parTransId="{B1481F78-9B8A-4890-A2E4-83A03A7A615E}" sibTransId="{8ACFF684-5B2B-4677-BB81-C7D76721AAAB}"/>
    <dgm:cxn modelId="{337DE2F4-CA9E-4CA7-B4C8-EA893AEA8EEA}" type="presOf" srcId="{B5DA716E-E12D-43F7-85A5-7A87519B3B82}" destId="{803778DF-DD99-405C-B344-1DD9EFACE4EF}" srcOrd="0" destOrd="0" presId="urn:microsoft.com/office/officeart/2005/8/layout/orgChart1"/>
    <dgm:cxn modelId="{7658F299-556C-4324-B6FC-E3578D7EEB07}" type="presOf" srcId="{A59FB86E-51D8-481D-92A2-1035B43C173A}" destId="{BD1064CD-9BEF-45B0-986E-2FFF57C82C5E}" srcOrd="0" destOrd="0" presId="urn:microsoft.com/office/officeart/2005/8/layout/orgChart1"/>
    <dgm:cxn modelId="{72399184-C0C1-493C-8095-1AE10900AC55}" type="presOf" srcId="{477CEAE6-8869-40E5-AD1C-BF93EF1B1F47}" destId="{7C48BCB3-2425-4D3A-981A-2283F8A76FF0}" srcOrd="1" destOrd="0" presId="urn:microsoft.com/office/officeart/2005/8/layout/orgChart1"/>
    <dgm:cxn modelId="{C7394CFF-BF60-4925-B717-E4E78C93E716}" type="presOf" srcId="{8E6D1C20-8DF3-4AD5-9CE9-8569A87181EB}" destId="{56156451-EDDE-4AB3-9CCB-261084C9D765}" srcOrd="0" destOrd="0" presId="urn:microsoft.com/office/officeart/2005/8/layout/orgChart1"/>
    <dgm:cxn modelId="{78DE1AF8-A445-4AC3-96AE-4CBB331452C1}" type="presOf" srcId="{6ABAB72B-7F1F-4161-88B9-4527B67B46F9}" destId="{2B5AAF49-8048-436F-A0F4-D20EC6FFCB4B}" srcOrd="0" destOrd="0" presId="urn:microsoft.com/office/officeart/2005/8/layout/orgChart1"/>
    <dgm:cxn modelId="{E7F8D973-C932-4EE0-8D4F-1DD06477EE5B}" type="presOf" srcId="{B1481F78-9B8A-4890-A2E4-83A03A7A615E}" destId="{353C7D6A-3ECB-408A-8ADA-FB59C73E8C34}" srcOrd="0" destOrd="0" presId="urn:microsoft.com/office/officeart/2005/8/layout/orgChart1"/>
    <dgm:cxn modelId="{C4EAB601-C154-4A91-A018-A328719A552B}" type="presOf" srcId="{CBCA412F-F2C5-41D2-95BB-79BCABB526D5}" destId="{31804C2F-F215-43AC-A324-8DB43CFCCB71}" srcOrd="1" destOrd="0" presId="urn:microsoft.com/office/officeart/2005/8/layout/orgChart1"/>
    <dgm:cxn modelId="{CB709601-23E7-42BF-9C50-B27987CBA5DB}" srcId="{B5DA716E-E12D-43F7-85A5-7A87519B3B82}" destId="{6ABAB72B-7F1F-4161-88B9-4527B67B46F9}" srcOrd="0" destOrd="0" parTransId="{8E6D1C20-8DF3-4AD5-9CE9-8569A87181EB}" sibTransId="{EC526C25-CCBA-45B5-9DE6-FA288E148C71}"/>
    <dgm:cxn modelId="{AABA8453-CB5F-48FF-8A77-B68E513C5E7A}" type="presOf" srcId="{A59FB86E-51D8-481D-92A2-1035B43C173A}" destId="{F1229471-B65F-46DB-9C25-5247098A2EBE}" srcOrd="1" destOrd="0" presId="urn:microsoft.com/office/officeart/2005/8/layout/orgChart1"/>
    <dgm:cxn modelId="{57F68240-9845-46E4-AB65-5E1558045E0D}" type="presParOf" srcId="{9860FB5D-C8AB-4573-A447-268739343292}" destId="{B9792FB6-4890-48BB-ACC2-DE88EAEFBC07}" srcOrd="0" destOrd="0" presId="urn:microsoft.com/office/officeart/2005/8/layout/orgChart1"/>
    <dgm:cxn modelId="{EECBBC7F-D048-427B-BB99-05ABAEF249F1}" type="presParOf" srcId="{B9792FB6-4890-48BB-ACC2-DE88EAEFBC07}" destId="{B1E7E3B7-B9A3-43DE-B901-101E77C68053}" srcOrd="0" destOrd="0" presId="urn:microsoft.com/office/officeart/2005/8/layout/orgChart1"/>
    <dgm:cxn modelId="{B1A114AE-787F-45EA-973C-B427CEF8A432}" type="presParOf" srcId="{B1E7E3B7-B9A3-43DE-B901-101E77C68053}" destId="{803778DF-DD99-405C-B344-1DD9EFACE4EF}" srcOrd="0" destOrd="0" presId="urn:microsoft.com/office/officeart/2005/8/layout/orgChart1"/>
    <dgm:cxn modelId="{0ABBCD5C-2E41-447E-B2CE-6E25F72F3AAA}" type="presParOf" srcId="{B1E7E3B7-B9A3-43DE-B901-101E77C68053}" destId="{5A314553-9497-4B5A-A545-F05223450D5E}" srcOrd="1" destOrd="0" presId="urn:microsoft.com/office/officeart/2005/8/layout/orgChart1"/>
    <dgm:cxn modelId="{7728D918-C5DF-4FA2-A77A-8050D7CF3FFA}" type="presParOf" srcId="{B9792FB6-4890-48BB-ACC2-DE88EAEFBC07}" destId="{316C6943-C8CC-4F66-BAD9-30EA73918E28}" srcOrd="1" destOrd="0" presId="urn:microsoft.com/office/officeart/2005/8/layout/orgChart1"/>
    <dgm:cxn modelId="{0858804E-E066-4027-88A0-CCEF45E1A6E9}" type="presParOf" srcId="{316C6943-C8CC-4F66-BAD9-30EA73918E28}" destId="{56156451-EDDE-4AB3-9CCB-261084C9D765}" srcOrd="0" destOrd="0" presId="urn:microsoft.com/office/officeart/2005/8/layout/orgChart1"/>
    <dgm:cxn modelId="{1053659F-7DD7-41BE-B81E-D6AED32F07E4}" type="presParOf" srcId="{316C6943-C8CC-4F66-BAD9-30EA73918E28}" destId="{14FB694A-1E57-4FBE-969A-364F62E72137}" srcOrd="1" destOrd="0" presId="urn:microsoft.com/office/officeart/2005/8/layout/orgChart1"/>
    <dgm:cxn modelId="{74A59219-4C4A-49C4-9672-9DAA1725E68D}" type="presParOf" srcId="{14FB694A-1E57-4FBE-969A-364F62E72137}" destId="{C831FB98-B21B-4B4B-A828-73C1DDF64F61}" srcOrd="0" destOrd="0" presId="urn:microsoft.com/office/officeart/2005/8/layout/orgChart1"/>
    <dgm:cxn modelId="{4F33F72D-E400-4A65-AD5C-E86898B730BF}" type="presParOf" srcId="{C831FB98-B21B-4B4B-A828-73C1DDF64F61}" destId="{2B5AAF49-8048-436F-A0F4-D20EC6FFCB4B}" srcOrd="0" destOrd="0" presId="urn:microsoft.com/office/officeart/2005/8/layout/orgChart1"/>
    <dgm:cxn modelId="{08EE0618-1731-4B4E-B31A-6C9D2EEC6A86}" type="presParOf" srcId="{C831FB98-B21B-4B4B-A828-73C1DDF64F61}" destId="{BB229FE5-C6C4-43C8-AEB3-9A5F3F9BBE00}" srcOrd="1" destOrd="0" presId="urn:microsoft.com/office/officeart/2005/8/layout/orgChart1"/>
    <dgm:cxn modelId="{BA098F57-905E-48F6-A3A4-96D560ED3586}" type="presParOf" srcId="{14FB694A-1E57-4FBE-969A-364F62E72137}" destId="{5278E964-4F72-4BE7-A5B7-B365D57D83F0}" srcOrd="1" destOrd="0" presId="urn:microsoft.com/office/officeart/2005/8/layout/orgChart1"/>
    <dgm:cxn modelId="{7DECCAB5-A378-4230-8853-8E19FCE34748}" type="presParOf" srcId="{5278E964-4F72-4BE7-A5B7-B365D57D83F0}" destId="{353C7D6A-3ECB-408A-8ADA-FB59C73E8C34}" srcOrd="0" destOrd="0" presId="urn:microsoft.com/office/officeart/2005/8/layout/orgChart1"/>
    <dgm:cxn modelId="{00D08237-FEE0-480C-80CC-AA665DF08F81}" type="presParOf" srcId="{5278E964-4F72-4BE7-A5B7-B365D57D83F0}" destId="{B9A07C29-2AB6-4330-9571-EEE96BEF496F}" srcOrd="1" destOrd="0" presId="urn:microsoft.com/office/officeart/2005/8/layout/orgChart1"/>
    <dgm:cxn modelId="{4FF92583-D13A-4C4D-98AB-19F4FD319F6C}" type="presParOf" srcId="{B9A07C29-2AB6-4330-9571-EEE96BEF496F}" destId="{D962FD28-E60C-4126-984C-B625E1F7630C}" srcOrd="0" destOrd="0" presId="urn:microsoft.com/office/officeart/2005/8/layout/orgChart1"/>
    <dgm:cxn modelId="{1A35F014-1EF2-4FF3-BF99-DF56BCCE52DC}" type="presParOf" srcId="{D962FD28-E60C-4126-984C-B625E1F7630C}" destId="{7C71A87A-676F-4ADD-97F4-CD136ED6EF0B}" srcOrd="0" destOrd="0" presId="urn:microsoft.com/office/officeart/2005/8/layout/orgChart1"/>
    <dgm:cxn modelId="{1B5A3048-445C-4060-AADB-2EF33B6B9D2D}" type="presParOf" srcId="{D962FD28-E60C-4126-984C-B625E1F7630C}" destId="{31804C2F-F215-43AC-A324-8DB43CFCCB71}" srcOrd="1" destOrd="0" presId="urn:microsoft.com/office/officeart/2005/8/layout/orgChart1"/>
    <dgm:cxn modelId="{BC9E02A1-5B98-4B73-B7DF-567225E6BC0D}" type="presParOf" srcId="{B9A07C29-2AB6-4330-9571-EEE96BEF496F}" destId="{615A1CB9-321B-4430-965A-FBDBF8516E8F}" srcOrd="1" destOrd="0" presId="urn:microsoft.com/office/officeart/2005/8/layout/orgChart1"/>
    <dgm:cxn modelId="{26EB58C2-1982-4FD7-903A-822F41E65091}" type="presParOf" srcId="{615A1CB9-321B-4430-965A-FBDBF8516E8F}" destId="{7C40E30A-824B-4DCF-B3D8-24E2C6A494E9}" srcOrd="0" destOrd="0" presId="urn:microsoft.com/office/officeart/2005/8/layout/orgChart1"/>
    <dgm:cxn modelId="{A62D01B3-E20B-4534-AD06-87055576D578}" type="presParOf" srcId="{615A1CB9-321B-4430-965A-FBDBF8516E8F}" destId="{20AAAC92-858B-4DDE-8E2C-80F7EE36477F}" srcOrd="1" destOrd="0" presId="urn:microsoft.com/office/officeart/2005/8/layout/orgChart1"/>
    <dgm:cxn modelId="{F91E4E3A-0898-4BED-BA9F-9663D01C2454}" type="presParOf" srcId="{20AAAC92-858B-4DDE-8E2C-80F7EE36477F}" destId="{B89AA1B9-E92E-45C9-A36F-ECD7DDEC2290}" srcOrd="0" destOrd="0" presId="urn:microsoft.com/office/officeart/2005/8/layout/orgChart1"/>
    <dgm:cxn modelId="{92DECF01-8924-4C9C-B056-9D3BC6764BE1}" type="presParOf" srcId="{B89AA1B9-E92E-45C9-A36F-ECD7DDEC2290}" destId="{BD1064CD-9BEF-45B0-986E-2FFF57C82C5E}" srcOrd="0" destOrd="0" presId="urn:microsoft.com/office/officeart/2005/8/layout/orgChart1"/>
    <dgm:cxn modelId="{226A80E9-09AE-4C90-8146-9D95E3EF4CB1}" type="presParOf" srcId="{B89AA1B9-E92E-45C9-A36F-ECD7DDEC2290}" destId="{F1229471-B65F-46DB-9C25-5247098A2EBE}" srcOrd="1" destOrd="0" presId="urn:microsoft.com/office/officeart/2005/8/layout/orgChart1"/>
    <dgm:cxn modelId="{38F41163-1808-436F-947B-B29D2BBABB4A}" type="presParOf" srcId="{20AAAC92-858B-4DDE-8E2C-80F7EE36477F}" destId="{33B7B82B-70CB-4607-A0F3-E1FC8C7422A9}" srcOrd="1" destOrd="0" presId="urn:microsoft.com/office/officeart/2005/8/layout/orgChart1"/>
    <dgm:cxn modelId="{1BECB83C-2074-4B08-8551-A45FCB646759}" type="presParOf" srcId="{20AAAC92-858B-4DDE-8E2C-80F7EE36477F}" destId="{0D010C36-601D-43E7-BE8A-7C9D1E128877}" srcOrd="2" destOrd="0" presId="urn:microsoft.com/office/officeart/2005/8/layout/orgChart1"/>
    <dgm:cxn modelId="{1A35BC18-CC1B-4995-A44A-C6D0492F22D9}" type="presParOf" srcId="{B9A07C29-2AB6-4330-9571-EEE96BEF496F}" destId="{1A098B0E-1DFF-4D9C-A9FA-F0117C328E44}" srcOrd="2" destOrd="0" presId="urn:microsoft.com/office/officeart/2005/8/layout/orgChart1"/>
    <dgm:cxn modelId="{2FCC854B-8AF5-4E45-B70F-21C64A78C170}" type="presParOf" srcId="{5278E964-4F72-4BE7-A5B7-B365D57D83F0}" destId="{D75CE158-70CE-4AA0-97D7-4FE31DF0E634}" srcOrd="2" destOrd="0" presId="urn:microsoft.com/office/officeart/2005/8/layout/orgChart1"/>
    <dgm:cxn modelId="{E57E9C18-064C-447A-9EF1-075621FDA17D}" type="presParOf" srcId="{5278E964-4F72-4BE7-A5B7-B365D57D83F0}" destId="{326F0431-BB51-405C-BF64-F96A02AB9AFD}" srcOrd="3" destOrd="0" presId="urn:microsoft.com/office/officeart/2005/8/layout/orgChart1"/>
    <dgm:cxn modelId="{B9B918BC-2664-48F6-9CF8-BA6C555AED97}" type="presParOf" srcId="{326F0431-BB51-405C-BF64-F96A02AB9AFD}" destId="{8BDEBD84-38BF-4532-8172-9D997F3D1ABA}" srcOrd="0" destOrd="0" presId="urn:microsoft.com/office/officeart/2005/8/layout/orgChart1"/>
    <dgm:cxn modelId="{F55523C9-B3F0-4E2C-B067-86240F321007}" type="presParOf" srcId="{8BDEBD84-38BF-4532-8172-9D997F3D1ABA}" destId="{7BA11A4F-44BA-4C3D-A087-6C418DB81E1C}" srcOrd="0" destOrd="0" presId="urn:microsoft.com/office/officeart/2005/8/layout/orgChart1"/>
    <dgm:cxn modelId="{C1C15D39-1BC2-4DF4-8843-60A7CB8EFF6E}" type="presParOf" srcId="{8BDEBD84-38BF-4532-8172-9D997F3D1ABA}" destId="{D6D91FA4-704D-4053-861B-828869CBBA16}" srcOrd="1" destOrd="0" presId="urn:microsoft.com/office/officeart/2005/8/layout/orgChart1"/>
    <dgm:cxn modelId="{CB7AE3CF-9537-496E-9A6D-6F9196D17C7F}" type="presParOf" srcId="{326F0431-BB51-405C-BF64-F96A02AB9AFD}" destId="{3AC88C25-4C4F-48B1-8115-4485510DE948}" srcOrd="1" destOrd="0" presId="urn:microsoft.com/office/officeart/2005/8/layout/orgChart1"/>
    <dgm:cxn modelId="{D4E6C63E-1B87-4C1D-914E-7822EB36086F}" type="presParOf" srcId="{3AC88C25-4C4F-48B1-8115-4485510DE948}" destId="{6AC6C7B1-64D5-4442-AEBA-4017A1CEC12B}" srcOrd="0" destOrd="0" presId="urn:microsoft.com/office/officeart/2005/8/layout/orgChart1"/>
    <dgm:cxn modelId="{AFDE33BC-C7FD-4A34-A284-412C2DE228AC}" type="presParOf" srcId="{3AC88C25-4C4F-48B1-8115-4485510DE948}" destId="{82E54177-4F4A-440E-9FEF-765A097428CA}" srcOrd="1" destOrd="0" presId="urn:microsoft.com/office/officeart/2005/8/layout/orgChart1"/>
    <dgm:cxn modelId="{74E9C31E-CE1A-4442-9D37-2A3C0A70ECBD}" type="presParOf" srcId="{82E54177-4F4A-440E-9FEF-765A097428CA}" destId="{CDEAC104-CA42-4ECD-A5EA-D9789AF9F6CC}" srcOrd="0" destOrd="0" presId="urn:microsoft.com/office/officeart/2005/8/layout/orgChart1"/>
    <dgm:cxn modelId="{D6619EAF-791B-48F3-B03E-C9FC4C3E5CDA}" type="presParOf" srcId="{CDEAC104-CA42-4ECD-A5EA-D9789AF9F6CC}" destId="{A687A1D0-F9AC-482D-B2B2-C304D7D12FB2}" srcOrd="0" destOrd="0" presId="urn:microsoft.com/office/officeart/2005/8/layout/orgChart1"/>
    <dgm:cxn modelId="{06C9F39A-FF75-414E-A013-FEDBA03C56B8}" type="presParOf" srcId="{CDEAC104-CA42-4ECD-A5EA-D9789AF9F6CC}" destId="{0DAF5DAA-C511-4D51-8A76-4691413F5078}" srcOrd="1" destOrd="0" presId="urn:microsoft.com/office/officeart/2005/8/layout/orgChart1"/>
    <dgm:cxn modelId="{EB57A150-5F49-4BF6-85BC-4869EF558222}" type="presParOf" srcId="{82E54177-4F4A-440E-9FEF-765A097428CA}" destId="{A845C77F-7235-49BF-93E4-A685B987CB72}" srcOrd="1" destOrd="0" presId="urn:microsoft.com/office/officeart/2005/8/layout/orgChart1"/>
    <dgm:cxn modelId="{629EA0BB-9921-406F-A8AB-EE2E0BBB913B}" type="presParOf" srcId="{82E54177-4F4A-440E-9FEF-765A097428CA}" destId="{0E5ED4E4-8452-445E-A718-C9E1A14585FC}" srcOrd="2" destOrd="0" presId="urn:microsoft.com/office/officeart/2005/8/layout/orgChart1"/>
    <dgm:cxn modelId="{66DCF565-33AB-4375-AFFC-06668C4BFB53}" type="presParOf" srcId="{326F0431-BB51-405C-BF64-F96A02AB9AFD}" destId="{D57C1E64-9429-4FAF-A704-0BD82D019F9D}" srcOrd="2" destOrd="0" presId="urn:microsoft.com/office/officeart/2005/8/layout/orgChart1"/>
    <dgm:cxn modelId="{537D78CA-844D-45F6-99D6-524112929A73}" type="presParOf" srcId="{5278E964-4F72-4BE7-A5B7-B365D57D83F0}" destId="{4A21ACA6-1B25-44C0-B16A-2149E1652805}" srcOrd="4" destOrd="0" presId="urn:microsoft.com/office/officeart/2005/8/layout/orgChart1"/>
    <dgm:cxn modelId="{25B880C6-4CBA-45D5-8D0D-4E62A71B9F9B}" type="presParOf" srcId="{5278E964-4F72-4BE7-A5B7-B365D57D83F0}" destId="{4ECD1E03-1923-4299-93A2-F6ECDBF2CCCB}" srcOrd="5" destOrd="0" presId="urn:microsoft.com/office/officeart/2005/8/layout/orgChart1"/>
    <dgm:cxn modelId="{C6FF2BF3-9839-4E9D-A55E-1218221B2340}" type="presParOf" srcId="{4ECD1E03-1923-4299-93A2-F6ECDBF2CCCB}" destId="{D3916B19-C282-4175-85CE-381DCA454354}" srcOrd="0" destOrd="0" presId="urn:microsoft.com/office/officeart/2005/8/layout/orgChart1"/>
    <dgm:cxn modelId="{3B29060B-58CD-4B74-9FBF-3885232CF543}" type="presParOf" srcId="{D3916B19-C282-4175-85CE-381DCA454354}" destId="{F24F874B-7AEE-4407-BBCF-9D774FED7868}" srcOrd="0" destOrd="0" presId="urn:microsoft.com/office/officeart/2005/8/layout/orgChart1"/>
    <dgm:cxn modelId="{D1D7C326-4D90-4B54-8C2B-C6055D0BBD39}" type="presParOf" srcId="{D3916B19-C282-4175-85CE-381DCA454354}" destId="{7C48BCB3-2425-4D3A-981A-2283F8A76FF0}" srcOrd="1" destOrd="0" presId="urn:microsoft.com/office/officeart/2005/8/layout/orgChart1"/>
    <dgm:cxn modelId="{1AB8755F-709E-4C8A-A2D6-BD627DD69AEF}" type="presParOf" srcId="{4ECD1E03-1923-4299-93A2-F6ECDBF2CCCB}" destId="{3374B87A-1D5C-42E5-942C-557A1579B6B1}" srcOrd="1" destOrd="0" presId="urn:microsoft.com/office/officeart/2005/8/layout/orgChart1"/>
    <dgm:cxn modelId="{40D08352-7972-470C-BF5D-FF9EB661421D}" type="presParOf" srcId="{4ECD1E03-1923-4299-93A2-F6ECDBF2CCCB}" destId="{853C9766-E7B2-43BE-9374-76AF96AECEF6}" srcOrd="2" destOrd="0" presId="urn:microsoft.com/office/officeart/2005/8/layout/orgChart1"/>
    <dgm:cxn modelId="{5D660F09-6CFE-43C3-BB5A-27057FBAF07F}" type="presParOf" srcId="{14FB694A-1E57-4FBE-969A-364F62E72137}" destId="{2294099C-1ACE-42D5-BDB9-21E91C6AC12A}" srcOrd="2" destOrd="0" presId="urn:microsoft.com/office/officeart/2005/8/layout/orgChart1"/>
    <dgm:cxn modelId="{9B703FF9-C789-43DD-9E7F-3B20789E5422}" type="presParOf" srcId="{B9792FB6-4890-48BB-ACC2-DE88EAEFBC07}" destId="{A342C183-ED39-43C2-B5B3-938355E5946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64B537-0FE4-4620-ADF4-93C28CFD06AC}" type="doc">
      <dgm:prSet loTypeId="urn:microsoft.com/office/officeart/2005/8/layout/hierarchy6" loCatId="hierarchy" qsTypeId="urn:microsoft.com/office/officeart/2005/8/quickstyle/3d7" qsCatId="3D" csTypeId="urn:microsoft.com/office/officeart/2005/8/colors/accent1_2" csCatId="accent1" phldr="1"/>
      <dgm:spPr>
        <a:scene3d>
          <a:camera prst="perspectiveLeft" zoom="91000">
            <a:rot lat="0" lon="1199985" rev="0"/>
          </a:camera>
          <a:lightRig rig="threePt" dir="t">
            <a:rot lat="0" lon="0" rev="20640000"/>
          </a:lightRig>
        </a:scene3d>
      </dgm:spPr>
      <dgm:t>
        <a:bodyPr/>
        <a:lstStyle/>
        <a:p>
          <a:endParaRPr lang="fr-FR"/>
        </a:p>
      </dgm:t>
    </dgm:pt>
    <dgm:pt modelId="{6ABAB72B-7F1F-4161-88B9-4527B67B46F9}">
      <dgm:prSet phldrT="[Texte]" custT="1"/>
      <dgm:spPr/>
      <dgm:t>
        <a:bodyPr/>
        <a:lstStyle/>
        <a:p>
          <a:r>
            <a:rPr lang="fr-FR" sz="1800" b="0" dirty="0" smtClean="0"/>
            <a:t>Construction d’une maison</a:t>
          </a:r>
          <a:endParaRPr lang="fr-FR" sz="1800" b="0" dirty="0"/>
        </a:p>
      </dgm:t>
    </dgm:pt>
    <dgm:pt modelId="{EC526C25-CCBA-45B5-9DE6-FA288E148C71}" type="sibTrans" cxnId="{CB709601-23E7-42BF-9C50-B27987CBA5DB}">
      <dgm:prSet/>
      <dgm:spPr/>
      <dgm:t>
        <a:bodyPr/>
        <a:lstStyle/>
        <a:p>
          <a:endParaRPr lang="fr-FR" sz="2400" b="0"/>
        </a:p>
      </dgm:t>
    </dgm:pt>
    <dgm:pt modelId="{8E6D1C20-8DF3-4AD5-9CE9-8569A87181EB}" type="parTrans" cxnId="{CB709601-23E7-42BF-9C50-B27987CBA5DB}">
      <dgm:prSet/>
      <dgm:spPr/>
      <dgm:t>
        <a:bodyPr/>
        <a:lstStyle/>
        <a:p>
          <a:endParaRPr lang="fr-FR" sz="2400" b="0"/>
        </a:p>
      </dgm:t>
    </dgm:pt>
    <dgm:pt modelId="{5EE260C6-D548-4F37-BC89-C000BE2DAAE9}">
      <dgm:prSet custT="1"/>
      <dgm:spPr/>
      <dgm:t>
        <a:bodyPr/>
        <a:lstStyle/>
        <a:p>
          <a:r>
            <a:rPr lang="fr-FR" sz="1600" b="0" dirty="0" smtClean="0"/>
            <a:t>Fondations</a:t>
          </a:r>
          <a:endParaRPr lang="fr-FR" sz="1600" b="0" dirty="0"/>
        </a:p>
      </dgm:t>
    </dgm:pt>
    <dgm:pt modelId="{83298C80-EA3F-4067-AC0A-EE66269534F1}" type="parTrans" cxnId="{2D8F9DB0-DDC7-4EEB-8FE2-9AB600B8200A}">
      <dgm:prSet/>
      <dgm:spPr/>
      <dgm:t>
        <a:bodyPr/>
        <a:lstStyle/>
        <a:p>
          <a:endParaRPr lang="fr-FR" sz="2400" b="0"/>
        </a:p>
      </dgm:t>
    </dgm:pt>
    <dgm:pt modelId="{F92F2C8E-73D9-4B5E-A156-1779EEE046F3}" type="sibTrans" cxnId="{2D8F9DB0-DDC7-4EEB-8FE2-9AB600B8200A}">
      <dgm:prSet/>
      <dgm:spPr/>
      <dgm:t>
        <a:bodyPr/>
        <a:lstStyle/>
        <a:p>
          <a:endParaRPr lang="fr-FR" sz="2400" b="0"/>
        </a:p>
      </dgm:t>
    </dgm:pt>
    <dgm:pt modelId="{CBCA412F-F2C5-41D2-95BB-79BCABB526D5}">
      <dgm:prSet custT="1"/>
      <dgm:spPr/>
      <dgm:t>
        <a:bodyPr/>
        <a:lstStyle/>
        <a:p>
          <a:r>
            <a:rPr lang="fr-FR" sz="1600" b="0" dirty="0" smtClean="0"/>
            <a:t>Lot 1.1</a:t>
          </a:r>
          <a:endParaRPr lang="fr-FR" sz="1600" b="0" dirty="0"/>
        </a:p>
      </dgm:t>
    </dgm:pt>
    <dgm:pt modelId="{B1481F78-9B8A-4890-A2E4-83A03A7A615E}" type="parTrans" cxnId="{1E9DBFDE-B4E7-4340-AD65-FCBFE4A27E01}">
      <dgm:prSet/>
      <dgm:spPr/>
      <dgm:t>
        <a:bodyPr/>
        <a:lstStyle/>
        <a:p>
          <a:endParaRPr lang="fr-FR" sz="2400" b="0"/>
        </a:p>
      </dgm:t>
    </dgm:pt>
    <dgm:pt modelId="{8ACFF684-5B2B-4677-BB81-C7D76721AAAB}" type="sibTrans" cxnId="{1E9DBFDE-B4E7-4340-AD65-FCBFE4A27E01}">
      <dgm:prSet/>
      <dgm:spPr/>
      <dgm:t>
        <a:bodyPr/>
        <a:lstStyle/>
        <a:p>
          <a:endParaRPr lang="fr-FR" sz="2400" b="0"/>
        </a:p>
      </dgm:t>
    </dgm:pt>
    <dgm:pt modelId="{1AA06B16-9A71-4288-A28A-F397BDCDCB41}">
      <dgm:prSet custT="1"/>
      <dgm:spPr/>
      <dgm:t>
        <a:bodyPr/>
        <a:lstStyle/>
        <a:p>
          <a:r>
            <a:rPr lang="fr-FR" sz="1600" b="0" dirty="0" smtClean="0"/>
            <a:t>Gros œuvre</a:t>
          </a:r>
          <a:endParaRPr lang="fr-FR" sz="1600" b="0" dirty="0"/>
        </a:p>
      </dgm:t>
    </dgm:pt>
    <dgm:pt modelId="{8699BE4B-DFFC-4357-9F36-361B2A78B95C}" type="parTrans" cxnId="{93844FF6-B0D2-4AD1-B234-1526F7BD1E80}">
      <dgm:prSet/>
      <dgm:spPr/>
      <dgm:t>
        <a:bodyPr/>
        <a:lstStyle/>
        <a:p>
          <a:endParaRPr lang="fr-FR" sz="2400" b="0"/>
        </a:p>
      </dgm:t>
    </dgm:pt>
    <dgm:pt modelId="{F4E30107-9235-4CCF-9C2B-1FF5CD2D7E3A}" type="sibTrans" cxnId="{93844FF6-B0D2-4AD1-B234-1526F7BD1E80}">
      <dgm:prSet/>
      <dgm:spPr/>
      <dgm:t>
        <a:bodyPr/>
        <a:lstStyle/>
        <a:p>
          <a:endParaRPr lang="fr-FR" sz="2400" b="0"/>
        </a:p>
      </dgm:t>
    </dgm:pt>
    <dgm:pt modelId="{6ACD9DD2-122E-465A-9BEB-AA9FA795E5C4}">
      <dgm:prSet custT="1"/>
      <dgm:spPr/>
      <dgm:t>
        <a:bodyPr/>
        <a:lstStyle/>
        <a:p>
          <a:r>
            <a:rPr lang="fr-FR" sz="1600" b="0" dirty="0" smtClean="0"/>
            <a:t>Lot 2.1</a:t>
          </a:r>
          <a:endParaRPr lang="fr-FR" sz="1600" b="0" dirty="0"/>
        </a:p>
      </dgm:t>
    </dgm:pt>
    <dgm:pt modelId="{05B0432F-3993-4022-906C-CD695C141C93}" type="parTrans" cxnId="{D32DCB62-4576-4A1D-9400-D8B256554569}">
      <dgm:prSet/>
      <dgm:spPr/>
      <dgm:t>
        <a:bodyPr/>
        <a:lstStyle/>
        <a:p>
          <a:endParaRPr lang="fr-FR" sz="2400" b="0"/>
        </a:p>
      </dgm:t>
    </dgm:pt>
    <dgm:pt modelId="{369DE1FF-4672-4BA5-917A-1FA198454DDF}" type="sibTrans" cxnId="{D32DCB62-4576-4A1D-9400-D8B256554569}">
      <dgm:prSet/>
      <dgm:spPr/>
      <dgm:t>
        <a:bodyPr/>
        <a:lstStyle/>
        <a:p>
          <a:endParaRPr lang="fr-FR" sz="2400" b="0"/>
        </a:p>
      </dgm:t>
    </dgm:pt>
    <dgm:pt modelId="{A7223233-47DC-4DBC-8137-528FA70D1CF0}">
      <dgm:prSet custT="1"/>
      <dgm:spPr/>
      <dgm:t>
        <a:bodyPr/>
        <a:lstStyle/>
        <a:p>
          <a:r>
            <a:rPr lang="fr-FR" sz="1600" b="0" dirty="0" smtClean="0"/>
            <a:t>Lot 2.2</a:t>
          </a:r>
          <a:endParaRPr lang="fr-FR" sz="1600" b="0" dirty="0"/>
        </a:p>
      </dgm:t>
    </dgm:pt>
    <dgm:pt modelId="{6997FA45-3D28-4FCE-92E9-468B10A25CEB}" type="parTrans" cxnId="{C253C67B-C829-4278-B36D-35898EEF7437}">
      <dgm:prSet/>
      <dgm:spPr/>
      <dgm:t>
        <a:bodyPr/>
        <a:lstStyle/>
        <a:p>
          <a:endParaRPr lang="en-US" sz="2400" b="0"/>
        </a:p>
      </dgm:t>
    </dgm:pt>
    <dgm:pt modelId="{5C5F9BAB-352D-48C6-BEDE-67962BAD548B}" type="sibTrans" cxnId="{C253C67B-C829-4278-B36D-35898EEF7437}">
      <dgm:prSet/>
      <dgm:spPr/>
      <dgm:t>
        <a:bodyPr/>
        <a:lstStyle/>
        <a:p>
          <a:endParaRPr lang="en-US" sz="2400" b="0"/>
        </a:p>
      </dgm:t>
    </dgm:pt>
    <dgm:pt modelId="{01D1DBC5-DCE6-4362-8F52-207C4E948A5A}">
      <dgm:prSet custT="1"/>
      <dgm:spPr/>
      <dgm:t>
        <a:bodyPr/>
        <a:lstStyle/>
        <a:p>
          <a:r>
            <a:rPr lang="fr-FR" sz="1600" b="0" dirty="0" smtClean="0"/>
            <a:t>Lot 1.2</a:t>
          </a:r>
          <a:endParaRPr lang="fr-FR" sz="1600" b="0" dirty="0"/>
        </a:p>
      </dgm:t>
    </dgm:pt>
    <dgm:pt modelId="{E8BC3567-ECF8-4164-8A01-FCC721B504BE}" type="parTrans" cxnId="{C40D3A55-9B98-419A-A0B7-2A9C988684AA}">
      <dgm:prSet/>
      <dgm:spPr/>
      <dgm:t>
        <a:bodyPr/>
        <a:lstStyle/>
        <a:p>
          <a:endParaRPr lang="fr-FR"/>
        </a:p>
      </dgm:t>
    </dgm:pt>
    <dgm:pt modelId="{52DE0956-6233-4427-A301-C335491C6FA3}" type="sibTrans" cxnId="{C40D3A55-9B98-419A-A0B7-2A9C988684AA}">
      <dgm:prSet/>
      <dgm:spPr/>
      <dgm:t>
        <a:bodyPr/>
        <a:lstStyle/>
        <a:p>
          <a:endParaRPr lang="fr-FR"/>
        </a:p>
      </dgm:t>
    </dgm:pt>
    <dgm:pt modelId="{7FA6C826-841E-4928-B8BD-18C4216110C3}">
      <dgm:prSet custT="1"/>
      <dgm:spPr/>
      <dgm:t>
        <a:bodyPr/>
        <a:lstStyle/>
        <a:p>
          <a:r>
            <a:rPr lang="fr-FR" sz="1600" b="0" dirty="0" smtClean="0"/>
            <a:t>Finitions</a:t>
          </a:r>
          <a:endParaRPr lang="fr-FR" sz="1600" b="0" dirty="0"/>
        </a:p>
      </dgm:t>
    </dgm:pt>
    <dgm:pt modelId="{4C0F6A8A-CFB7-428A-8D25-4F9CB1A346FD}" type="sibTrans" cxnId="{12352A1C-A2A5-41C5-8E0F-37D9F854D50D}">
      <dgm:prSet/>
      <dgm:spPr/>
      <dgm:t>
        <a:bodyPr/>
        <a:lstStyle/>
        <a:p>
          <a:endParaRPr lang="fr-FR" sz="2400" b="0"/>
        </a:p>
      </dgm:t>
    </dgm:pt>
    <dgm:pt modelId="{6FC95577-1F04-41D0-96DF-D02E179013A3}" type="parTrans" cxnId="{12352A1C-A2A5-41C5-8E0F-37D9F854D50D}">
      <dgm:prSet/>
      <dgm:spPr/>
      <dgm:t>
        <a:bodyPr/>
        <a:lstStyle/>
        <a:p>
          <a:endParaRPr lang="fr-FR" sz="2400" b="0"/>
        </a:p>
      </dgm:t>
    </dgm:pt>
    <dgm:pt modelId="{A26A1873-65D7-4A41-BB14-07194BED1EED}">
      <dgm:prSet custT="1"/>
      <dgm:spPr/>
      <dgm:t>
        <a:bodyPr/>
        <a:lstStyle/>
        <a:p>
          <a:r>
            <a:rPr lang="fr-FR" sz="1600" b="0" dirty="0" smtClean="0"/>
            <a:t>Electricité</a:t>
          </a:r>
          <a:endParaRPr lang="fr-FR" sz="1600" b="0" dirty="0"/>
        </a:p>
      </dgm:t>
    </dgm:pt>
    <dgm:pt modelId="{6D72B9C7-3398-4839-A414-805E1F2196EC}" type="parTrans" cxnId="{57965C20-7FA1-4054-A83E-60548B15D42B}">
      <dgm:prSet/>
      <dgm:spPr/>
      <dgm:t>
        <a:bodyPr/>
        <a:lstStyle/>
        <a:p>
          <a:endParaRPr lang="fr-FR"/>
        </a:p>
      </dgm:t>
    </dgm:pt>
    <dgm:pt modelId="{61DE6255-7923-4E9E-AA20-D3A9B78B2E7F}" type="sibTrans" cxnId="{57965C20-7FA1-4054-A83E-60548B15D42B}">
      <dgm:prSet/>
      <dgm:spPr/>
      <dgm:t>
        <a:bodyPr/>
        <a:lstStyle/>
        <a:p>
          <a:endParaRPr lang="fr-FR"/>
        </a:p>
      </dgm:t>
    </dgm:pt>
    <dgm:pt modelId="{494A343D-4995-4BC3-A77A-731022D5F680}">
      <dgm:prSet custT="1"/>
      <dgm:spPr/>
      <dgm:t>
        <a:bodyPr/>
        <a:lstStyle/>
        <a:p>
          <a:r>
            <a:rPr lang="fr-FR" sz="1600" b="0" dirty="0" smtClean="0"/>
            <a:t>Peinture </a:t>
          </a:r>
          <a:endParaRPr lang="fr-FR" sz="1600" b="0" dirty="0"/>
        </a:p>
      </dgm:t>
    </dgm:pt>
    <dgm:pt modelId="{B970F1F3-2874-43F2-AF52-C7E154955FBF}" type="parTrans" cxnId="{44485624-E6CD-4DE0-8069-54003A426BB4}">
      <dgm:prSet/>
      <dgm:spPr/>
      <dgm:t>
        <a:bodyPr/>
        <a:lstStyle/>
        <a:p>
          <a:endParaRPr lang="fr-FR"/>
        </a:p>
      </dgm:t>
    </dgm:pt>
    <dgm:pt modelId="{228578B9-FC7A-4668-91B1-3778601C4F66}" type="sibTrans" cxnId="{44485624-E6CD-4DE0-8069-54003A426BB4}">
      <dgm:prSet/>
      <dgm:spPr/>
      <dgm:t>
        <a:bodyPr/>
        <a:lstStyle/>
        <a:p>
          <a:endParaRPr lang="fr-FR"/>
        </a:p>
      </dgm:t>
    </dgm:pt>
    <dgm:pt modelId="{5D8EB9B8-CA70-4D83-936A-BD641E1A65A3}" type="pres">
      <dgm:prSet presAssocID="{0964B537-0FE4-4620-ADF4-93C28CFD06AC}" presName="mainComposite" presStyleCnt="0">
        <dgm:presLayoutVars>
          <dgm:chPref val="1"/>
          <dgm:dir/>
          <dgm:animOne val="branch"/>
          <dgm:animLvl val="lvl"/>
          <dgm:resizeHandles val="exact"/>
        </dgm:presLayoutVars>
      </dgm:prSet>
      <dgm:spPr/>
      <dgm:t>
        <a:bodyPr/>
        <a:lstStyle/>
        <a:p>
          <a:endParaRPr lang="fr-FR"/>
        </a:p>
      </dgm:t>
    </dgm:pt>
    <dgm:pt modelId="{B4C834A9-BBC0-4082-B313-45C7CAF09854}" type="pres">
      <dgm:prSet presAssocID="{0964B537-0FE4-4620-ADF4-93C28CFD06AC}" presName="hierFlow" presStyleCnt="0"/>
      <dgm:spPr/>
      <dgm:t>
        <a:bodyPr/>
        <a:lstStyle/>
        <a:p>
          <a:endParaRPr lang="fr-FR"/>
        </a:p>
      </dgm:t>
    </dgm:pt>
    <dgm:pt modelId="{DE89705D-D397-40C7-8A7A-B3C52471CAE7}" type="pres">
      <dgm:prSet presAssocID="{0964B537-0FE4-4620-ADF4-93C28CFD06AC}" presName="hierChild1" presStyleCnt="0">
        <dgm:presLayoutVars>
          <dgm:chPref val="1"/>
          <dgm:animOne val="branch"/>
          <dgm:animLvl val="lvl"/>
        </dgm:presLayoutVars>
      </dgm:prSet>
      <dgm:spPr/>
      <dgm:t>
        <a:bodyPr/>
        <a:lstStyle/>
        <a:p>
          <a:endParaRPr lang="fr-FR"/>
        </a:p>
      </dgm:t>
    </dgm:pt>
    <dgm:pt modelId="{4C916247-2AF2-4C5E-94FB-284155528141}" type="pres">
      <dgm:prSet presAssocID="{6ABAB72B-7F1F-4161-88B9-4527B67B46F9}" presName="Name14" presStyleCnt="0"/>
      <dgm:spPr/>
      <dgm:t>
        <a:bodyPr/>
        <a:lstStyle/>
        <a:p>
          <a:endParaRPr lang="fr-FR"/>
        </a:p>
      </dgm:t>
    </dgm:pt>
    <dgm:pt modelId="{39FD2E1E-0D2E-4C5B-90E1-4436801C0295}" type="pres">
      <dgm:prSet presAssocID="{6ABAB72B-7F1F-4161-88B9-4527B67B46F9}" presName="level1Shape" presStyleLbl="node0" presStyleIdx="0" presStyleCnt="1" custScaleX="161051" custScaleY="161051" custLinFactNeighborX="14482" custLinFactNeighborY="-30534">
        <dgm:presLayoutVars>
          <dgm:chPref val="3"/>
        </dgm:presLayoutVars>
      </dgm:prSet>
      <dgm:spPr>
        <a:prstGeom prst="roundRect">
          <a:avLst/>
        </a:prstGeom>
      </dgm:spPr>
      <dgm:t>
        <a:bodyPr/>
        <a:lstStyle/>
        <a:p>
          <a:endParaRPr lang="fr-FR"/>
        </a:p>
      </dgm:t>
    </dgm:pt>
    <dgm:pt modelId="{99FEDE89-3943-45C8-AEC5-30C6EB681F5C}" type="pres">
      <dgm:prSet presAssocID="{6ABAB72B-7F1F-4161-88B9-4527B67B46F9}" presName="hierChild2" presStyleCnt="0"/>
      <dgm:spPr/>
      <dgm:t>
        <a:bodyPr/>
        <a:lstStyle/>
        <a:p>
          <a:endParaRPr lang="fr-FR"/>
        </a:p>
      </dgm:t>
    </dgm:pt>
    <dgm:pt modelId="{FA0E9CD4-16EB-428F-B9AA-FEFCDFC0C45F}" type="pres">
      <dgm:prSet presAssocID="{83298C80-EA3F-4067-AC0A-EE66269534F1}" presName="Name19" presStyleLbl="parChTrans1D2" presStyleIdx="0" presStyleCnt="3"/>
      <dgm:spPr/>
      <dgm:t>
        <a:bodyPr/>
        <a:lstStyle/>
        <a:p>
          <a:endParaRPr lang="fr-FR"/>
        </a:p>
      </dgm:t>
    </dgm:pt>
    <dgm:pt modelId="{E4A49249-C540-499B-AB01-3D8CE15C908C}" type="pres">
      <dgm:prSet presAssocID="{5EE260C6-D548-4F37-BC89-C000BE2DAAE9}" presName="Name21" presStyleCnt="0"/>
      <dgm:spPr/>
      <dgm:t>
        <a:bodyPr/>
        <a:lstStyle/>
        <a:p>
          <a:endParaRPr lang="fr-FR"/>
        </a:p>
      </dgm:t>
    </dgm:pt>
    <dgm:pt modelId="{45C9B831-7565-4252-9D7A-CA1B77F9DD25}" type="pres">
      <dgm:prSet presAssocID="{5EE260C6-D548-4F37-BC89-C000BE2DAAE9}" presName="level2Shape" presStyleLbl="node2" presStyleIdx="0" presStyleCnt="3" custScaleX="121000" custScaleY="121000" custLinFactNeighborX="6529" custLinFactNeighborY="51402"/>
      <dgm:spPr/>
      <dgm:t>
        <a:bodyPr/>
        <a:lstStyle/>
        <a:p>
          <a:endParaRPr lang="fr-FR"/>
        </a:p>
      </dgm:t>
    </dgm:pt>
    <dgm:pt modelId="{ED5418EB-981D-41F6-817C-B9103A5E47D3}" type="pres">
      <dgm:prSet presAssocID="{5EE260C6-D548-4F37-BC89-C000BE2DAAE9}" presName="hierChild3" presStyleCnt="0"/>
      <dgm:spPr/>
      <dgm:t>
        <a:bodyPr/>
        <a:lstStyle/>
        <a:p>
          <a:endParaRPr lang="fr-FR"/>
        </a:p>
      </dgm:t>
    </dgm:pt>
    <dgm:pt modelId="{0942FA10-60A9-428A-AD6E-B6991C19F8B2}" type="pres">
      <dgm:prSet presAssocID="{B1481F78-9B8A-4890-A2E4-83A03A7A615E}" presName="Name19" presStyleLbl="parChTrans1D3" presStyleIdx="0" presStyleCnt="6"/>
      <dgm:spPr/>
      <dgm:t>
        <a:bodyPr/>
        <a:lstStyle/>
        <a:p>
          <a:endParaRPr lang="fr-FR"/>
        </a:p>
      </dgm:t>
    </dgm:pt>
    <dgm:pt modelId="{00ADE1B7-E8A3-4256-8887-3A6D42FB9CAD}" type="pres">
      <dgm:prSet presAssocID="{CBCA412F-F2C5-41D2-95BB-79BCABB526D5}" presName="Name21" presStyleCnt="0"/>
      <dgm:spPr/>
      <dgm:t>
        <a:bodyPr/>
        <a:lstStyle/>
        <a:p>
          <a:endParaRPr lang="fr-FR"/>
        </a:p>
      </dgm:t>
    </dgm:pt>
    <dgm:pt modelId="{0BAAA4DC-F2B3-481A-9587-5B3CC24893AC}" type="pres">
      <dgm:prSet presAssocID="{CBCA412F-F2C5-41D2-95BB-79BCABB526D5}" presName="level2Shape" presStyleLbl="node3" presStyleIdx="0" presStyleCnt="6" custLinFactY="7712" custLinFactNeighborY="100000"/>
      <dgm:spPr>
        <a:prstGeom prst="hexagon">
          <a:avLst/>
        </a:prstGeom>
      </dgm:spPr>
      <dgm:t>
        <a:bodyPr/>
        <a:lstStyle/>
        <a:p>
          <a:endParaRPr lang="fr-FR"/>
        </a:p>
      </dgm:t>
    </dgm:pt>
    <dgm:pt modelId="{5B8F920C-5250-44A4-A304-EAB242F68FDD}" type="pres">
      <dgm:prSet presAssocID="{CBCA412F-F2C5-41D2-95BB-79BCABB526D5}" presName="hierChild3" presStyleCnt="0"/>
      <dgm:spPr/>
      <dgm:t>
        <a:bodyPr/>
        <a:lstStyle/>
        <a:p>
          <a:endParaRPr lang="fr-FR"/>
        </a:p>
      </dgm:t>
    </dgm:pt>
    <dgm:pt modelId="{9FAC1811-F3A0-4F28-924C-FD40519CD460}" type="pres">
      <dgm:prSet presAssocID="{E8BC3567-ECF8-4164-8A01-FCC721B504BE}" presName="Name19" presStyleLbl="parChTrans1D3" presStyleIdx="1" presStyleCnt="6"/>
      <dgm:spPr/>
      <dgm:t>
        <a:bodyPr/>
        <a:lstStyle/>
        <a:p>
          <a:endParaRPr lang="fr-FR"/>
        </a:p>
      </dgm:t>
    </dgm:pt>
    <dgm:pt modelId="{CDE9BDE6-11CB-41D0-9023-BF01DB776F72}" type="pres">
      <dgm:prSet presAssocID="{01D1DBC5-DCE6-4362-8F52-207C4E948A5A}" presName="Name21" presStyleCnt="0"/>
      <dgm:spPr/>
      <dgm:t>
        <a:bodyPr/>
        <a:lstStyle/>
        <a:p>
          <a:endParaRPr lang="fr-FR"/>
        </a:p>
      </dgm:t>
    </dgm:pt>
    <dgm:pt modelId="{2BD530C6-EB0F-45E3-A452-B14A4370A3BF}" type="pres">
      <dgm:prSet presAssocID="{01D1DBC5-DCE6-4362-8F52-207C4E948A5A}" presName="level2Shape" presStyleLbl="node3" presStyleIdx="1" presStyleCnt="6" custLinFactY="7712" custLinFactNeighborY="100000"/>
      <dgm:spPr>
        <a:prstGeom prst="hexagon">
          <a:avLst/>
        </a:prstGeom>
      </dgm:spPr>
      <dgm:t>
        <a:bodyPr/>
        <a:lstStyle/>
        <a:p>
          <a:endParaRPr lang="fr-FR"/>
        </a:p>
      </dgm:t>
    </dgm:pt>
    <dgm:pt modelId="{FCF1C486-313A-4A28-AE4A-848D7A761C90}" type="pres">
      <dgm:prSet presAssocID="{01D1DBC5-DCE6-4362-8F52-207C4E948A5A}" presName="hierChild3" presStyleCnt="0"/>
      <dgm:spPr/>
      <dgm:t>
        <a:bodyPr/>
        <a:lstStyle/>
        <a:p>
          <a:endParaRPr lang="fr-FR"/>
        </a:p>
      </dgm:t>
    </dgm:pt>
    <dgm:pt modelId="{507B7D48-09CE-403D-AB58-4C3C5BAFFCA7}" type="pres">
      <dgm:prSet presAssocID="{8699BE4B-DFFC-4357-9F36-361B2A78B95C}" presName="Name19" presStyleLbl="parChTrans1D2" presStyleIdx="1" presStyleCnt="3"/>
      <dgm:spPr/>
      <dgm:t>
        <a:bodyPr/>
        <a:lstStyle/>
        <a:p>
          <a:endParaRPr lang="fr-FR"/>
        </a:p>
      </dgm:t>
    </dgm:pt>
    <dgm:pt modelId="{CF35C190-C7F3-4A8B-ADB7-44F704C79C8E}" type="pres">
      <dgm:prSet presAssocID="{1AA06B16-9A71-4288-A28A-F397BDCDCB41}" presName="Name21" presStyleCnt="0"/>
      <dgm:spPr/>
      <dgm:t>
        <a:bodyPr/>
        <a:lstStyle/>
        <a:p>
          <a:endParaRPr lang="fr-FR"/>
        </a:p>
      </dgm:t>
    </dgm:pt>
    <dgm:pt modelId="{396733B0-D52A-4AB8-8B5B-8CE91B637199}" type="pres">
      <dgm:prSet presAssocID="{1AA06B16-9A71-4288-A28A-F397BDCDCB41}" presName="level2Shape" presStyleLbl="node2" presStyleIdx="1" presStyleCnt="3" custScaleX="121000" custScaleY="121000" custLinFactNeighborX="6529" custLinFactNeighborY="51402"/>
      <dgm:spPr/>
      <dgm:t>
        <a:bodyPr/>
        <a:lstStyle/>
        <a:p>
          <a:endParaRPr lang="fr-FR"/>
        </a:p>
      </dgm:t>
    </dgm:pt>
    <dgm:pt modelId="{54F5DE35-6B85-4180-A047-3F7C4A42009F}" type="pres">
      <dgm:prSet presAssocID="{1AA06B16-9A71-4288-A28A-F397BDCDCB41}" presName="hierChild3" presStyleCnt="0"/>
      <dgm:spPr/>
      <dgm:t>
        <a:bodyPr/>
        <a:lstStyle/>
        <a:p>
          <a:endParaRPr lang="fr-FR"/>
        </a:p>
      </dgm:t>
    </dgm:pt>
    <dgm:pt modelId="{EE33E89F-F556-4326-987A-B125AE312BD9}" type="pres">
      <dgm:prSet presAssocID="{05B0432F-3993-4022-906C-CD695C141C93}" presName="Name19" presStyleLbl="parChTrans1D3" presStyleIdx="2" presStyleCnt="6"/>
      <dgm:spPr/>
      <dgm:t>
        <a:bodyPr/>
        <a:lstStyle/>
        <a:p>
          <a:endParaRPr lang="fr-FR"/>
        </a:p>
      </dgm:t>
    </dgm:pt>
    <dgm:pt modelId="{81D45A50-4BEE-4D2B-9948-2566901441E9}" type="pres">
      <dgm:prSet presAssocID="{6ACD9DD2-122E-465A-9BEB-AA9FA795E5C4}" presName="Name21" presStyleCnt="0"/>
      <dgm:spPr/>
      <dgm:t>
        <a:bodyPr/>
        <a:lstStyle/>
        <a:p>
          <a:endParaRPr lang="fr-FR"/>
        </a:p>
      </dgm:t>
    </dgm:pt>
    <dgm:pt modelId="{BE368288-39BB-4ED2-9722-F92B0D2EDFC1}" type="pres">
      <dgm:prSet presAssocID="{6ACD9DD2-122E-465A-9BEB-AA9FA795E5C4}" presName="level2Shape" presStyleLbl="node3" presStyleIdx="2" presStyleCnt="6" custLinFactY="7712" custLinFactNeighborY="100000"/>
      <dgm:spPr>
        <a:prstGeom prst="hexagon">
          <a:avLst/>
        </a:prstGeom>
      </dgm:spPr>
      <dgm:t>
        <a:bodyPr/>
        <a:lstStyle/>
        <a:p>
          <a:endParaRPr lang="fr-FR"/>
        </a:p>
      </dgm:t>
    </dgm:pt>
    <dgm:pt modelId="{DDF7EBC0-FF2B-4070-8A52-A314E4EBEDE0}" type="pres">
      <dgm:prSet presAssocID="{6ACD9DD2-122E-465A-9BEB-AA9FA795E5C4}" presName="hierChild3" presStyleCnt="0"/>
      <dgm:spPr/>
      <dgm:t>
        <a:bodyPr/>
        <a:lstStyle/>
        <a:p>
          <a:endParaRPr lang="fr-FR"/>
        </a:p>
      </dgm:t>
    </dgm:pt>
    <dgm:pt modelId="{4A68B19F-9A0F-46C8-A689-5CD66B46A9C6}" type="pres">
      <dgm:prSet presAssocID="{6997FA45-3D28-4FCE-92E9-468B10A25CEB}" presName="Name19" presStyleLbl="parChTrans1D3" presStyleIdx="3" presStyleCnt="6"/>
      <dgm:spPr/>
      <dgm:t>
        <a:bodyPr/>
        <a:lstStyle/>
        <a:p>
          <a:endParaRPr lang="fr-FR"/>
        </a:p>
      </dgm:t>
    </dgm:pt>
    <dgm:pt modelId="{78D8D65B-F0D7-49B4-A286-303B17D89CDE}" type="pres">
      <dgm:prSet presAssocID="{A7223233-47DC-4DBC-8137-528FA70D1CF0}" presName="Name21" presStyleCnt="0"/>
      <dgm:spPr/>
      <dgm:t>
        <a:bodyPr/>
        <a:lstStyle/>
        <a:p>
          <a:endParaRPr lang="fr-FR"/>
        </a:p>
      </dgm:t>
    </dgm:pt>
    <dgm:pt modelId="{8DCA55BC-7071-42A1-8C70-CBE3551638E4}" type="pres">
      <dgm:prSet presAssocID="{A7223233-47DC-4DBC-8137-528FA70D1CF0}" presName="level2Shape" presStyleLbl="node3" presStyleIdx="3" presStyleCnt="6" custLinFactY="7712" custLinFactNeighborY="100000"/>
      <dgm:spPr>
        <a:prstGeom prst="hexagon">
          <a:avLst/>
        </a:prstGeom>
      </dgm:spPr>
      <dgm:t>
        <a:bodyPr/>
        <a:lstStyle/>
        <a:p>
          <a:endParaRPr lang="fr-FR"/>
        </a:p>
      </dgm:t>
    </dgm:pt>
    <dgm:pt modelId="{7B4D394F-9765-4971-A053-149DF0E40BB5}" type="pres">
      <dgm:prSet presAssocID="{A7223233-47DC-4DBC-8137-528FA70D1CF0}" presName="hierChild3" presStyleCnt="0"/>
      <dgm:spPr/>
      <dgm:t>
        <a:bodyPr/>
        <a:lstStyle/>
        <a:p>
          <a:endParaRPr lang="fr-FR"/>
        </a:p>
      </dgm:t>
    </dgm:pt>
    <dgm:pt modelId="{A2D5161D-FA5D-4ED6-AA1B-0BFA48B2DE2E}" type="pres">
      <dgm:prSet presAssocID="{6FC95577-1F04-41D0-96DF-D02E179013A3}" presName="Name19" presStyleLbl="parChTrans1D2" presStyleIdx="2" presStyleCnt="3"/>
      <dgm:spPr/>
      <dgm:t>
        <a:bodyPr/>
        <a:lstStyle/>
        <a:p>
          <a:endParaRPr lang="fr-FR"/>
        </a:p>
      </dgm:t>
    </dgm:pt>
    <dgm:pt modelId="{9582585A-B3E6-44EE-B8DC-9FD3B1D45BE9}" type="pres">
      <dgm:prSet presAssocID="{7FA6C826-841E-4928-B8BD-18C4216110C3}" presName="Name21" presStyleCnt="0"/>
      <dgm:spPr/>
      <dgm:t>
        <a:bodyPr/>
        <a:lstStyle/>
        <a:p>
          <a:endParaRPr lang="fr-FR"/>
        </a:p>
      </dgm:t>
    </dgm:pt>
    <dgm:pt modelId="{034B683D-A1AC-4F4A-B328-7739FA2398F3}" type="pres">
      <dgm:prSet presAssocID="{7FA6C826-841E-4928-B8BD-18C4216110C3}" presName="level2Shape" presStyleLbl="node2" presStyleIdx="2" presStyleCnt="3" custScaleX="121000" custScaleY="121000" custLinFactNeighborX="6529" custLinFactNeighborY="51402"/>
      <dgm:spPr/>
      <dgm:t>
        <a:bodyPr/>
        <a:lstStyle/>
        <a:p>
          <a:endParaRPr lang="fr-FR"/>
        </a:p>
      </dgm:t>
    </dgm:pt>
    <dgm:pt modelId="{CA6B94FC-6986-47E3-83B9-D586106EC3D2}" type="pres">
      <dgm:prSet presAssocID="{7FA6C826-841E-4928-B8BD-18C4216110C3}" presName="hierChild3" presStyleCnt="0"/>
      <dgm:spPr/>
      <dgm:t>
        <a:bodyPr/>
        <a:lstStyle/>
        <a:p>
          <a:endParaRPr lang="fr-FR"/>
        </a:p>
      </dgm:t>
    </dgm:pt>
    <dgm:pt modelId="{A8000C5B-34A4-40F9-A860-1CB4A10BCC99}" type="pres">
      <dgm:prSet presAssocID="{6D72B9C7-3398-4839-A414-805E1F2196EC}" presName="Name19" presStyleLbl="parChTrans1D3" presStyleIdx="4" presStyleCnt="6"/>
      <dgm:spPr/>
      <dgm:t>
        <a:bodyPr/>
        <a:lstStyle/>
        <a:p>
          <a:endParaRPr lang="fr-FR"/>
        </a:p>
      </dgm:t>
    </dgm:pt>
    <dgm:pt modelId="{16CF88E5-43E3-43D7-904F-00385EB06A66}" type="pres">
      <dgm:prSet presAssocID="{A26A1873-65D7-4A41-BB14-07194BED1EED}" presName="Name21" presStyleCnt="0"/>
      <dgm:spPr/>
      <dgm:t>
        <a:bodyPr/>
        <a:lstStyle/>
        <a:p>
          <a:endParaRPr lang="fr-FR"/>
        </a:p>
      </dgm:t>
    </dgm:pt>
    <dgm:pt modelId="{311144DE-D1AB-4EAD-B753-CAA1EF45E1FA}" type="pres">
      <dgm:prSet presAssocID="{A26A1873-65D7-4A41-BB14-07194BED1EED}" presName="level2Shape" presStyleLbl="node3" presStyleIdx="4" presStyleCnt="6" custScaleX="146410" custScaleY="146410" custLinFactNeighborX="-2424" custLinFactNeighborY="70898"/>
      <dgm:spPr>
        <a:prstGeom prst="hexagon">
          <a:avLst/>
        </a:prstGeom>
      </dgm:spPr>
      <dgm:t>
        <a:bodyPr/>
        <a:lstStyle/>
        <a:p>
          <a:endParaRPr lang="fr-FR"/>
        </a:p>
      </dgm:t>
    </dgm:pt>
    <dgm:pt modelId="{4BC4359D-B640-423D-8472-F4F9836B2E59}" type="pres">
      <dgm:prSet presAssocID="{A26A1873-65D7-4A41-BB14-07194BED1EED}" presName="hierChild3" presStyleCnt="0"/>
      <dgm:spPr/>
      <dgm:t>
        <a:bodyPr/>
        <a:lstStyle/>
        <a:p>
          <a:endParaRPr lang="fr-FR"/>
        </a:p>
      </dgm:t>
    </dgm:pt>
    <dgm:pt modelId="{56E9B52C-DB53-4791-84F8-564B6DBB7751}" type="pres">
      <dgm:prSet presAssocID="{B970F1F3-2874-43F2-AF52-C7E154955FBF}" presName="Name19" presStyleLbl="parChTrans1D3" presStyleIdx="5" presStyleCnt="6"/>
      <dgm:spPr/>
      <dgm:t>
        <a:bodyPr/>
        <a:lstStyle/>
        <a:p>
          <a:endParaRPr lang="fr-FR"/>
        </a:p>
      </dgm:t>
    </dgm:pt>
    <dgm:pt modelId="{D9E1E50A-6E70-47A6-943E-5E48FCCAA6AB}" type="pres">
      <dgm:prSet presAssocID="{494A343D-4995-4BC3-A77A-731022D5F680}" presName="Name21" presStyleCnt="0"/>
      <dgm:spPr/>
      <dgm:t>
        <a:bodyPr/>
        <a:lstStyle/>
        <a:p>
          <a:endParaRPr lang="fr-FR"/>
        </a:p>
      </dgm:t>
    </dgm:pt>
    <dgm:pt modelId="{A6497FF2-D094-4CE0-8D59-3DF62A9CD1F5}" type="pres">
      <dgm:prSet presAssocID="{494A343D-4995-4BC3-A77A-731022D5F680}" presName="level2Shape" presStyleLbl="node3" presStyleIdx="5" presStyleCnt="6" custScaleX="161051" custScaleY="161051" custLinFactNeighborX="92" custLinFactNeighborY="70383"/>
      <dgm:spPr>
        <a:prstGeom prst="hexagon">
          <a:avLst/>
        </a:prstGeom>
      </dgm:spPr>
      <dgm:t>
        <a:bodyPr/>
        <a:lstStyle/>
        <a:p>
          <a:endParaRPr lang="fr-FR"/>
        </a:p>
      </dgm:t>
    </dgm:pt>
    <dgm:pt modelId="{7F42E020-020C-4535-929D-BD81236DD048}" type="pres">
      <dgm:prSet presAssocID="{494A343D-4995-4BC3-A77A-731022D5F680}" presName="hierChild3" presStyleCnt="0"/>
      <dgm:spPr/>
      <dgm:t>
        <a:bodyPr/>
        <a:lstStyle/>
        <a:p>
          <a:endParaRPr lang="fr-FR"/>
        </a:p>
      </dgm:t>
    </dgm:pt>
    <dgm:pt modelId="{FB63EADA-1A0F-46DA-89B5-7F270EA42029}" type="pres">
      <dgm:prSet presAssocID="{0964B537-0FE4-4620-ADF4-93C28CFD06AC}" presName="bgShapesFlow" presStyleCnt="0"/>
      <dgm:spPr/>
      <dgm:t>
        <a:bodyPr/>
        <a:lstStyle/>
        <a:p>
          <a:endParaRPr lang="fr-FR"/>
        </a:p>
      </dgm:t>
    </dgm:pt>
  </dgm:ptLst>
  <dgm:cxnLst>
    <dgm:cxn modelId="{64EB59BA-94EE-402D-A576-CDFD4C77C2F5}" type="presOf" srcId="{A26A1873-65D7-4A41-BB14-07194BED1EED}" destId="{311144DE-D1AB-4EAD-B753-CAA1EF45E1FA}" srcOrd="0" destOrd="0" presId="urn:microsoft.com/office/officeart/2005/8/layout/hierarchy6"/>
    <dgm:cxn modelId="{9CB73AE7-0D00-4CF8-BC9C-B8ABB018AB9D}" type="presOf" srcId="{6ABAB72B-7F1F-4161-88B9-4527B67B46F9}" destId="{39FD2E1E-0D2E-4C5B-90E1-4436801C0295}" srcOrd="0" destOrd="0" presId="urn:microsoft.com/office/officeart/2005/8/layout/hierarchy6"/>
    <dgm:cxn modelId="{FB998018-F16C-4538-9F9F-E603703A534B}" type="presOf" srcId="{8699BE4B-DFFC-4357-9F36-361B2A78B95C}" destId="{507B7D48-09CE-403D-AB58-4C3C5BAFFCA7}" srcOrd="0" destOrd="0" presId="urn:microsoft.com/office/officeart/2005/8/layout/hierarchy6"/>
    <dgm:cxn modelId="{23F686A0-9C68-46D2-AC31-82EC1C5A510B}" type="presOf" srcId="{5EE260C6-D548-4F37-BC89-C000BE2DAAE9}" destId="{45C9B831-7565-4252-9D7A-CA1B77F9DD25}" srcOrd="0" destOrd="0" presId="urn:microsoft.com/office/officeart/2005/8/layout/hierarchy6"/>
    <dgm:cxn modelId="{44485624-E6CD-4DE0-8069-54003A426BB4}" srcId="{7FA6C826-841E-4928-B8BD-18C4216110C3}" destId="{494A343D-4995-4BC3-A77A-731022D5F680}" srcOrd="1" destOrd="0" parTransId="{B970F1F3-2874-43F2-AF52-C7E154955FBF}" sibTransId="{228578B9-FC7A-4668-91B1-3778601C4F66}"/>
    <dgm:cxn modelId="{57965C20-7FA1-4054-A83E-60548B15D42B}" srcId="{7FA6C826-841E-4928-B8BD-18C4216110C3}" destId="{A26A1873-65D7-4A41-BB14-07194BED1EED}" srcOrd="0" destOrd="0" parTransId="{6D72B9C7-3398-4839-A414-805E1F2196EC}" sibTransId="{61DE6255-7923-4E9E-AA20-D3A9B78B2E7F}"/>
    <dgm:cxn modelId="{7540FE13-BDD8-4F28-B992-462B0D275BFF}" type="presOf" srcId="{6ACD9DD2-122E-465A-9BEB-AA9FA795E5C4}" destId="{BE368288-39BB-4ED2-9722-F92B0D2EDFC1}" srcOrd="0" destOrd="0" presId="urn:microsoft.com/office/officeart/2005/8/layout/hierarchy6"/>
    <dgm:cxn modelId="{C81FBE1D-9F23-4DEB-A128-4B941B6355B1}" type="presOf" srcId="{E8BC3567-ECF8-4164-8A01-FCC721B504BE}" destId="{9FAC1811-F3A0-4F28-924C-FD40519CD460}" srcOrd="0" destOrd="0" presId="urn:microsoft.com/office/officeart/2005/8/layout/hierarchy6"/>
    <dgm:cxn modelId="{D32DCB62-4576-4A1D-9400-D8B256554569}" srcId="{1AA06B16-9A71-4288-A28A-F397BDCDCB41}" destId="{6ACD9DD2-122E-465A-9BEB-AA9FA795E5C4}" srcOrd="0" destOrd="0" parTransId="{05B0432F-3993-4022-906C-CD695C141C93}" sibTransId="{369DE1FF-4672-4BA5-917A-1FA198454DDF}"/>
    <dgm:cxn modelId="{2D8F9DB0-DDC7-4EEB-8FE2-9AB600B8200A}" srcId="{6ABAB72B-7F1F-4161-88B9-4527B67B46F9}" destId="{5EE260C6-D548-4F37-BC89-C000BE2DAAE9}" srcOrd="0" destOrd="0" parTransId="{83298C80-EA3F-4067-AC0A-EE66269534F1}" sibTransId="{F92F2C8E-73D9-4B5E-A156-1779EEE046F3}"/>
    <dgm:cxn modelId="{59F3A559-B537-4AD1-B0EB-F8BD596262F8}" type="presOf" srcId="{CBCA412F-F2C5-41D2-95BB-79BCABB526D5}" destId="{0BAAA4DC-F2B3-481A-9587-5B3CC24893AC}" srcOrd="0" destOrd="0" presId="urn:microsoft.com/office/officeart/2005/8/layout/hierarchy6"/>
    <dgm:cxn modelId="{DD5B9D40-EFA1-4226-BA32-7E036398EF93}" type="presOf" srcId="{7FA6C826-841E-4928-B8BD-18C4216110C3}" destId="{034B683D-A1AC-4F4A-B328-7739FA2398F3}" srcOrd="0" destOrd="0" presId="urn:microsoft.com/office/officeart/2005/8/layout/hierarchy6"/>
    <dgm:cxn modelId="{C40D3A55-9B98-419A-A0B7-2A9C988684AA}" srcId="{5EE260C6-D548-4F37-BC89-C000BE2DAAE9}" destId="{01D1DBC5-DCE6-4362-8F52-207C4E948A5A}" srcOrd="1" destOrd="0" parTransId="{E8BC3567-ECF8-4164-8A01-FCC721B504BE}" sibTransId="{52DE0956-6233-4427-A301-C335491C6FA3}"/>
    <dgm:cxn modelId="{282966E0-75D6-42BC-AA0A-A96E9B439B36}" type="presOf" srcId="{6997FA45-3D28-4FCE-92E9-468B10A25CEB}" destId="{4A68B19F-9A0F-46C8-A689-5CD66B46A9C6}" srcOrd="0" destOrd="0" presId="urn:microsoft.com/office/officeart/2005/8/layout/hierarchy6"/>
    <dgm:cxn modelId="{1A535869-A3DA-4380-B25E-56D4981D4964}" type="presOf" srcId="{6FC95577-1F04-41D0-96DF-D02E179013A3}" destId="{A2D5161D-FA5D-4ED6-AA1B-0BFA48B2DE2E}" srcOrd="0" destOrd="0" presId="urn:microsoft.com/office/officeart/2005/8/layout/hierarchy6"/>
    <dgm:cxn modelId="{102707F4-07BF-491E-B208-281BAF2C2A8C}" type="presOf" srcId="{0964B537-0FE4-4620-ADF4-93C28CFD06AC}" destId="{5D8EB9B8-CA70-4D83-936A-BD641E1A65A3}" srcOrd="0" destOrd="0" presId="urn:microsoft.com/office/officeart/2005/8/layout/hierarchy6"/>
    <dgm:cxn modelId="{ECD29AD8-4162-43DE-BE6A-CA7AF7217AED}" type="presOf" srcId="{05B0432F-3993-4022-906C-CD695C141C93}" destId="{EE33E89F-F556-4326-987A-B125AE312BD9}" srcOrd="0" destOrd="0" presId="urn:microsoft.com/office/officeart/2005/8/layout/hierarchy6"/>
    <dgm:cxn modelId="{2EA477F4-7B2C-4CEA-A5A2-94F314166096}" type="presOf" srcId="{1AA06B16-9A71-4288-A28A-F397BDCDCB41}" destId="{396733B0-D52A-4AB8-8B5B-8CE91B637199}" srcOrd="0" destOrd="0" presId="urn:microsoft.com/office/officeart/2005/8/layout/hierarchy6"/>
    <dgm:cxn modelId="{C266CAD6-B95D-42F5-A3AD-36323E28F1FC}" type="presOf" srcId="{83298C80-EA3F-4067-AC0A-EE66269534F1}" destId="{FA0E9CD4-16EB-428F-B9AA-FEFCDFC0C45F}" srcOrd="0" destOrd="0" presId="urn:microsoft.com/office/officeart/2005/8/layout/hierarchy6"/>
    <dgm:cxn modelId="{20486634-7D37-49DD-AEFD-DE7DF57BEBD8}" type="presOf" srcId="{A7223233-47DC-4DBC-8137-528FA70D1CF0}" destId="{8DCA55BC-7071-42A1-8C70-CBE3551638E4}" srcOrd="0" destOrd="0" presId="urn:microsoft.com/office/officeart/2005/8/layout/hierarchy6"/>
    <dgm:cxn modelId="{1E9DBFDE-B4E7-4340-AD65-FCBFE4A27E01}" srcId="{5EE260C6-D548-4F37-BC89-C000BE2DAAE9}" destId="{CBCA412F-F2C5-41D2-95BB-79BCABB526D5}" srcOrd="0" destOrd="0" parTransId="{B1481F78-9B8A-4890-A2E4-83A03A7A615E}" sibTransId="{8ACFF684-5B2B-4677-BB81-C7D76721AAAB}"/>
    <dgm:cxn modelId="{CB709601-23E7-42BF-9C50-B27987CBA5DB}" srcId="{0964B537-0FE4-4620-ADF4-93C28CFD06AC}" destId="{6ABAB72B-7F1F-4161-88B9-4527B67B46F9}" srcOrd="0" destOrd="0" parTransId="{8E6D1C20-8DF3-4AD5-9CE9-8569A87181EB}" sibTransId="{EC526C25-CCBA-45B5-9DE6-FA288E148C71}"/>
    <dgm:cxn modelId="{42445587-5F17-4288-8D8F-F1B890D45B58}" type="presOf" srcId="{B970F1F3-2874-43F2-AF52-C7E154955FBF}" destId="{56E9B52C-DB53-4791-84F8-564B6DBB7751}" srcOrd="0" destOrd="0" presId="urn:microsoft.com/office/officeart/2005/8/layout/hierarchy6"/>
    <dgm:cxn modelId="{C12440C8-1108-4529-B12B-F4D4E601CE3B}" type="presOf" srcId="{494A343D-4995-4BC3-A77A-731022D5F680}" destId="{A6497FF2-D094-4CE0-8D59-3DF62A9CD1F5}" srcOrd="0" destOrd="0" presId="urn:microsoft.com/office/officeart/2005/8/layout/hierarchy6"/>
    <dgm:cxn modelId="{532C02AB-F934-4017-9530-D9DE89CAF0EA}" type="presOf" srcId="{B1481F78-9B8A-4890-A2E4-83A03A7A615E}" destId="{0942FA10-60A9-428A-AD6E-B6991C19F8B2}" srcOrd="0" destOrd="0" presId="urn:microsoft.com/office/officeart/2005/8/layout/hierarchy6"/>
    <dgm:cxn modelId="{93844FF6-B0D2-4AD1-B234-1526F7BD1E80}" srcId="{6ABAB72B-7F1F-4161-88B9-4527B67B46F9}" destId="{1AA06B16-9A71-4288-A28A-F397BDCDCB41}" srcOrd="1" destOrd="0" parTransId="{8699BE4B-DFFC-4357-9F36-361B2A78B95C}" sibTransId="{F4E30107-9235-4CCF-9C2B-1FF5CD2D7E3A}"/>
    <dgm:cxn modelId="{07576FE9-C15D-409B-A09D-ED64C87A3C7E}" type="presOf" srcId="{6D72B9C7-3398-4839-A414-805E1F2196EC}" destId="{A8000C5B-34A4-40F9-A860-1CB4A10BCC99}" srcOrd="0" destOrd="0" presId="urn:microsoft.com/office/officeart/2005/8/layout/hierarchy6"/>
    <dgm:cxn modelId="{12352A1C-A2A5-41C5-8E0F-37D9F854D50D}" srcId="{6ABAB72B-7F1F-4161-88B9-4527B67B46F9}" destId="{7FA6C826-841E-4928-B8BD-18C4216110C3}" srcOrd="2" destOrd="0" parTransId="{6FC95577-1F04-41D0-96DF-D02E179013A3}" sibTransId="{4C0F6A8A-CFB7-428A-8D25-4F9CB1A346FD}"/>
    <dgm:cxn modelId="{D38B47BA-E7C6-43F8-B7E4-C7758A16D6D6}" type="presOf" srcId="{01D1DBC5-DCE6-4362-8F52-207C4E948A5A}" destId="{2BD530C6-EB0F-45E3-A452-B14A4370A3BF}" srcOrd="0" destOrd="0" presId="urn:microsoft.com/office/officeart/2005/8/layout/hierarchy6"/>
    <dgm:cxn modelId="{C253C67B-C829-4278-B36D-35898EEF7437}" srcId="{1AA06B16-9A71-4288-A28A-F397BDCDCB41}" destId="{A7223233-47DC-4DBC-8137-528FA70D1CF0}" srcOrd="1" destOrd="0" parTransId="{6997FA45-3D28-4FCE-92E9-468B10A25CEB}" sibTransId="{5C5F9BAB-352D-48C6-BEDE-67962BAD548B}"/>
    <dgm:cxn modelId="{EEDE24E5-04FF-4831-B983-657EC3C3EA4B}" type="presParOf" srcId="{5D8EB9B8-CA70-4D83-936A-BD641E1A65A3}" destId="{B4C834A9-BBC0-4082-B313-45C7CAF09854}" srcOrd="0" destOrd="0" presId="urn:microsoft.com/office/officeart/2005/8/layout/hierarchy6"/>
    <dgm:cxn modelId="{AB71AE58-F3CF-4858-8A17-1BD5F8C8DB0E}" type="presParOf" srcId="{B4C834A9-BBC0-4082-B313-45C7CAF09854}" destId="{DE89705D-D397-40C7-8A7A-B3C52471CAE7}" srcOrd="0" destOrd="0" presId="urn:microsoft.com/office/officeart/2005/8/layout/hierarchy6"/>
    <dgm:cxn modelId="{B8C58124-9ABD-4FF2-820E-082A4B66C74D}" type="presParOf" srcId="{DE89705D-D397-40C7-8A7A-B3C52471CAE7}" destId="{4C916247-2AF2-4C5E-94FB-284155528141}" srcOrd="0" destOrd="0" presId="urn:microsoft.com/office/officeart/2005/8/layout/hierarchy6"/>
    <dgm:cxn modelId="{DB606EC4-71A1-4547-8CEB-43754DE7637A}" type="presParOf" srcId="{4C916247-2AF2-4C5E-94FB-284155528141}" destId="{39FD2E1E-0D2E-4C5B-90E1-4436801C0295}" srcOrd="0" destOrd="0" presId="urn:microsoft.com/office/officeart/2005/8/layout/hierarchy6"/>
    <dgm:cxn modelId="{04193EFB-154F-4A58-953F-F74473C83681}" type="presParOf" srcId="{4C916247-2AF2-4C5E-94FB-284155528141}" destId="{99FEDE89-3943-45C8-AEC5-30C6EB681F5C}" srcOrd="1" destOrd="0" presId="urn:microsoft.com/office/officeart/2005/8/layout/hierarchy6"/>
    <dgm:cxn modelId="{AD99A97F-E92C-4E3C-9709-B4E79524B76E}" type="presParOf" srcId="{99FEDE89-3943-45C8-AEC5-30C6EB681F5C}" destId="{FA0E9CD4-16EB-428F-B9AA-FEFCDFC0C45F}" srcOrd="0" destOrd="0" presId="urn:microsoft.com/office/officeart/2005/8/layout/hierarchy6"/>
    <dgm:cxn modelId="{6ABB82FB-B99D-43FF-BA1A-DD14416D77A7}" type="presParOf" srcId="{99FEDE89-3943-45C8-AEC5-30C6EB681F5C}" destId="{E4A49249-C540-499B-AB01-3D8CE15C908C}" srcOrd="1" destOrd="0" presId="urn:microsoft.com/office/officeart/2005/8/layout/hierarchy6"/>
    <dgm:cxn modelId="{CA0C60D8-EC38-4B9D-937C-6FDD4B6CE129}" type="presParOf" srcId="{E4A49249-C540-499B-AB01-3D8CE15C908C}" destId="{45C9B831-7565-4252-9D7A-CA1B77F9DD25}" srcOrd="0" destOrd="0" presId="urn:microsoft.com/office/officeart/2005/8/layout/hierarchy6"/>
    <dgm:cxn modelId="{6CE31045-6286-432E-968F-11EBF26C9405}" type="presParOf" srcId="{E4A49249-C540-499B-AB01-3D8CE15C908C}" destId="{ED5418EB-981D-41F6-817C-B9103A5E47D3}" srcOrd="1" destOrd="0" presId="urn:microsoft.com/office/officeart/2005/8/layout/hierarchy6"/>
    <dgm:cxn modelId="{2AC19C09-FEB2-471C-9E63-FB970B5924B0}" type="presParOf" srcId="{ED5418EB-981D-41F6-817C-B9103A5E47D3}" destId="{0942FA10-60A9-428A-AD6E-B6991C19F8B2}" srcOrd="0" destOrd="0" presId="urn:microsoft.com/office/officeart/2005/8/layout/hierarchy6"/>
    <dgm:cxn modelId="{4B40FB61-4CBC-442F-85E3-8214248D5906}" type="presParOf" srcId="{ED5418EB-981D-41F6-817C-B9103A5E47D3}" destId="{00ADE1B7-E8A3-4256-8887-3A6D42FB9CAD}" srcOrd="1" destOrd="0" presId="urn:microsoft.com/office/officeart/2005/8/layout/hierarchy6"/>
    <dgm:cxn modelId="{6E68A417-A449-4CB5-94DA-BB21D8C0382B}" type="presParOf" srcId="{00ADE1B7-E8A3-4256-8887-3A6D42FB9CAD}" destId="{0BAAA4DC-F2B3-481A-9587-5B3CC24893AC}" srcOrd="0" destOrd="0" presId="urn:microsoft.com/office/officeart/2005/8/layout/hierarchy6"/>
    <dgm:cxn modelId="{5E0E376E-AEC5-42F6-8227-5E87C47CC65B}" type="presParOf" srcId="{00ADE1B7-E8A3-4256-8887-3A6D42FB9CAD}" destId="{5B8F920C-5250-44A4-A304-EAB242F68FDD}" srcOrd="1" destOrd="0" presId="urn:microsoft.com/office/officeart/2005/8/layout/hierarchy6"/>
    <dgm:cxn modelId="{3A6B693F-F8D0-4342-9A20-ED75281E0188}" type="presParOf" srcId="{ED5418EB-981D-41F6-817C-B9103A5E47D3}" destId="{9FAC1811-F3A0-4F28-924C-FD40519CD460}" srcOrd="2" destOrd="0" presId="urn:microsoft.com/office/officeart/2005/8/layout/hierarchy6"/>
    <dgm:cxn modelId="{EAA6365E-C0C6-433F-B85B-3EA56E0E3753}" type="presParOf" srcId="{ED5418EB-981D-41F6-817C-B9103A5E47D3}" destId="{CDE9BDE6-11CB-41D0-9023-BF01DB776F72}" srcOrd="3" destOrd="0" presId="urn:microsoft.com/office/officeart/2005/8/layout/hierarchy6"/>
    <dgm:cxn modelId="{5AEDE9DD-946C-4812-9C98-931D2E8EEE86}" type="presParOf" srcId="{CDE9BDE6-11CB-41D0-9023-BF01DB776F72}" destId="{2BD530C6-EB0F-45E3-A452-B14A4370A3BF}" srcOrd="0" destOrd="0" presId="urn:microsoft.com/office/officeart/2005/8/layout/hierarchy6"/>
    <dgm:cxn modelId="{4CE34439-8B5C-42D6-A0A0-F54D742B5349}" type="presParOf" srcId="{CDE9BDE6-11CB-41D0-9023-BF01DB776F72}" destId="{FCF1C486-313A-4A28-AE4A-848D7A761C90}" srcOrd="1" destOrd="0" presId="urn:microsoft.com/office/officeart/2005/8/layout/hierarchy6"/>
    <dgm:cxn modelId="{84F880F8-EED9-48E4-9544-ADE73816665C}" type="presParOf" srcId="{99FEDE89-3943-45C8-AEC5-30C6EB681F5C}" destId="{507B7D48-09CE-403D-AB58-4C3C5BAFFCA7}" srcOrd="2" destOrd="0" presId="urn:microsoft.com/office/officeart/2005/8/layout/hierarchy6"/>
    <dgm:cxn modelId="{2C577579-0CBF-4178-94E5-5AB0182AAAE6}" type="presParOf" srcId="{99FEDE89-3943-45C8-AEC5-30C6EB681F5C}" destId="{CF35C190-C7F3-4A8B-ADB7-44F704C79C8E}" srcOrd="3" destOrd="0" presId="urn:microsoft.com/office/officeart/2005/8/layout/hierarchy6"/>
    <dgm:cxn modelId="{25471DC0-AD8A-484A-9277-FC7358F3F361}" type="presParOf" srcId="{CF35C190-C7F3-4A8B-ADB7-44F704C79C8E}" destId="{396733B0-D52A-4AB8-8B5B-8CE91B637199}" srcOrd="0" destOrd="0" presId="urn:microsoft.com/office/officeart/2005/8/layout/hierarchy6"/>
    <dgm:cxn modelId="{49FCE335-C6C8-4895-810C-4D687BAD356B}" type="presParOf" srcId="{CF35C190-C7F3-4A8B-ADB7-44F704C79C8E}" destId="{54F5DE35-6B85-4180-A047-3F7C4A42009F}" srcOrd="1" destOrd="0" presId="urn:microsoft.com/office/officeart/2005/8/layout/hierarchy6"/>
    <dgm:cxn modelId="{689611E1-781A-4397-803E-9DB082142143}" type="presParOf" srcId="{54F5DE35-6B85-4180-A047-3F7C4A42009F}" destId="{EE33E89F-F556-4326-987A-B125AE312BD9}" srcOrd="0" destOrd="0" presId="urn:microsoft.com/office/officeart/2005/8/layout/hierarchy6"/>
    <dgm:cxn modelId="{1580F235-E552-4DF9-8467-6FB54BAF772A}" type="presParOf" srcId="{54F5DE35-6B85-4180-A047-3F7C4A42009F}" destId="{81D45A50-4BEE-4D2B-9948-2566901441E9}" srcOrd="1" destOrd="0" presId="urn:microsoft.com/office/officeart/2005/8/layout/hierarchy6"/>
    <dgm:cxn modelId="{03DFE449-5FCD-4237-8967-EF9E55AA1BAD}" type="presParOf" srcId="{81D45A50-4BEE-4D2B-9948-2566901441E9}" destId="{BE368288-39BB-4ED2-9722-F92B0D2EDFC1}" srcOrd="0" destOrd="0" presId="urn:microsoft.com/office/officeart/2005/8/layout/hierarchy6"/>
    <dgm:cxn modelId="{AA251829-67F1-484D-B9A1-ADAC01F85BFE}" type="presParOf" srcId="{81D45A50-4BEE-4D2B-9948-2566901441E9}" destId="{DDF7EBC0-FF2B-4070-8A52-A314E4EBEDE0}" srcOrd="1" destOrd="0" presId="urn:microsoft.com/office/officeart/2005/8/layout/hierarchy6"/>
    <dgm:cxn modelId="{E52AAE6B-54BF-45F5-BFA8-BD58CF23FE34}" type="presParOf" srcId="{54F5DE35-6B85-4180-A047-3F7C4A42009F}" destId="{4A68B19F-9A0F-46C8-A689-5CD66B46A9C6}" srcOrd="2" destOrd="0" presId="urn:microsoft.com/office/officeart/2005/8/layout/hierarchy6"/>
    <dgm:cxn modelId="{E0F18FEF-655E-472D-91B2-BB1997E1A980}" type="presParOf" srcId="{54F5DE35-6B85-4180-A047-3F7C4A42009F}" destId="{78D8D65B-F0D7-49B4-A286-303B17D89CDE}" srcOrd="3" destOrd="0" presId="urn:microsoft.com/office/officeart/2005/8/layout/hierarchy6"/>
    <dgm:cxn modelId="{821ECE08-656D-44E0-86C4-CD0C3335CC19}" type="presParOf" srcId="{78D8D65B-F0D7-49B4-A286-303B17D89CDE}" destId="{8DCA55BC-7071-42A1-8C70-CBE3551638E4}" srcOrd="0" destOrd="0" presId="urn:microsoft.com/office/officeart/2005/8/layout/hierarchy6"/>
    <dgm:cxn modelId="{5A699F08-2DD2-4B6E-A7E5-555E0E921064}" type="presParOf" srcId="{78D8D65B-F0D7-49B4-A286-303B17D89CDE}" destId="{7B4D394F-9765-4971-A053-149DF0E40BB5}" srcOrd="1" destOrd="0" presId="urn:microsoft.com/office/officeart/2005/8/layout/hierarchy6"/>
    <dgm:cxn modelId="{E6E83EF0-B51D-47E4-9A04-0DFFF5003084}" type="presParOf" srcId="{99FEDE89-3943-45C8-AEC5-30C6EB681F5C}" destId="{A2D5161D-FA5D-4ED6-AA1B-0BFA48B2DE2E}" srcOrd="4" destOrd="0" presId="urn:microsoft.com/office/officeart/2005/8/layout/hierarchy6"/>
    <dgm:cxn modelId="{69516D28-C581-47EB-A603-4D706116FE4D}" type="presParOf" srcId="{99FEDE89-3943-45C8-AEC5-30C6EB681F5C}" destId="{9582585A-B3E6-44EE-B8DC-9FD3B1D45BE9}" srcOrd="5" destOrd="0" presId="urn:microsoft.com/office/officeart/2005/8/layout/hierarchy6"/>
    <dgm:cxn modelId="{379EBECB-EA45-40C4-9395-D43556450555}" type="presParOf" srcId="{9582585A-B3E6-44EE-B8DC-9FD3B1D45BE9}" destId="{034B683D-A1AC-4F4A-B328-7739FA2398F3}" srcOrd="0" destOrd="0" presId="urn:microsoft.com/office/officeart/2005/8/layout/hierarchy6"/>
    <dgm:cxn modelId="{0A49E313-86CD-4F06-B67C-8ED2F260FAD8}" type="presParOf" srcId="{9582585A-B3E6-44EE-B8DC-9FD3B1D45BE9}" destId="{CA6B94FC-6986-47E3-83B9-D586106EC3D2}" srcOrd="1" destOrd="0" presId="urn:microsoft.com/office/officeart/2005/8/layout/hierarchy6"/>
    <dgm:cxn modelId="{7B3AD94A-E6C8-4BC2-8882-3B96C9148D75}" type="presParOf" srcId="{CA6B94FC-6986-47E3-83B9-D586106EC3D2}" destId="{A8000C5B-34A4-40F9-A860-1CB4A10BCC99}" srcOrd="0" destOrd="0" presId="urn:microsoft.com/office/officeart/2005/8/layout/hierarchy6"/>
    <dgm:cxn modelId="{54460BFD-7F56-4AF2-B81A-CAD795E18058}" type="presParOf" srcId="{CA6B94FC-6986-47E3-83B9-D586106EC3D2}" destId="{16CF88E5-43E3-43D7-904F-00385EB06A66}" srcOrd="1" destOrd="0" presId="urn:microsoft.com/office/officeart/2005/8/layout/hierarchy6"/>
    <dgm:cxn modelId="{5C9DB6CB-201D-45D6-8D2B-FE9E9F4CAB6E}" type="presParOf" srcId="{16CF88E5-43E3-43D7-904F-00385EB06A66}" destId="{311144DE-D1AB-4EAD-B753-CAA1EF45E1FA}" srcOrd="0" destOrd="0" presId="urn:microsoft.com/office/officeart/2005/8/layout/hierarchy6"/>
    <dgm:cxn modelId="{58382A4D-4CF4-48AA-AB58-4A1B002D5515}" type="presParOf" srcId="{16CF88E5-43E3-43D7-904F-00385EB06A66}" destId="{4BC4359D-B640-423D-8472-F4F9836B2E59}" srcOrd="1" destOrd="0" presId="urn:microsoft.com/office/officeart/2005/8/layout/hierarchy6"/>
    <dgm:cxn modelId="{0D69AB83-C4FF-4E5A-9043-0B989BEA2405}" type="presParOf" srcId="{CA6B94FC-6986-47E3-83B9-D586106EC3D2}" destId="{56E9B52C-DB53-4791-84F8-564B6DBB7751}" srcOrd="2" destOrd="0" presId="urn:microsoft.com/office/officeart/2005/8/layout/hierarchy6"/>
    <dgm:cxn modelId="{9691CBBD-11F5-4276-AD72-1F342CB19AFA}" type="presParOf" srcId="{CA6B94FC-6986-47E3-83B9-D586106EC3D2}" destId="{D9E1E50A-6E70-47A6-943E-5E48FCCAA6AB}" srcOrd="3" destOrd="0" presId="urn:microsoft.com/office/officeart/2005/8/layout/hierarchy6"/>
    <dgm:cxn modelId="{69A367DE-4596-43F2-A2F4-EE215F99D1C4}" type="presParOf" srcId="{D9E1E50A-6E70-47A6-943E-5E48FCCAA6AB}" destId="{A6497FF2-D094-4CE0-8D59-3DF62A9CD1F5}" srcOrd="0" destOrd="0" presId="urn:microsoft.com/office/officeart/2005/8/layout/hierarchy6"/>
    <dgm:cxn modelId="{0C3C5C82-FBB4-4896-805F-D6AA27AD62CC}" type="presParOf" srcId="{D9E1E50A-6E70-47A6-943E-5E48FCCAA6AB}" destId="{7F42E020-020C-4535-929D-BD81236DD048}" srcOrd="1" destOrd="0" presId="urn:microsoft.com/office/officeart/2005/8/layout/hierarchy6"/>
    <dgm:cxn modelId="{FCED56F4-4956-441B-B516-CE3D85A97DBE}" type="presParOf" srcId="{5D8EB9B8-CA70-4D83-936A-BD641E1A65A3}" destId="{FB63EADA-1A0F-46DA-89B5-7F270EA42029}"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64B537-0FE4-4620-ADF4-93C28CFD06AC}" type="doc">
      <dgm:prSet loTypeId="urn:microsoft.com/office/officeart/2009/3/layout/HorizontalOrganizationChart" loCatId="hierarchy" qsTypeId="urn:microsoft.com/office/officeart/2009/2/quickstyle/3d8" qsCatId="3D" csTypeId="urn:microsoft.com/office/officeart/2005/8/colors/accent1_2" csCatId="accent1" phldr="1"/>
      <dgm:spPr>
        <a:scene3d>
          <a:camera prst="perspectiveHeroicExtremeRightFacing" zoom="82000">
            <a:rot lat="21300000" lon="21000000" rev="180000"/>
          </a:camera>
          <a:lightRig rig="morning" dir="t">
            <a:rot lat="0" lon="0" rev="20400000"/>
          </a:lightRig>
        </a:scene3d>
      </dgm:spPr>
      <dgm:t>
        <a:bodyPr/>
        <a:lstStyle/>
        <a:p>
          <a:endParaRPr lang="fr-FR"/>
        </a:p>
      </dgm:t>
    </dgm:pt>
    <dgm:pt modelId="{6ABAB72B-7F1F-4161-88B9-4527B67B46F9}">
      <dgm:prSet phldrT="[Texte]" custT="1"/>
      <dgm:spPr>
        <a:solidFill>
          <a:schemeClr val="tx1">
            <a:lumMod val="75000"/>
            <a:lumOff val="25000"/>
          </a:schemeClr>
        </a:solidFill>
      </dgm:spPr>
      <dgm:t>
        <a:bodyPr/>
        <a:lstStyle/>
        <a:p>
          <a:r>
            <a:rPr lang="fr-FR" sz="1400" b="0" dirty="0" smtClean="0"/>
            <a:t>Responsabilités</a:t>
          </a:r>
          <a:endParaRPr lang="fr-FR" sz="1600" b="0" dirty="0"/>
        </a:p>
      </dgm:t>
    </dgm:pt>
    <dgm:pt modelId="{EC526C25-CCBA-45B5-9DE6-FA288E148C71}" type="sibTrans" cxnId="{CB709601-23E7-42BF-9C50-B27987CBA5DB}">
      <dgm:prSet/>
      <dgm:spPr/>
      <dgm:t>
        <a:bodyPr/>
        <a:lstStyle/>
        <a:p>
          <a:endParaRPr lang="fr-FR" sz="2400" b="0"/>
        </a:p>
      </dgm:t>
    </dgm:pt>
    <dgm:pt modelId="{8E6D1C20-8DF3-4AD5-9CE9-8569A87181EB}" type="parTrans" cxnId="{CB709601-23E7-42BF-9C50-B27987CBA5DB}">
      <dgm:prSet/>
      <dgm:spPr/>
      <dgm:t>
        <a:bodyPr/>
        <a:lstStyle/>
        <a:p>
          <a:endParaRPr lang="fr-FR" sz="2400" b="0"/>
        </a:p>
      </dgm:t>
    </dgm:pt>
    <dgm:pt modelId="{5EE260C6-D548-4F37-BC89-C000BE2DAAE9}">
      <dgm:prSet custT="1"/>
      <dgm:spPr>
        <a:solidFill>
          <a:schemeClr val="accent2">
            <a:lumMod val="75000"/>
          </a:schemeClr>
        </a:solidFill>
      </dgm:spPr>
      <dgm:t>
        <a:bodyPr/>
        <a:lstStyle/>
        <a:p>
          <a:r>
            <a:rPr lang="fr-FR" sz="1600" b="0" dirty="0"/>
            <a:t>Alan</a:t>
          </a:r>
        </a:p>
      </dgm:t>
    </dgm:pt>
    <dgm:pt modelId="{83298C80-EA3F-4067-AC0A-EE66269534F1}" type="parTrans" cxnId="{2D8F9DB0-DDC7-4EEB-8FE2-9AB600B8200A}">
      <dgm:prSet/>
      <dgm:spPr/>
      <dgm:t>
        <a:bodyPr/>
        <a:lstStyle/>
        <a:p>
          <a:endParaRPr lang="fr-FR" sz="2400" b="0"/>
        </a:p>
      </dgm:t>
    </dgm:pt>
    <dgm:pt modelId="{F92F2C8E-73D9-4B5E-A156-1779EEE046F3}" type="sibTrans" cxnId="{2D8F9DB0-DDC7-4EEB-8FE2-9AB600B8200A}">
      <dgm:prSet/>
      <dgm:spPr/>
      <dgm:t>
        <a:bodyPr/>
        <a:lstStyle/>
        <a:p>
          <a:endParaRPr lang="fr-FR" sz="2400" b="0"/>
        </a:p>
      </dgm:t>
    </dgm:pt>
    <dgm:pt modelId="{D9F74373-2D72-4FE0-B86C-7807203EA2BD}">
      <dgm:prSet custT="1"/>
      <dgm:spPr>
        <a:solidFill>
          <a:schemeClr val="accent3">
            <a:lumMod val="50000"/>
          </a:schemeClr>
        </a:solidFill>
      </dgm:spPr>
      <dgm:t>
        <a:bodyPr/>
        <a:lstStyle/>
        <a:p>
          <a:r>
            <a:rPr lang="fr-FR" sz="1600" b="0"/>
            <a:t>Joffrey</a:t>
          </a:r>
        </a:p>
      </dgm:t>
    </dgm:pt>
    <dgm:pt modelId="{B308E805-B94E-49B9-BB56-C4B16235C5E5}" type="parTrans" cxnId="{C1B5905D-7E78-4C8E-BAC2-3CED0E2DE2CD}">
      <dgm:prSet/>
      <dgm:spPr/>
      <dgm:t>
        <a:bodyPr/>
        <a:lstStyle/>
        <a:p>
          <a:endParaRPr lang="fr-FR" sz="2400" b="0"/>
        </a:p>
      </dgm:t>
    </dgm:pt>
    <dgm:pt modelId="{E16DDB94-BD37-45CA-A5A7-842EB121EFE8}" type="sibTrans" cxnId="{C1B5905D-7E78-4C8E-BAC2-3CED0E2DE2CD}">
      <dgm:prSet/>
      <dgm:spPr/>
      <dgm:t>
        <a:bodyPr/>
        <a:lstStyle/>
        <a:p>
          <a:endParaRPr lang="fr-FR" sz="2400" b="0"/>
        </a:p>
      </dgm:t>
    </dgm:pt>
    <dgm:pt modelId="{7FA6C826-841E-4928-B8BD-18C4216110C3}">
      <dgm:prSet custT="1"/>
      <dgm:spPr>
        <a:solidFill>
          <a:schemeClr val="tx2">
            <a:lumMod val="75000"/>
          </a:schemeClr>
        </a:solidFill>
      </dgm:spPr>
      <dgm:t>
        <a:bodyPr/>
        <a:lstStyle/>
        <a:p>
          <a:r>
            <a:rPr lang="fr-FR" sz="1600" b="0" dirty="0" smtClean="0"/>
            <a:t>Florent</a:t>
          </a:r>
          <a:endParaRPr lang="fr-FR" sz="1600" b="0" dirty="0"/>
        </a:p>
      </dgm:t>
    </dgm:pt>
    <dgm:pt modelId="{6FC95577-1F04-41D0-96DF-D02E179013A3}" type="parTrans" cxnId="{12352A1C-A2A5-41C5-8E0F-37D9F854D50D}">
      <dgm:prSet/>
      <dgm:spPr/>
      <dgm:t>
        <a:bodyPr/>
        <a:lstStyle/>
        <a:p>
          <a:endParaRPr lang="fr-FR" sz="2400" b="0"/>
        </a:p>
      </dgm:t>
    </dgm:pt>
    <dgm:pt modelId="{4C0F6A8A-CFB7-428A-8D25-4F9CB1A346FD}" type="sibTrans" cxnId="{12352A1C-A2A5-41C5-8E0F-37D9F854D50D}">
      <dgm:prSet/>
      <dgm:spPr/>
      <dgm:t>
        <a:bodyPr/>
        <a:lstStyle/>
        <a:p>
          <a:endParaRPr lang="fr-FR" sz="2400" b="0"/>
        </a:p>
      </dgm:t>
    </dgm:pt>
    <dgm:pt modelId="{5D2E5F16-A7C3-40AE-907F-AB0E3F0DA15A}">
      <dgm:prSet custT="1"/>
      <dgm:spPr/>
      <dgm:t>
        <a:bodyPr/>
        <a:lstStyle/>
        <a:p>
          <a:r>
            <a:rPr lang="fr-FR" sz="1600" b="0" dirty="0" smtClean="0"/>
            <a:t>Greta</a:t>
          </a:r>
          <a:endParaRPr lang="fr-FR" sz="1600" b="0" dirty="0"/>
        </a:p>
      </dgm:t>
    </dgm:pt>
    <dgm:pt modelId="{B82AD096-AE86-4D48-82A5-F0171FA9BD52}" type="parTrans" cxnId="{261677CC-A025-4916-B783-F28A8D0D7359}">
      <dgm:prSet/>
      <dgm:spPr/>
      <dgm:t>
        <a:bodyPr/>
        <a:lstStyle/>
        <a:p>
          <a:endParaRPr lang="fr-FR" sz="2400" b="0"/>
        </a:p>
      </dgm:t>
    </dgm:pt>
    <dgm:pt modelId="{D5881274-89FC-4F5B-898E-7702687D6715}" type="sibTrans" cxnId="{261677CC-A025-4916-B783-F28A8D0D7359}">
      <dgm:prSet/>
      <dgm:spPr/>
      <dgm:t>
        <a:bodyPr/>
        <a:lstStyle/>
        <a:p>
          <a:endParaRPr lang="fr-FR" sz="2400" b="0"/>
        </a:p>
      </dgm:t>
    </dgm:pt>
    <dgm:pt modelId="{CBCA412F-F2C5-41D2-95BB-79BCABB526D5}">
      <dgm:prSet custT="1"/>
      <dgm:spPr>
        <a:solidFill>
          <a:schemeClr val="accent2">
            <a:lumMod val="75000"/>
          </a:schemeClr>
        </a:solidFill>
      </dgm:spPr>
      <dgm:t>
        <a:bodyPr/>
        <a:lstStyle/>
        <a:p>
          <a:r>
            <a:rPr lang="fr-FR" sz="1600" b="0" dirty="0"/>
            <a:t>Gestion des </a:t>
          </a:r>
          <a:r>
            <a:rPr lang="fr-FR" sz="1600" b="0" dirty="0" smtClean="0"/>
            <a:t>données</a:t>
          </a:r>
          <a:endParaRPr lang="fr-FR" sz="1600" b="0" dirty="0"/>
        </a:p>
      </dgm:t>
    </dgm:pt>
    <dgm:pt modelId="{B1481F78-9B8A-4890-A2E4-83A03A7A615E}" type="parTrans" cxnId="{1E9DBFDE-B4E7-4340-AD65-FCBFE4A27E01}">
      <dgm:prSet/>
      <dgm:spPr/>
      <dgm:t>
        <a:bodyPr/>
        <a:lstStyle/>
        <a:p>
          <a:endParaRPr lang="fr-FR" sz="2400" b="0"/>
        </a:p>
      </dgm:t>
    </dgm:pt>
    <dgm:pt modelId="{8ACFF684-5B2B-4677-BB81-C7D76721AAAB}" type="sibTrans" cxnId="{1E9DBFDE-B4E7-4340-AD65-FCBFE4A27E01}">
      <dgm:prSet/>
      <dgm:spPr/>
      <dgm:t>
        <a:bodyPr/>
        <a:lstStyle/>
        <a:p>
          <a:endParaRPr lang="fr-FR" sz="2400" b="0"/>
        </a:p>
      </dgm:t>
    </dgm:pt>
    <dgm:pt modelId="{477CEAE6-8869-40E5-AD1C-BF93EF1B1F47}">
      <dgm:prSet custT="1"/>
      <dgm:spPr>
        <a:solidFill>
          <a:schemeClr val="tx2">
            <a:lumMod val="75000"/>
          </a:schemeClr>
        </a:solidFill>
      </dgm:spPr>
      <dgm:t>
        <a:bodyPr/>
        <a:lstStyle/>
        <a:p>
          <a:r>
            <a:rPr lang="fr-FR" sz="1600" b="0" dirty="0" smtClean="0"/>
            <a:t>Recruter des utilisateurs</a:t>
          </a:r>
          <a:endParaRPr lang="fr-FR" sz="1600" b="0" dirty="0"/>
        </a:p>
      </dgm:t>
    </dgm:pt>
    <dgm:pt modelId="{FA08E779-6E38-4107-A6AF-539D22749823}" type="parTrans" cxnId="{6FFA07BE-21C1-4DE8-9A83-B263D03F2BED}">
      <dgm:prSet/>
      <dgm:spPr/>
      <dgm:t>
        <a:bodyPr/>
        <a:lstStyle/>
        <a:p>
          <a:endParaRPr lang="fr-FR" sz="2400" b="0"/>
        </a:p>
      </dgm:t>
    </dgm:pt>
    <dgm:pt modelId="{7866DB4E-3E98-4F43-9E3C-D79FA5F5BC57}" type="sibTrans" cxnId="{6FFA07BE-21C1-4DE8-9A83-B263D03F2BED}">
      <dgm:prSet/>
      <dgm:spPr/>
      <dgm:t>
        <a:bodyPr/>
        <a:lstStyle/>
        <a:p>
          <a:endParaRPr lang="fr-FR" sz="2400" b="0"/>
        </a:p>
      </dgm:t>
    </dgm:pt>
    <dgm:pt modelId="{E94AB935-6D49-457B-9B1C-5F7702B9D51E}">
      <dgm:prSet custT="1"/>
      <dgm:spPr>
        <a:solidFill>
          <a:schemeClr val="accent3">
            <a:lumMod val="50000"/>
          </a:schemeClr>
        </a:solidFill>
      </dgm:spPr>
      <dgm:t>
        <a:bodyPr/>
        <a:lstStyle/>
        <a:p>
          <a:r>
            <a:rPr lang="fr-FR" sz="1600" b="0" dirty="0"/>
            <a:t>Export</a:t>
          </a:r>
          <a:r>
            <a:rPr lang="fr-FR" sz="1600" b="0" baseline="0" dirty="0"/>
            <a:t> de données </a:t>
          </a:r>
          <a:r>
            <a:rPr lang="fr-FR" sz="1600" b="0" baseline="0" dirty="0" smtClean="0"/>
            <a:t>OSM</a:t>
          </a:r>
          <a:endParaRPr lang="fr-FR" sz="1600" b="0" dirty="0"/>
        </a:p>
      </dgm:t>
    </dgm:pt>
    <dgm:pt modelId="{701B4362-A0EE-4362-8208-6DECD15BDA8C}" type="parTrans" cxnId="{7AFAB24A-430A-4A9E-B21B-A30AA0BCC5F0}">
      <dgm:prSet/>
      <dgm:spPr/>
      <dgm:t>
        <a:bodyPr/>
        <a:lstStyle/>
        <a:p>
          <a:endParaRPr lang="fr-FR" sz="2400" b="0"/>
        </a:p>
      </dgm:t>
    </dgm:pt>
    <dgm:pt modelId="{574287C1-047D-40D0-ADCF-BFDE99D06BB9}" type="sibTrans" cxnId="{7AFAB24A-430A-4A9E-B21B-A30AA0BCC5F0}">
      <dgm:prSet/>
      <dgm:spPr/>
      <dgm:t>
        <a:bodyPr/>
        <a:lstStyle/>
        <a:p>
          <a:endParaRPr lang="fr-FR" sz="2400" b="0"/>
        </a:p>
      </dgm:t>
    </dgm:pt>
    <dgm:pt modelId="{BF90BB79-7D00-459F-A110-31D295F811A3}">
      <dgm:prSet custT="1"/>
      <dgm:spPr/>
      <dgm:t>
        <a:bodyPr/>
        <a:lstStyle/>
        <a:p>
          <a:r>
            <a:rPr lang="fr-FR" sz="1600" b="0" dirty="0"/>
            <a:t>Export</a:t>
          </a:r>
          <a:r>
            <a:rPr lang="fr-FR" sz="1600" b="0" baseline="0" dirty="0"/>
            <a:t> de </a:t>
          </a:r>
          <a:r>
            <a:rPr lang="fr-FR" sz="1600" b="0" baseline="0" dirty="0" smtClean="0"/>
            <a:t>données Wikipédia</a:t>
          </a:r>
          <a:endParaRPr lang="fr-FR" sz="1600" b="0" dirty="0"/>
        </a:p>
      </dgm:t>
    </dgm:pt>
    <dgm:pt modelId="{FC86CA6D-B6CA-442A-AD11-1EBE71AAF641}" type="parTrans" cxnId="{36807A02-0A76-475C-B888-DD02229F2738}">
      <dgm:prSet/>
      <dgm:spPr/>
      <dgm:t>
        <a:bodyPr/>
        <a:lstStyle/>
        <a:p>
          <a:endParaRPr lang="fr-FR" sz="2400" b="0"/>
        </a:p>
      </dgm:t>
    </dgm:pt>
    <dgm:pt modelId="{2070E5FC-42BC-4865-8F9B-CB7C83EC54EC}" type="sibTrans" cxnId="{36807A02-0A76-475C-B888-DD02229F2738}">
      <dgm:prSet/>
      <dgm:spPr/>
      <dgm:t>
        <a:bodyPr/>
        <a:lstStyle/>
        <a:p>
          <a:endParaRPr lang="fr-FR" sz="2400" b="0"/>
        </a:p>
      </dgm:t>
    </dgm:pt>
    <dgm:pt modelId="{1AA06B16-9A71-4288-A28A-F397BDCDCB41}">
      <dgm:prSet custT="1"/>
      <dgm:spPr>
        <a:solidFill>
          <a:schemeClr val="accent5">
            <a:lumMod val="75000"/>
          </a:schemeClr>
        </a:solidFill>
      </dgm:spPr>
      <dgm:t>
        <a:bodyPr/>
        <a:lstStyle/>
        <a:p>
          <a:r>
            <a:rPr lang="fr-FR" sz="1600" b="0"/>
            <a:t>Ayoub</a:t>
          </a:r>
        </a:p>
      </dgm:t>
    </dgm:pt>
    <dgm:pt modelId="{8699BE4B-DFFC-4357-9F36-361B2A78B95C}" type="parTrans" cxnId="{93844FF6-B0D2-4AD1-B234-1526F7BD1E80}">
      <dgm:prSet/>
      <dgm:spPr/>
      <dgm:t>
        <a:bodyPr/>
        <a:lstStyle/>
        <a:p>
          <a:endParaRPr lang="fr-FR" sz="2400" b="0"/>
        </a:p>
      </dgm:t>
    </dgm:pt>
    <dgm:pt modelId="{F4E30107-9235-4CCF-9C2B-1FF5CD2D7E3A}" type="sibTrans" cxnId="{93844FF6-B0D2-4AD1-B234-1526F7BD1E80}">
      <dgm:prSet/>
      <dgm:spPr/>
      <dgm:t>
        <a:bodyPr/>
        <a:lstStyle/>
        <a:p>
          <a:endParaRPr lang="fr-FR" sz="2400" b="0"/>
        </a:p>
      </dgm:t>
    </dgm:pt>
    <dgm:pt modelId="{6ACD9DD2-122E-465A-9BEB-AA9FA795E5C4}">
      <dgm:prSet custT="1"/>
      <dgm:spPr>
        <a:solidFill>
          <a:schemeClr val="accent5">
            <a:lumMod val="75000"/>
          </a:schemeClr>
        </a:solidFill>
      </dgm:spPr>
      <dgm:t>
        <a:bodyPr/>
        <a:lstStyle/>
        <a:p>
          <a:r>
            <a:rPr lang="fr-FR" sz="1600" b="0" dirty="0"/>
            <a:t>Ajout rapide de </a:t>
          </a:r>
          <a:r>
            <a:rPr lang="fr-FR" sz="1600" b="0" dirty="0" smtClean="0"/>
            <a:t>données</a:t>
          </a:r>
          <a:endParaRPr lang="fr-FR" sz="1600" b="0" dirty="0"/>
        </a:p>
      </dgm:t>
    </dgm:pt>
    <dgm:pt modelId="{05B0432F-3993-4022-906C-CD695C141C93}" type="parTrans" cxnId="{D32DCB62-4576-4A1D-9400-D8B256554569}">
      <dgm:prSet/>
      <dgm:spPr/>
      <dgm:t>
        <a:bodyPr/>
        <a:lstStyle/>
        <a:p>
          <a:endParaRPr lang="fr-FR" sz="2400" b="0"/>
        </a:p>
      </dgm:t>
    </dgm:pt>
    <dgm:pt modelId="{369DE1FF-4672-4BA5-917A-1FA198454DDF}" type="sibTrans" cxnId="{D32DCB62-4576-4A1D-9400-D8B256554569}">
      <dgm:prSet/>
      <dgm:spPr/>
      <dgm:t>
        <a:bodyPr/>
        <a:lstStyle/>
        <a:p>
          <a:endParaRPr lang="fr-FR" sz="2400" b="0"/>
        </a:p>
      </dgm:t>
    </dgm:pt>
    <dgm:pt modelId="{A7223233-47DC-4DBC-8137-528FA70D1CF0}">
      <dgm:prSet custT="1"/>
      <dgm:spPr>
        <a:solidFill>
          <a:schemeClr val="accent5">
            <a:lumMod val="75000"/>
          </a:schemeClr>
        </a:solidFill>
      </dgm:spPr>
      <dgm:t>
        <a:bodyPr/>
        <a:lstStyle/>
        <a:p>
          <a:r>
            <a:rPr lang="fr-FR" sz="1600" b="0" dirty="0"/>
            <a:t>Faciliter l'ajout </a:t>
          </a:r>
          <a:r>
            <a:rPr lang="fr-FR" sz="1600" b="0" dirty="0" smtClean="0"/>
            <a:t>d'articles</a:t>
          </a:r>
          <a:endParaRPr lang="fr-FR" sz="1600" b="0" dirty="0"/>
        </a:p>
      </dgm:t>
    </dgm:pt>
    <dgm:pt modelId="{6997FA45-3D28-4FCE-92E9-468B10A25CEB}" type="parTrans" cxnId="{C253C67B-C829-4278-B36D-35898EEF7437}">
      <dgm:prSet/>
      <dgm:spPr/>
      <dgm:t>
        <a:bodyPr/>
        <a:lstStyle/>
        <a:p>
          <a:endParaRPr lang="en-US" sz="2400" b="0"/>
        </a:p>
      </dgm:t>
    </dgm:pt>
    <dgm:pt modelId="{5C5F9BAB-352D-48C6-BEDE-67962BAD548B}" type="sibTrans" cxnId="{C253C67B-C829-4278-B36D-35898EEF7437}">
      <dgm:prSet/>
      <dgm:spPr/>
      <dgm:t>
        <a:bodyPr/>
        <a:lstStyle/>
        <a:p>
          <a:endParaRPr lang="en-US" sz="2400" b="0"/>
        </a:p>
      </dgm:t>
    </dgm:pt>
    <dgm:pt modelId="{3225D0DC-8191-47B8-8FDE-7827A36F6B34}" type="pres">
      <dgm:prSet presAssocID="{0964B537-0FE4-4620-ADF4-93C28CFD06AC}" presName="hierChild1" presStyleCnt="0">
        <dgm:presLayoutVars>
          <dgm:orgChart val="1"/>
          <dgm:chPref val="1"/>
          <dgm:dir/>
          <dgm:animOne val="branch"/>
          <dgm:animLvl val="lvl"/>
          <dgm:resizeHandles/>
        </dgm:presLayoutVars>
      </dgm:prSet>
      <dgm:spPr/>
      <dgm:t>
        <a:bodyPr/>
        <a:lstStyle/>
        <a:p>
          <a:endParaRPr lang="en-US"/>
        </a:p>
      </dgm:t>
    </dgm:pt>
    <dgm:pt modelId="{23D1A7F8-61E1-4DBB-AE02-BA53078E1CD7}" type="pres">
      <dgm:prSet presAssocID="{6ABAB72B-7F1F-4161-88B9-4527B67B46F9}" presName="hierRoot1" presStyleCnt="0">
        <dgm:presLayoutVars>
          <dgm:hierBranch val="init"/>
        </dgm:presLayoutVars>
      </dgm:prSet>
      <dgm:spPr/>
      <dgm:t>
        <a:bodyPr/>
        <a:lstStyle/>
        <a:p>
          <a:endParaRPr lang="fr-FR"/>
        </a:p>
      </dgm:t>
    </dgm:pt>
    <dgm:pt modelId="{363F9ADE-57BD-4739-BB3B-9680FDCDA151}" type="pres">
      <dgm:prSet presAssocID="{6ABAB72B-7F1F-4161-88B9-4527B67B46F9}" presName="rootComposite1" presStyleCnt="0"/>
      <dgm:spPr/>
      <dgm:t>
        <a:bodyPr/>
        <a:lstStyle/>
        <a:p>
          <a:endParaRPr lang="fr-FR"/>
        </a:p>
      </dgm:t>
    </dgm:pt>
    <dgm:pt modelId="{7EE39687-8382-4E82-9BFC-85447CD6CC70}" type="pres">
      <dgm:prSet presAssocID="{6ABAB72B-7F1F-4161-88B9-4527B67B46F9}" presName="rootText1" presStyleLbl="node0" presStyleIdx="0" presStyleCnt="1" custScaleX="79514" custScaleY="118079" custLinFactNeighborX="-13" custLinFactNeighborY="-1515">
        <dgm:presLayoutVars>
          <dgm:chPref val="3"/>
        </dgm:presLayoutVars>
      </dgm:prSet>
      <dgm:spPr/>
      <dgm:t>
        <a:bodyPr/>
        <a:lstStyle/>
        <a:p>
          <a:endParaRPr lang="fr-FR"/>
        </a:p>
      </dgm:t>
    </dgm:pt>
    <dgm:pt modelId="{58818FC1-939E-4E5A-8087-8FC690A58609}" type="pres">
      <dgm:prSet presAssocID="{6ABAB72B-7F1F-4161-88B9-4527B67B46F9}" presName="rootConnector1" presStyleLbl="node1" presStyleIdx="0" presStyleCnt="0"/>
      <dgm:spPr/>
      <dgm:t>
        <a:bodyPr/>
        <a:lstStyle/>
        <a:p>
          <a:endParaRPr lang="en-US"/>
        </a:p>
      </dgm:t>
    </dgm:pt>
    <dgm:pt modelId="{D484AF65-B347-4903-AA45-CC76733CD0F3}" type="pres">
      <dgm:prSet presAssocID="{6ABAB72B-7F1F-4161-88B9-4527B67B46F9}" presName="hierChild2" presStyleCnt="0"/>
      <dgm:spPr/>
      <dgm:t>
        <a:bodyPr/>
        <a:lstStyle/>
        <a:p>
          <a:endParaRPr lang="fr-FR"/>
        </a:p>
      </dgm:t>
    </dgm:pt>
    <dgm:pt modelId="{D717F79F-A302-4261-A468-D9BAD1731AFB}" type="pres">
      <dgm:prSet presAssocID="{83298C80-EA3F-4067-AC0A-EE66269534F1}" presName="Name64" presStyleLbl="parChTrans1D2" presStyleIdx="0" presStyleCnt="5"/>
      <dgm:spPr/>
      <dgm:t>
        <a:bodyPr/>
        <a:lstStyle/>
        <a:p>
          <a:endParaRPr lang="en-US"/>
        </a:p>
      </dgm:t>
    </dgm:pt>
    <dgm:pt modelId="{F48BF033-D8A5-48E6-93BB-0E721D3539AF}" type="pres">
      <dgm:prSet presAssocID="{5EE260C6-D548-4F37-BC89-C000BE2DAAE9}" presName="hierRoot2" presStyleCnt="0">
        <dgm:presLayoutVars>
          <dgm:hierBranch val="init"/>
        </dgm:presLayoutVars>
      </dgm:prSet>
      <dgm:spPr/>
      <dgm:t>
        <a:bodyPr/>
        <a:lstStyle/>
        <a:p>
          <a:endParaRPr lang="fr-FR"/>
        </a:p>
      </dgm:t>
    </dgm:pt>
    <dgm:pt modelId="{72E32140-85F6-4FB0-95C0-9422F82E7E0E}" type="pres">
      <dgm:prSet presAssocID="{5EE260C6-D548-4F37-BC89-C000BE2DAAE9}" presName="rootComposite" presStyleCnt="0"/>
      <dgm:spPr/>
      <dgm:t>
        <a:bodyPr/>
        <a:lstStyle/>
        <a:p>
          <a:endParaRPr lang="fr-FR"/>
        </a:p>
      </dgm:t>
    </dgm:pt>
    <dgm:pt modelId="{C9E44629-9D43-4BCC-9776-2945ABD3CBB5}" type="pres">
      <dgm:prSet presAssocID="{5EE260C6-D548-4F37-BC89-C000BE2DAAE9}" presName="rootText" presStyleLbl="node2" presStyleIdx="0" presStyleCnt="5" custScaleX="57602" custScaleY="118079">
        <dgm:presLayoutVars>
          <dgm:chPref val="3"/>
        </dgm:presLayoutVars>
      </dgm:prSet>
      <dgm:spPr/>
      <dgm:t>
        <a:bodyPr/>
        <a:lstStyle/>
        <a:p>
          <a:endParaRPr lang="fr-FR"/>
        </a:p>
      </dgm:t>
    </dgm:pt>
    <dgm:pt modelId="{B1137E3D-A5CA-421F-9E19-1DBA0EBE3C17}" type="pres">
      <dgm:prSet presAssocID="{5EE260C6-D548-4F37-BC89-C000BE2DAAE9}" presName="rootConnector" presStyleLbl="node2" presStyleIdx="0" presStyleCnt="5"/>
      <dgm:spPr/>
      <dgm:t>
        <a:bodyPr/>
        <a:lstStyle/>
        <a:p>
          <a:endParaRPr lang="en-US"/>
        </a:p>
      </dgm:t>
    </dgm:pt>
    <dgm:pt modelId="{482FC9CB-1587-4E11-9185-3106985EFFCB}" type="pres">
      <dgm:prSet presAssocID="{5EE260C6-D548-4F37-BC89-C000BE2DAAE9}" presName="hierChild4" presStyleCnt="0"/>
      <dgm:spPr/>
      <dgm:t>
        <a:bodyPr/>
        <a:lstStyle/>
        <a:p>
          <a:endParaRPr lang="fr-FR"/>
        </a:p>
      </dgm:t>
    </dgm:pt>
    <dgm:pt modelId="{AC7D0F4C-C6F9-431B-97EE-43FAAC6F8362}" type="pres">
      <dgm:prSet presAssocID="{B1481F78-9B8A-4890-A2E4-83A03A7A615E}" presName="Name64" presStyleLbl="parChTrans1D3" presStyleIdx="0" presStyleCnt="6"/>
      <dgm:spPr/>
      <dgm:t>
        <a:bodyPr/>
        <a:lstStyle/>
        <a:p>
          <a:endParaRPr lang="en-US"/>
        </a:p>
      </dgm:t>
    </dgm:pt>
    <dgm:pt modelId="{653E47F4-1FFC-427B-96DB-695D95C784DB}" type="pres">
      <dgm:prSet presAssocID="{CBCA412F-F2C5-41D2-95BB-79BCABB526D5}" presName="hierRoot2" presStyleCnt="0">
        <dgm:presLayoutVars>
          <dgm:hierBranch val="init"/>
        </dgm:presLayoutVars>
      </dgm:prSet>
      <dgm:spPr/>
      <dgm:t>
        <a:bodyPr/>
        <a:lstStyle/>
        <a:p>
          <a:endParaRPr lang="fr-FR"/>
        </a:p>
      </dgm:t>
    </dgm:pt>
    <dgm:pt modelId="{A8F20144-9F05-4E6B-9669-7BE0AA425FA0}" type="pres">
      <dgm:prSet presAssocID="{CBCA412F-F2C5-41D2-95BB-79BCABB526D5}" presName="rootComposite" presStyleCnt="0"/>
      <dgm:spPr/>
      <dgm:t>
        <a:bodyPr/>
        <a:lstStyle/>
        <a:p>
          <a:endParaRPr lang="fr-FR"/>
        </a:p>
      </dgm:t>
    </dgm:pt>
    <dgm:pt modelId="{32C2F15D-487B-40F8-B62D-70E1F3E9BB64}" type="pres">
      <dgm:prSet presAssocID="{CBCA412F-F2C5-41D2-95BB-79BCABB526D5}" presName="rootText" presStyleLbl="node3" presStyleIdx="0" presStyleCnt="6" custScaleX="160678" custScaleY="118079">
        <dgm:presLayoutVars>
          <dgm:chPref val="3"/>
        </dgm:presLayoutVars>
      </dgm:prSet>
      <dgm:spPr/>
      <dgm:t>
        <a:bodyPr/>
        <a:lstStyle/>
        <a:p>
          <a:endParaRPr lang="fr-FR"/>
        </a:p>
      </dgm:t>
    </dgm:pt>
    <dgm:pt modelId="{F667135A-6CCE-43B3-A84E-5C4EEE771C00}" type="pres">
      <dgm:prSet presAssocID="{CBCA412F-F2C5-41D2-95BB-79BCABB526D5}" presName="rootConnector" presStyleLbl="node3" presStyleIdx="0" presStyleCnt="6"/>
      <dgm:spPr/>
      <dgm:t>
        <a:bodyPr/>
        <a:lstStyle/>
        <a:p>
          <a:endParaRPr lang="en-US"/>
        </a:p>
      </dgm:t>
    </dgm:pt>
    <dgm:pt modelId="{E80436C4-2081-49C2-AF6F-369E23948EDB}" type="pres">
      <dgm:prSet presAssocID="{CBCA412F-F2C5-41D2-95BB-79BCABB526D5}" presName="hierChild4" presStyleCnt="0"/>
      <dgm:spPr/>
      <dgm:t>
        <a:bodyPr/>
        <a:lstStyle/>
        <a:p>
          <a:endParaRPr lang="fr-FR"/>
        </a:p>
      </dgm:t>
    </dgm:pt>
    <dgm:pt modelId="{71E3D6C9-FC3C-4F22-AAB7-61AB31A4933F}" type="pres">
      <dgm:prSet presAssocID="{CBCA412F-F2C5-41D2-95BB-79BCABB526D5}" presName="hierChild5" presStyleCnt="0"/>
      <dgm:spPr/>
      <dgm:t>
        <a:bodyPr/>
        <a:lstStyle/>
        <a:p>
          <a:endParaRPr lang="fr-FR"/>
        </a:p>
      </dgm:t>
    </dgm:pt>
    <dgm:pt modelId="{6432206F-789B-49FB-AFBA-C62C33853A94}" type="pres">
      <dgm:prSet presAssocID="{5EE260C6-D548-4F37-BC89-C000BE2DAAE9}" presName="hierChild5" presStyleCnt="0"/>
      <dgm:spPr/>
      <dgm:t>
        <a:bodyPr/>
        <a:lstStyle/>
        <a:p>
          <a:endParaRPr lang="fr-FR"/>
        </a:p>
      </dgm:t>
    </dgm:pt>
    <dgm:pt modelId="{27628064-F6C1-4687-844A-E6053209994A}" type="pres">
      <dgm:prSet presAssocID="{8699BE4B-DFFC-4357-9F36-361B2A78B95C}" presName="Name64" presStyleLbl="parChTrans1D2" presStyleIdx="1" presStyleCnt="5"/>
      <dgm:spPr/>
      <dgm:t>
        <a:bodyPr/>
        <a:lstStyle/>
        <a:p>
          <a:endParaRPr lang="en-US"/>
        </a:p>
      </dgm:t>
    </dgm:pt>
    <dgm:pt modelId="{B6219883-9AB5-4BEC-9E9D-2597AB7694CF}" type="pres">
      <dgm:prSet presAssocID="{1AA06B16-9A71-4288-A28A-F397BDCDCB41}" presName="hierRoot2" presStyleCnt="0">
        <dgm:presLayoutVars>
          <dgm:hierBranch val="init"/>
        </dgm:presLayoutVars>
      </dgm:prSet>
      <dgm:spPr/>
      <dgm:t>
        <a:bodyPr/>
        <a:lstStyle/>
        <a:p>
          <a:endParaRPr lang="fr-FR"/>
        </a:p>
      </dgm:t>
    </dgm:pt>
    <dgm:pt modelId="{F707D238-F9FD-4DB3-A969-EC6C0E9AECA9}" type="pres">
      <dgm:prSet presAssocID="{1AA06B16-9A71-4288-A28A-F397BDCDCB41}" presName="rootComposite" presStyleCnt="0"/>
      <dgm:spPr/>
      <dgm:t>
        <a:bodyPr/>
        <a:lstStyle/>
        <a:p>
          <a:endParaRPr lang="fr-FR"/>
        </a:p>
      </dgm:t>
    </dgm:pt>
    <dgm:pt modelId="{829D2A2C-0284-475B-AEA1-EE297981A63E}" type="pres">
      <dgm:prSet presAssocID="{1AA06B16-9A71-4288-A28A-F397BDCDCB41}" presName="rootText" presStyleLbl="node2" presStyleIdx="1" presStyleCnt="5" custScaleX="57594" custScaleY="123845">
        <dgm:presLayoutVars>
          <dgm:chPref val="3"/>
        </dgm:presLayoutVars>
      </dgm:prSet>
      <dgm:spPr/>
      <dgm:t>
        <a:bodyPr/>
        <a:lstStyle/>
        <a:p>
          <a:endParaRPr lang="fr-FR"/>
        </a:p>
      </dgm:t>
    </dgm:pt>
    <dgm:pt modelId="{741AC100-FB28-4DA5-A22A-EFD94A76557F}" type="pres">
      <dgm:prSet presAssocID="{1AA06B16-9A71-4288-A28A-F397BDCDCB41}" presName="rootConnector" presStyleLbl="node2" presStyleIdx="1" presStyleCnt="5"/>
      <dgm:spPr/>
      <dgm:t>
        <a:bodyPr/>
        <a:lstStyle/>
        <a:p>
          <a:endParaRPr lang="en-US"/>
        </a:p>
      </dgm:t>
    </dgm:pt>
    <dgm:pt modelId="{C15557AB-F65A-41B3-BD49-03D937000EA9}" type="pres">
      <dgm:prSet presAssocID="{1AA06B16-9A71-4288-A28A-F397BDCDCB41}" presName="hierChild4" presStyleCnt="0"/>
      <dgm:spPr/>
      <dgm:t>
        <a:bodyPr/>
        <a:lstStyle/>
        <a:p>
          <a:endParaRPr lang="fr-FR"/>
        </a:p>
      </dgm:t>
    </dgm:pt>
    <dgm:pt modelId="{BD75C75E-5F78-4800-ABF2-15E5C8348213}" type="pres">
      <dgm:prSet presAssocID="{05B0432F-3993-4022-906C-CD695C141C93}" presName="Name64" presStyleLbl="parChTrans1D3" presStyleIdx="1" presStyleCnt="6"/>
      <dgm:spPr/>
      <dgm:t>
        <a:bodyPr/>
        <a:lstStyle/>
        <a:p>
          <a:endParaRPr lang="en-US"/>
        </a:p>
      </dgm:t>
    </dgm:pt>
    <dgm:pt modelId="{4C8AA716-1E73-430A-902A-EEFE5A5DFCD7}" type="pres">
      <dgm:prSet presAssocID="{6ACD9DD2-122E-465A-9BEB-AA9FA795E5C4}" presName="hierRoot2" presStyleCnt="0">
        <dgm:presLayoutVars>
          <dgm:hierBranch val="init"/>
        </dgm:presLayoutVars>
      </dgm:prSet>
      <dgm:spPr/>
      <dgm:t>
        <a:bodyPr/>
        <a:lstStyle/>
        <a:p>
          <a:endParaRPr lang="fr-FR"/>
        </a:p>
      </dgm:t>
    </dgm:pt>
    <dgm:pt modelId="{0ADDABC3-1139-4DF4-B0E2-AB92D028A3FF}" type="pres">
      <dgm:prSet presAssocID="{6ACD9DD2-122E-465A-9BEB-AA9FA795E5C4}" presName="rootComposite" presStyleCnt="0"/>
      <dgm:spPr/>
      <dgm:t>
        <a:bodyPr/>
        <a:lstStyle/>
        <a:p>
          <a:endParaRPr lang="fr-FR"/>
        </a:p>
      </dgm:t>
    </dgm:pt>
    <dgm:pt modelId="{8351ECC1-3375-4FE5-9D2F-F75B1BDD7550}" type="pres">
      <dgm:prSet presAssocID="{6ACD9DD2-122E-465A-9BEB-AA9FA795E5C4}" presName="rootText" presStyleLbl="node3" presStyleIdx="1" presStyleCnt="6" custScaleX="162184" custScaleY="126528" custLinFactNeighborY="7472">
        <dgm:presLayoutVars>
          <dgm:chPref val="3"/>
        </dgm:presLayoutVars>
      </dgm:prSet>
      <dgm:spPr/>
      <dgm:t>
        <a:bodyPr/>
        <a:lstStyle/>
        <a:p>
          <a:endParaRPr lang="fr-FR"/>
        </a:p>
      </dgm:t>
    </dgm:pt>
    <dgm:pt modelId="{86B0EF5D-DBBE-4011-B607-99535E6D0409}" type="pres">
      <dgm:prSet presAssocID="{6ACD9DD2-122E-465A-9BEB-AA9FA795E5C4}" presName="rootConnector" presStyleLbl="node3" presStyleIdx="1" presStyleCnt="6"/>
      <dgm:spPr/>
      <dgm:t>
        <a:bodyPr/>
        <a:lstStyle/>
        <a:p>
          <a:endParaRPr lang="en-US"/>
        </a:p>
      </dgm:t>
    </dgm:pt>
    <dgm:pt modelId="{A0235323-66FB-48BB-AAB4-14DB37BEEA7C}" type="pres">
      <dgm:prSet presAssocID="{6ACD9DD2-122E-465A-9BEB-AA9FA795E5C4}" presName="hierChild4" presStyleCnt="0"/>
      <dgm:spPr/>
      <dgm:t>
        <a:bodyPr/>
        <a:lstStyle/>
        <a:p>
          <a:endParaRPr lang="fr-FR"/>
        </a:p>
      </dgm:t>
    </dgm:pt>
    <dgm:pt modelId="{B4CEC4CA-1C91-408E-9F5B-18DDF2F40B2B}" type="pres">
      <dgm:prSet presAssocID="{6ACD9DD2-122E-465A-9BEB-AA9FA795E5C4}" presName="hierChild5" presStyleCnt="0"/>
      <dgm:spPr/>
      <dgm:t>
        <a:bodyPr/>
        <a:lstStyle/>
        <a:p>
          <a:endParaRPr lang="fr-FR"/>
        </a:p>
      </dgm:t>
    </dgm:pt>
    <dgm:pt modelId="{E0C6283E-31FC-4B3C-A2D1-8AE5C851C072}" type="pres">
      <dgm:prSet presAssocID="{6997FA45-3D28-4FCE-92E9-468B10A25CEB}" presName="Name64" presStyleLbl="parChTrans1D3" presStyleIdx="2" presStyleCnt="6"/>
      <dgm:spPr/>
      <dgm:t>
        <a:bodyPr/>
        <a:lstStyle/>
        <a:p>
          <a:endParaRPr lang="fr-FR"/>
        </a:p>
      </dgm:t>
    </dgm:pt>
    <dgm:pt modelId="{B936FE14-FA57-4691-86FC-0554E145B000}" type="pres">
      <dgm:prSet presAssocID="{A7223233-47DC-4DBC-8137-528FA70D1CF0}" presName="hierRoot2" presStyleCnt="0">
        <dgm:presLayoutVars>
          <dgm:hierBranch val="init"/>
        </dgm:presLayoutVars>
      </dgm:prSet>
      <dgm:spPr/>
      <dgm:t>
        <a:bodyPr/>
        <a:lstStyle/>
        <a:p>
          <a:endParaRPr lang="fr-FR"/>
        </a:p>
      </dgm:t>
    </dgm:pt>
    <dgm:pt modelId="{569E9FD1-648C-4F37-9213-77FAADE557BB}" type="pres">
      <dgm:prSet presAssocID="{A7223233-47DC-4DBC-8137-528FA70D1CF0}" presName="rootComposite" presStyleCnt="0"/>
      <dgm:spPr/>
      <dgm:t>
        <a:bodyPr/>
        <a:lstStyle/>
        <a:p>
          <a:endParaRPr lang="fr-FR"/>
        </a:p>
      </dgm:t>
    </dgm:pt>
    <dgm:pt modelId="{8E8B0F40-ABFE-4129-A2B8-4B88C7E17C20}" type="pres">
      <dgm:prSet presAssocID="{A7223233-47DC-4DBC-8137-528FA70D1CF0}" presName="rootText" presStyleLbl="node3" presStyleIdx="2" presStyleCnt="6" custScaleX="164422">
        <dgm:presLayoutVars>
          <dgm:chPref val="3"/>
        </dgm:presLayoutVars>
      </dgm:prSet>
      <dgm:spPr/>
      <dgm:t>
        <a:bodyPr/>
        <a:lstStyle/>
        <a:p>
          <a:endParaRPr lang="fr-FR"/>
        </a:p>
      </dgm:t>
    </dgm:pt>
    <dgm:pt modelId="{A01F13A2-64EB-4A5E-A4EA-6D63FA87D107}" type="pres">
      <dgm:prSet presAssocID="{A7223233-47DC-4DBC-8137-528FA70D1CF0}" presName="rootConnector" presStyleLbl="node3" presStyleIdx="2" presStyleCnt="6"/>
      <dgm:spPr/>
      <dgm:t>
        <a:bodyPr/>
        <a:lstStyle/>
        <a:p>
          <a:endParaRPr lang="fr-FR"/>
        </a:p>
      </dgm:t>
    </dgm:pt>
    <dgm:pt modelId="{9F96E174-F976-4C1E-B601-1EC6FD5099E4}" type="pres">
      <dgm:prSet presAssocID="{A7223233-47DC-4DBC-8137-528FA70D1CF0}" presName="hierChild4" presStyleCnt="0"/>
      <dgm:spPr/>
      <dgm:t>
        <a:bodyPr/>
        <a:lstStyle/>
        <a:p>
          <a:endParaRPr lang="fr-FR"/>
        </a:p>
      </dgm:t>
    </dgm:pt>
    <dgm:pt modelId="{59E58152-027B-4A11-AAEB-B1F4B84C74FF}" type="pres">
      <dgm:prSet presAssocID="{A7223233-47DC-4DBC-8137-528FA70D1CF0}" presName="hierChild5" presStyleCnt="0"/>
      <dgm:spPr/>
      <dgm:t>
        <a:bodyPr/>
        <a:lstStyle/>
        <a:p>
          <a:endParaRPr lang="fr-FR"/>
        </a:p>
      </dgm:t>
    </dgm:pt>
    <dgm:pt modelId="{8B946582-5541-4981-9D1C-3EC7A0A7EFB4}" type="pres">
      <dgm:prSet presAssocID="{1AA06B16-9A71-4288-A28A-F397BDCDCB41}" presName="hierChild5" presStyleCnt="0"/>
      <dgm:spPr/>
      <dgm:t>
        <a:bodyPr/>
        <a:lstStyle/>
        <a:p>
          <a:endParaRPr lang="fr-FR"/>
        </a:p>
      </dgm:t>
    </dgm:pt>
    <dgm:pt modelId="{23E51BAB-A1C5-4348-BAC0-A90D33526DE2}" type="pres">
      <dgm:prSet presAssocID="{6FC95577-1F04-41D0-96DF-D02E179013A3}" presName="Name64" presStyleLbl="parChTrans1D2" presStyleIdx="2" presStyleCnt="5"/>
      <dgm:spPr/>
      <dgm:t>
        <a:bodyPr/>
        <a:lstStyle/>
        <a:p>
          <a:endParaRPr lang="en-US"/>
        </a:p>
      </dgm:t>
    </dgm:pt>
    <dgm:pt modelId="{C1A0E70B-A373-4075-8A57-C0B67E7C8FC0}" type="pres">
      <dgm:prSet presAssocID="{7FA6C826-841E-4928-B8BD-18C4216110C3}" presName="hierRoot2" presStyleCnt="0">
        <dgm:presLayoutVars>
          <dgm:hierBranch val="init"/>
        </dgm:presLayoutVars>
      </dgm:prSet>
      <dgm:spPr/>
      <dgm:t>
        <a:bodyPr/>
        <a:lstStyle/>
        <a:p>
          <a:endParaRPr lang="fr-FR"/>
        </a:p>
      </dgm:t>
    </dgm:pt>
    <dgm:pt modelId="{28F12CA6-316D-4ABD-9CB0-C5FB9CCB38CF}" type="pres">
      <dgm:prSet presAssocID="{7FA6C826-841E-4928-B8BD-18C4216110C3}" presName="rootComposite" presStyleCnt="0"/>
      <dgm:spPr/>
      <dgm:t>
        <a:bodyPr/>
        <a:lstStyle/>
        <a:p>
          <a:endParaRPr lang="fr-FR"/>
        </a:p>
      </dgm:t>
    </dgm:pt>
    <dgm:pt modelId="{747E6A18-C0BF-45FE-92E0-4F634C8EB08B}" type="pres">
      <dgm:prSet presAssocID="{7FA6C826-841E-4928-B8BD-18C4216110C3}" presName="rootText" presStyleLbl="node2" presStyleIdx="2" presStyleCnt="5" custScaleX="57602" custScaleY="118079">
        <dgm:presLayoutVars>
          <dgm:chPref val="3"/>
        </dgm:presLayoutVars>
      </dgm:prSet>
      <dgm:spPr/>
      <dgm:t>
        <a:bodyPr/>
        <a:lstStyle/>
        <a:p>
          <a:endParaRPr lang="en-US"/>
        </a:p>
      </dgm:t>
    </dgm:pt>
    <dgm:pt modelId="{D83DFA48-5AC1-4C4E-8637-D1FCF26E8607}" type="pres">
      <dgm:prSet presAssocID="{7FA6C826-841E-4928-B8BD-18C4216110C3}" presName="rootConnector" presStyleLbl="node2" presStyleIdx="2" presStyleCnt="5"/>
      <dgm:spPr/>
      <dgm:t>
        <a:bodyPr/>
        <a:lstStyle/>
        <a:p>
          <a:endParaRPr lang="en-US"/>
        </a:p>
      </dgm:t>
    </dgm:pt>
    <dgm:pt modelId="{4E1A0D8C-006B-4674-9C02-6EE7F833C7FF}" type="pres">
      <dgm:prSet presAssocID="{7FA6C826-841E-4928-B8BD-18C4216110C3}" presName="hierChild4" presStyleCnt="0"/>
      <dgm:spPr/>
      <dgm:t>
        <a:bodyPr/>
        <a:lstStyle/>
        <a:p>
          <a:endParaRPr lang="fr-FR"/>
        </a:p>
      </dgm:t>
    </dgm:pt>
    <dgm:pt modelId="{A6E06B57-D7D5-4986-BE90-9E38E4A3BE63}" type="pres">
      <dgm:prSet presAssocID="{FA08E779-6E38-4107-A6AF-539D22749823}" presName="Name64" presStyleLbl="parChTrans1D3" presStyleIdx="3" presStyleCnt="6"/>
      <dgm:spPr/>
      <dgm:t>
        <a:bodyPr/>
        <a:lstStyle/>
        <a:p>
          <a:endParaRPr lang="en-US"/>
        </a:p>
      </dgm:t>
    </dgm:pt>
    <dgm:pt modelId="{4F60CF5A-4D0A-491E-87D8-B6FEAC23E82C}" type="pres">
      <dgm:prSet presAssocID="{477CEAE6-8869-40E5-AD1C-BF93EF1B1F47}" presName="hierRoot2" presStyleCnt="0">
        <dgm:presLayoutVars>
          <dgm:hierBranch val="init"/>
        </dgm:presLayoutVars>
      </dgm:prSet>
      <dgm:spPr/>
      <dgm:t>
        <a:bodyPr/>
        <a:lstStyle/>
        <a:p>
          <a:endParaRPr lang="fr-FR"/>
        </a:p>
      </dgm:t>
    </dgm:pt>
    <dgm:pt modelId="{D8CCBA65-D2C8-4FEB-AC30-4C4968787057}" type="pres">
      <dgm:prSet presAssocID="{477CEAE6-8869-40E5-AD1C-BF93EF1B1F47}" presName="rootComposite" presStyleCnt="0"/>
      <dgm:spPr/>
      <dgm:t>
        <a:bodyPr/>
        <a:lstStyle/>
        <a:p>
          <a:endParaRPr lang="fr-FR"/>
        </a:p>
      </dgm:t>
    </dgm:pt>
    <dgm:pt modelId="{7BAB30EE-74DC-430A-AAF7-8CC1AC6A9D3E}" type="pres">
      <dgm:prSet presAssocID="{477CEAE6-8869-40E5-AD1C-BF93EF1B1F47}" presName="rootText" presStyleLbl="node3" presStyleIdx="3" presStyleCnt="6" custScaleX="160678" custScaleY="118079" custLinFactNeighborY="-1555">
        <dgm:presLayoutVars>
          <dgm:chPref val="3"/>
        </dgm:presLayoutVars>
      </dgm:prSet>
      <dgm:spPr/>
      <dgm:t>
        <a:bodyPr/>
        <a:lstStyle/>
        <a:p>
          <a:endParaRPr lang="fr-FR"/>
        </a:p>
      </dgm:t>
    </dgm:pt>
    <dgm:pt modelId="{DD8A6A21-F1CA-42AD-BF62-7533432CB96B}" type="pres">
      <dgm:prSet presAssocID="{477CEAE6-8869-40E5-AD1C-BF93EF1B1F47}" presName="rootConnector" presStyleLbl="node3" presStyleIdx="3" presStyleCnt="6"/>
      <dgm:spPr/>
      <dgm:t>
        <a:bodyPr/>
        <a:lstStyle/>
        <a:p>
          <a:endParaRPr lang="en-US"/>
        </a:p>
      </dgm:t>
    </dgm:pt>
    <dgm:pt modelId="{F035581B-E232-4EEE-BFCA-766166A19C95}" type="pres">
      <dgm:prSet presAssocID="{477CEAE6-8869-40E5-AD1C-BF93EF1B1F47}" presName="hierChild4" presStyleCnt="0"/>
      <dgm:spPr/>
      <dgm:t>
        <a:bodyPr/>
        <a:lstStyle/>
        <a:p>
          <a:endParaRPr lang="fr-FR"/>
        </a:p>
      </dgm:t>
    </dgm:pt>
    <dgm:pt modelId="{EE8EF130-40D4-4FA0-8C71-A93A70AD6F6D}" type="pres">
      <dgm:prSet presAssocID="{477CEAE6-8869-40E5-AD1C-BF93EF1B1F47}" presName="hierChild5" presStyleCnt="0"/>
      <dgm:spPr/>
      <dgm:t>
        <a:bodyPr/>
        <a:lstStyle/>
        <a:p>
          <a:endParaRPr lang="fr-FR"/>
        </a:p>
      </dgm:t>
    </dgm:pt>
    <dgm:pt modelId="{CEB84CB9-A2CA-40BA-8817-3FB27E9B8C33}" type="pres">
      <dgm:prSet presAssocID="{7FA6C826-841E-4928-B8BD-18C4216110C3}" presName="hierChild5" presStyleCnt="0"/>
      <dgm:spPr/>
      <dgm:t>
        <a:bodyPr/>
        <a:lstStyle/>
        <a:p>
          <a:endParaRPr lang="fr-FR"/>
        </a:p>
      </dgm:t>
    </dgm:pt>
    <dgm:pt modelId="{E3EFEE2D-FBE0-4A9D-8167-3531F4679E52}" type="pres">
      <dgm:prSet presAssocID="{B308E805-B94E-49B9-BB56-C4B16235C5E5}" presName="Name64" presStyleLbl="parChTrans1D2" presStyleIdx="3" presStyleCnt="5"/>
      <dgm:spPr/>
      <dgm:t>
        <a:bodyPr/>
        <a:lstStyle/>
        <a:p>
          <a:endParaRPr lang="en-US"/>
        </a:p>
      </dgm:t>
    </dgm:pt>
    <dgm:pt modelId="{95090E51-5F56-4533-B570-001D109CE07D}" type="pres">
      <dgm:prSet presAssocID="{D9F74373-2D72-4FE0-B86C-7807203EA2BD}" presName="hierRoot2" presStyleCnt="0">
        <dgm:presLayoutVars>
          <dgm:hierBranch val="init"/>
        </dgm:presLayoutVars>
      </dgm:prSet>
      <dgm:spPr/>
      <dgm:t>
        <a:bodyPr/>
        <a:lstStyle/>
        <a:p>
          <a:endParaRPr lang="fr-FR"/>
        </a:p>
      </dgm:t>
    </dgm:pt>
    <dgm:pt modelId="{1792C00D-B550-4967-9909-928210F25EBF}" type="pres">
      <dgm:prSet presAssocID="{D9F74373-2D72-4FE0-B86C-7807203EA2BD}" presName="rootComposite" presStyleCnt="0"/>
      <dgm:spPr/>
      <dgm:t>
        <a:bodyPr/>
        <a:lstStyle/>
        <a:p>
          <a:endParaRPr lang="fr-FR"/>
        </a:p>
      </dgm:t>
    </dgm:pt>
    <dgm:pt modelId="{CAC50509-3D04-4B6E-B88B-FA99F689648D}" type="pres">
      <dgm:prSet presAssocID="{D9F74373-2D72-4FE0-B86C-7807203EA2BD}" presName="rootText" presStyleLbl="node2" presStyleIdx="3" presStyleCnt="5" custScaleX="57602" custScaleY="118079">
        <dgm:presLayoutVars>
          <dgm:chPref val="3"/>
        </dgm:presLayoutVars>
      </dgm:prSet>
      <dgm:spPr/>
      <dgm:t>
        <a:bodyPr/>
        <a:lstStyle/>
        <a:p>
          <a:endParaRPr lang="fr-FR"/>
        </a:p>
      </dgm:t>
    </dgm:pt>
    <dgm:pt modelId="{772FB1CD-02C4-4892-8907-AC401DFAA546}" type="pres">
      <dgm:prSet presAssocID="{D9F74373-2D72-4FE0-B86C-7807203EA2BD}" presName="rootConnector" presStyleLbl="node2" presStyleIdx="3" presStyleCnt="5"/>
      <dgm:spPr/>
      <dgm:t>
        <a:bodyPr/>
        <a:lstStyle/>
        <a:p>
          <a:endParaRPr lang="en-US"/>
        </a:p>
      </dgm:t>
    </dgm:pt>
    <dgm:pt modelId="{93244E41-48F2-4239-AD6C-74A0265B6FE4}" type="pres">
      <dgm:prSet presAssocID="{D9F74373-2D72-4FE0-B86C-7807203EA2BD}" presName="hierChild4" presStyleCnt="0"/>
      <dgm:spPr/>
      <dgm:t>
        <a:bodyPr/>
        <a:lstStyle/>
        <a:p>
          <a:endParaRPr lang="fr-FR"/>
        </a:p>
      </dgm:t>
    </dgm:pt>
    <dgm:pt modelId="{3BAF3CB0-2543-4143-A102-9E1B3DB77946}" type="pres">
      <dgm:prSet presAssocID="{701B4362-A0EE-4362-8208-6DECD15BDA8C}" presName="Name64" presStyleLbl="parChTrans1D3" presStyleIdx="4" presStyleCnt="6"/>
      <dgm:spPr/>
      <dgm:t>
        <a:bodyPr/>
        <a:lstStyle/>
        <a:p>
          <a:endParaRPr lang="en-US"/>
        </a:p>
      </dgm:t>
    </dgm:pt>
    <dgm:pt modelId="{ABB2D32E-B881-4A46-96D1-85ED5301895A}" type="pres">
      <dgm:prSet presAssocID="{E94AB935-6D49-457B-9B1C-5F7702B9D51E}" presName="hierRoot2" presStyleCnt="0">
        <dgm:presLayoutVars>
          <dgm:hierBranch val="init"/>
        </dgm:presLayoutVars>
      </dgm:prSet>
      <dgm:spPr/>
      <dgm:t>
        <a:bodyPr/>
        <a:lstStyle/>
        <a:p>
          <a:endParaRPr lang="fr-FR"/>
        </a:p>
      </dgm:t>
    </dgm:pt>
    <dgm:pt modelId="{DC8AA467-DE81-425A-8F40-E69BCF67DDD4}" type="pres">
      <dgm:prSet presAssocID="{E94AB935-6D49-457B-9B1C-5F7702B9D51E}" presName="rootComposite" presStyleCnt="0"/>
      <dgm:spPr/>
      <dgm:t>
        <a:bodyPr/>
        <a:lstStyle/>
        <a:p>
          <a:endParaRPr lang="fr-FR"/>
        </a:p>
      </dgm:t>
    </dgm:pt>
    <dgm:pt modelId="{D52773FD-331D-4BF0-A57A-36A96A16C56B}" type="pres">
      <dgm:prSet presAssocID="{E94AB935-6D49-457B-9B1C-5F7702B9D51E}" presName="rootText" presStyleLbl="node3" presStyleIdx="4" presStyleCnt="6" custScaleX="160678" custScaleY="118079">
        <dgm:presLayoutVars>
          <dgm:chPref val="3"/>
        </dgm:presLayoutVars>
      </dgm:prSet>
      <dgm:spPr/>
      <dgm:t>
        <a:bodyPr/>
        <a:lstStyle/>
        <a:p>
          <a:endParaRPr lang="fr-FR"/>
        </a:p>
      </dgm:t>
    </dgm:pt>
    <dgm:pt modelId="{C92B6EF3-AEDA-4B64-B7DE-2F9CD4FB8D88}" type="pres">
      <dgm:prSet presAssocID="{E94AB935-6D49-457B-9B1C-5F7702B9D51E}" presName="rootConnector" presStyleLbl="node3" presStyleIdx="4" presStyleCnt="6"/>
      <dgm:spPr/>
      <dgm:t>
        <a:bodyPr/>
        <a:lstStyle/>
        <a:p>
          <a:endParaRPr lang="en-US"/>
        </a:p>
      </dgm:t>
    </dgm:pt>
    <dgm:pt modelId="{C1C1A607-BAEF-41ED-8100-711704D63498}" type="pres">
      <dgm:prSet presAssocID="{E94AB935-6D49-457B-9B1C-5F7702B9D51E}" presName="hierChild4" presStyleCnt="0"/>
      <dgm:spPr/>
      <dgm:t>
        <a:bodyPr/>
        <a:lstStyle/>
        <a:p>
          <a:endParaRPr lang="fr-FR"/>
        </a:p>
      </dgm:t>
    </dgm:pt>
    <dgm:pt modelId="{8AF63746-A9FA-4FDA-B764-73EA0A975D99}" type="pres">
      <dgm:prSet presAssocID="{E94AB935-6D49-457B-9B1C-5F7702B9D51E}" presName="hierChild5" presStyleCnt="0"/>
      <dgm:spPr/>
      <dgm:t>
        <a:bodyPr/>
        <a:lstStyle/>
        <a:p>
          <a:endParaRPr lang="fr-FR"/>
        </a:p>
      </dgm:t>
    </dgm:pt>
    <dgm:pt modelId="{7ADEBB69-7EAE-453B-BB57-E6BF4E690B75}" type="pres">
      <dgm:prSet presAssocID="{D9F74373-2D72-4FE0-B86C-7807203EA2BD}" presName="hierChild5" presStyleCnt="0"/>
      <dgm:spPr/>
      <dgm:t>
        <a:bodyPr/>
        <a:lstStyle/>
        <a:p>
          <a:endParaRPr lang="fr-FR"/>
        </a:p>
      </dgm:t>
    </dgm:pt>
    <dgm:pt modelId="{146FFA1B-0274-4188-9125-D22632C02DC8}" type="pres">
      <dgm:prSet presAssocID="{B82AD096-AE86-4D48-82A5-F0171FA9BD52}" presName="Name64" presStyleLbl="parChTrans1D2" presStyleIdx="4" presStyleCnt="5"/>
      <dgm:spPr/>
      <dgm:t>
        <a:bodyPr/>
        <a:lstStyle/>
        <a:p>
          <a:endParaRPr lang="en-US"/>
        </a:p>
      </dgm:t>
    </dgm:pt>
    <dgm:pt modelId="{E364AA49-2DF4-4520-9DBB-5EB0413FB40E}" type="pres">
      <dgm:prSet presAssocID="{5D2E5F16-A7C3-40AE-907F-AB0E3F0DA15A}" presName="hierRoot2" presStyleCnt="0">
        <dgm:presLayoutVars>
          <dgm:hierBranch val="init"/>
        </dgm:presLayoutVars>
      </dgm:prSet>
      <dgm:spPr/>
      <dgm:t>
        <a:bodyPr/>
        <a:lstStyle/>
        <a:p>
          <a:endParaRPr lang="fr-FR"/>
        </a:p>
      </dgm:t>
    </dgm:pt>
    <dgm:pt modelId="{F748F435-C1F8-4B40-9A67-7F37F41DF5C7}" type="pres">
      <dgm:prSet presAssocID="{5D2E5F16-A7C3-40AE-907F-AB0E3F0DA15A}" presName="rootComposite" presStyleCnt="0"/>
      <dgm:spPr/>
      <dgm:t>
        <a:bodyPr/>
        <a:lstStyle/>
        <a:p>
          <a:endParaRPr lang="fr-FR"/>
        </a:p>
      </dgm:t>
    </dgm:pt>
    <dgm:pt modelId="{4180EF18-55CF-4BEE-8B07-60048612DBE2}" type="pres">
      <dgm:prSet presAssocID="{5D2E5F16-A7C3-40AE-907F-AB0E3F0DA15A}" presName="rootText" presStyleLbl="node2" presStyleIdx="4" presStyleCnt="5" custScaleX="57602" custScaleY="118079">
        <dgm:presLayoutVars>
          <dgm:chPref val="3"/>
        </dgm:presLayoutVars>
      </dgm:prSet>
      <dgm:spPr/>
      <dgm:t>
        <a:bodyPr/>
        <a:lstStyle/>
        <a:p>
          <a:endParaRPr lang="en-US"/>
        </a:p>
      </dgm:t>
    </dgm:pt>
    <dgm:pt modelId="{8ED5E67C-919E-40DA-8607-8D82DCF70FA3}" type="pres">
      <dgm:prSet presAssocID="{5D2E5F16-A7C3-40AE-907F-AB0E3F0DA15A}" presName="rootConnector" presStyleLbl="node2" presStyleIdx="4" presStyleCnt="5"/>
      <dgm:spPr/>
      <dgm:t>
        <a:bodyPr/>
        <a:lstStyle/>
        <a:p>
          <a:endParaRPr lang="en-US"/>
        </a:p>
      </dgm:t>
    </dgm:pt>
    <dgm:pt modelId="{3124FECC-3667-4489-A241-ACC19FA1661C}" type="pres">
      <dgm:prSet presAssocID="{5D2E5F16-A7C3-40AE-907F-AB0E3F0DA15A}" presName="hierChild4" presStyleCnt="0"/>
      <dgm:spPr/>
      <dgm:t>
        <a:bodyPr/>
        <a:lstStyle/>
        <a:p>
          <a:endParaRPr lang="fr-FR"/>
        </a:p>
      </dgm:t>
    </dgm:pt>
    <dgm:pt modelId="{1FC42BF1-8891-43BB-8E95-81F7F4CACDE2}" type="pres">
      <dgm:prSet presAssocID="{FC86CA6D-B6CA-442A-AD11-1EBE71AAF641}" presName="Name64" presStyleLbl="parChTrans1D3" presStyleIdx="5" presStyleCnt="6"/>
      <dgm:spPr/>
      <dgm:t>
        <a:bodyPr/>
        <a:lstStyle/>
        <a:p>
          <a:endParaRPr lang="en-US"/>
        </a:p>
      </dgm:t>
    </dgm:pt>
    <dgm:pt modelId="{0A61BC4E-9C40-4B42-AE0F-1693D1907EA5}" type="pres">
      <dgm:prSet presAssocID="{BF90BB79-7D00-459F-A110-31D295F811A3}" presName="hierRoot2" presStyleCnt="0">
        <dgm:presLayoutVars>
          <dgm:hierBranch val="init"/>
        </dgm:presLayoutVars>
      </dgm:prSet>
      <dgm:spPr/>
      <dgm:t>
        <a:bodyPr/>
        <a:lstStyle/>
        <a:p>
          <a:endParaRPr lang="fr-FR"/>
        </a:p>
      </dgm:t>
    </dgm:pt>
    <dgm:pt modelId="{7B7800FB-7C1E-4ACA-B374-0B243909E963}" type="pres">
      <dgm:prSet presAssocID="{BF90BB79-7D00-459F-A110-31D295F811A3}" presName="rootComposite" presStyleCnt="0"/>
      <dgm:spPr/>
      <dgm:t>
        <a:bodyPr/>
        <a:lstStyle/>
        <a:p>
          <a:endParaRPr lang="fr-FR"/>
        </a:p>
      </dgm:t>
    </dgm:pt>
    <dgm:pt modelId="{77AB106F-ECC4-4975-8703-090C60A1B662}" type="pres">
      <dgm:prSet presAssocID="{BF90BB79-7D00-459F-A110-31D295F811A3}" presName="rootText" presStyleLbl="node3" presStyleIdx="5" presStyleCnt="6" custScaleX="160678" custScaleY="118079">
        <dgm:presLayoutVars>
          <dgm:chPref val="3"/>
        </dgm:presLayoutVars>
      </dgm:prSet>
      <dgm:spPr/>
      <dgm:t>
        <a:bodyPr/>
        <a:lstStyle/>
        <a:p>
          <a:endParaRPr lang="fr-FR"/>
        </a:p>
      </dgm:t>
    </dgm:pt>
    <dgm:pt modelId="{21614EBF-77D2-41A4-B194-7578F4F51C9A}" type="pres">
      <dgm:prSet presAssocID="{BF90BB79-7D00-459F-A110-31D295F811A3}" presName="rootConnector" presStyleLbl="node3" presStyleIdx="5" presStyleCnt="6"/>
      <dgm:spPr/>
      <dgm:t>
        <a:bodyPr/>
        <a:lstStyle/>
        <a:p>
          <a:endParaRPr lang="en-US"/>
        </a:p>
      </dgm:t>
    </dgm:pt>
    <dgm:pt modelId="{2F550AF6-9F4C-44C0-93C8-8D17269C30AD}" type="pres">
      <dgm:prSet presAssocID="{BF90BB79-7D00-459F-A110-31D295F811A3}" presName="hierChild4" presStyleCnt="0"/>
      <dgm:spPr/>
      <dgm:t>
        <a:bodyPr/>
        <a:lstStyle/>
        <a:p>
          <a:endParaRPr lang="fr-FR"/>
        </a:p>
      </dgm:t>
    </dgm:pt>
    <dgm:pt modelId="{A48161F5-D21C-448A-856B-FCEB82D099A1}" type="pres">
      <dgm:prSet presAssocID="{BF90BB79-7D00-459F-A110-31D295F811A3}" presName="hierChild5" presStyleCnt="0"/>
      <dgm:spPr/>
      <dgm:t>
        <a:bodyPr/>
        <a:lstStyle/>
        <a:p>
          <a:endParaRPr lang="fr-FR"/>
        </a:p>
      </dgm:t>
    </dgm:pt>
    <dgm:pt modelId="{A1692D5E-F340-4C24-BD01-FBDBC84EDFD5}" type="pres">
      <dgm:prSet presAssocID="{5D2E5F16-A7C3-40AE-907F-AB0E3F0DA15A}" presName="hierChild5" presStyleCnt="0"/>
      <dgm:spPr/>
      <dgm:t>
        <a:bodyPr/>
        <a:lstStyle/>
        <a:p>
          <a:endParaRPr lang="fr-FR"/>
        </a:p>
      </dgm:t>
    </dgm:pt>
    <dgm:pt modelId="{21A04A1A-DFA1-4965-AF35-AE465A74EE05}" type="pres">
      <dgm:prSet presAssocID="{6ABAB72B-7F1F-4161-88B9-4527B67B46F9}" presName="hierChild3" presStyleCnt="0"/>
      <dgm:spPr/>
      <dgm:t>
        <a:bodyPr/>
        <a:lstStyle/>
        <a:p>
          <a:endParaRPr lang="fr-FR"/>
        </a:p>
      </dgm:t>
    </dgm:pt>
  </dgm:ptLst>
  <dgm:cxnLst>
    <dgm:cxn modelId="{7C13DFBC-366A-4323-9D0D-685A9793CE23}" type="presOf" srcId="{BF90BB79-7D00-459F-A110-31D295F811A3}" destId="{21614EBF-77D2-41A4-B194-7578F4F51C9A}" srcOrd="1" destOrd="0" presId="urn:microsoft.com/office/officeart/2009/3/layout/HorizontalOrganizationChart"/>
    <dgm:cxn modelId="{53471634-564B-4259-B2EC-496C1E4DBCDE}" type="presOf" srcId="{6ACD9DD2-122E-465A-9BEB-AA9FA795E5C4}" destId="{86B0EF5D-DBBE-4011-B607-99535E6D0409}" srcOrd="1" destOrd="0" presId="urn:microsoft.com/office/officeart/2009/3/layout/HorizontalOrganizationChart"/>
    <dgm:cxn modelId="{11EB939E-8750-4ABC-97E8-C390279A1752}" type="presOf" srcId="{05B0432F-3993-4022-906C-CD695C141C93}" destId="{BD75C75E-5F78-4800-ABF2-15E5C8348213}" srcOrd="0" destOrd="0" presId="urn:microsoft.com/office/officeart/2009/3/layout/HorizontalOrganizationChart"/>
    <dgm:cxn modelId="{3B12FFD6-C3A3-4543-ACE5-540BAFFDE923}" type="presOf" srcId="{6ABAB72B-7F1F-4161-88B9-4527B67B46F9}" destId="{7EE39687-8382-4E82-9BFC-85447CD6CC70}" srcOrd="0" destOrd="0" presId="urn:microsoft.com/office/officeart/2009/3/layout/HorizontalOrganizationChart"/>
    <dgm:cxn modelId="{1E9DBFDE-B4E7-4340-AD65-FCBFE4A27E01}" srcId="{5EE260C6-D548-4F37-BC89-C000BE2DAAE9}" destId="{CBCA412F-F2C5-41D2-95BB-79BCABB526D5}" srcOrd="0" destOrd="0" parTransId="{B1481F78-9B8A-4890-A2E4-83A03A7A615E}" sibTransId="{8ACFF684-5B2B-4677-BB81-C7D76721AAAB}"/>
    <dgm:cxn modelId="{CB709601-23E7-42BF-9C50-B27987CBA5DB}" srcId="{0964B537-0FE4-4620-ADF4-93C28CFD06AC}" destId="{6ABAB72B-7F1F-4161-88B9-4527B67B46F9}" srcOrd="0" destOrd="0" parTransId="{8E6D1C20-8DF3-4AD5-9CE9-8569A87181EB}" sibTransId="{EC526C25-CCBA-45B5-9DE6-FA288E148C71}"/>
    <dgm:cxn modelId="{E921F19F-BD49-4C97-BA4C-8A2440DA1654}" type="presOf" srcId="{701B4362-A0EE-4362-8208-6DECD15BDA8C}" destId="{3BAF3CB0-2543-4143-A102-9E1B3DB77946}" srcOrd="0" destOrd="0" presId="urn:microsoft.com/office/officeart/2009/3/layout/HorizontalOrganizationChart"/>
    <dgm:cxn modelId="{12352A1C-A2A5-41C5-8E0F-37D9F854D50D}" srcId="{6ABAB72B-7F1F-4161-88B9-4527B67B46F9}" destId="{7FA6C826-841E-4928-B8BD-18C4216110C3}" srcOrd="2" destOrd="0" parTransId="{6FC95577-1F04-41D0-96DF-D02E179013A3}" sibTransId="{4C0F6A8A-CFB7-428A-8D25-4F9CB1A346FD}"/>
    <dgm:cxn modelId="{037A00CC-0710-469B-9626-7BCFF3B67C05}" type="presOf" srcId="{CBCA412F-F2C5-41D2-95BB-79BCABB526D5}" destId="{32C2F15D-487B-40F8-B62D-70E1F3E9BB64}" srcOrd="0" destOrd="0" presId="urn:microsoft.com/office/officeart/2009/3/layout/HorizontalOrganizationChart"/>
    <dgm:cxn modelId="{8EE16547-37EC-4C54-AB00-642962120F3D}" type="presOf" srcId="{A7223233-47DC-4DBC-8137-528FA70D1CF0}" destId="{A01F13A2-64EB-4A5E-A4EA-6D63FA87D107}" srcOrd="1" destOrd="0" presId="urn:microsoft.com/office/officeart/2009/3/layout/HorizontalOrganizationChart"/>
    <dgm:cxn modelId="{599CEDE7-1B54-4247-9EBD-4E7474594352}" type="presOf" srcId="{5EE260C6-D548-4F37-BC89-C000BE2DAAE9}" destId="{B1137E3D-A5CA-421F-9E19-1DBA0EBE3C17}" srcOrd="1" destOrd="0" presId="urn:microsoft.com/office/officeart/2009/3/layout/HorizontalOrganizationChart"/>
    <dgm:cxn modelId="{73EF18D1-12B3-4AF6-98F0-281DDAAFE0E3}" type="presOf" srcId="{5D2E5F16-A7C3-40AE-907F-AB0E3F0DA15A}" destId="{8ED5E67C-919E-40DA-8607-8D82DCF70FA3}" srcOrd="1" destOrd="0" presId="urn:microsoft.com/office/officeart/2009/3/layout/HorizontalOrganizationChart"/>
    <dgm:cxn modelId="{270C8498-EA69-4102-9D6E-88900CAC0CBC}" type="presOf" srcId="{FC86CA6D-B6CA-442A-AD11-1EBE71AAF641}" destId="{1FC42BF1-8891-43BB-8E95-81F7F4CACDE2}" srcOrd="0" destOrd="0" presId="urn:microsoft.com/office/officeart/2009/3/layout/HorizontalOrganizationChart"/>
    <dgm:cxn modelId="{C608BF89-9BF3-4282-8908-775B6D0AEA41}" type="presOf" srcId="{6997FA45-3D28-4FCE-92E9-468B10A25CEB}" destId="{E0C6283E-31FC-4B3C-A2D1-8AE5C851C072}" srcOrd="0" destOrd="0" presId="urn:microsoft.com/office/officeart/2009/3/layout/HorizontalOrganizationChart"/>
    <dgm:cxn modelId="{261677CC-A025-4916-B783-F28A8D0D7359}" srcId="{6ABAB72B-7F1F-4161-88B9-4527B67B46F9}" destId="{5D2E5F16-A7C3-40AE-907F-AB0E3F0DA15A}" srcOrd="4" destOrd="0" parTransId="{B82AD096-AE86-4D48-82A5-F0171FA9BD52}" sibTransId="{D5881274-89FC-4F5B-898E-7702687D6715}"/>
    <dgm:cxn modelId="{17997877-C59C-4B4B-AE6D-EE4BBFCB8A38}" type="presOf" srcId="{8699BE4B-DFFC-4357-9F36-361B2A78B95C}" destId="{27628064-F6C1-4687-844A-E6053209994A}" srcOrd="0" destOrd="0" presId="urn:microsoft.com/office/officeart/2009/3/layout/HorizontalOrganizationChart"/>
    <dgm:cxn modelId="{1BECA15D-5AFF-419C-B0B5-0DB42DA974A0}" type="presOf" srcId="{6ABAB72B-7F1F-4161-88B9-4527B67B46F9}" destId="{58818FC1-939E-4E5A-8087-8FC690A58609}" srcOrd="1" destOrd="0" presId="urn:microsoft.com/office/officeart/2009/3/layout/HorizontalOrganizationChart"/>
    <dgm:cxn modelId="{7AFAB24A-430A-4A9E-B21B-A30AA0BCC5F0}" srcId="{D9F74373-2D72-4FE0-B86C-7807203EA2BD}" destId="{E94AB935-6D49-457B-9B1C-5F7702B9D51E}" srcOrd="0" destOrd="0" parTransId="{701B4362-A0EE-4362-8208-6DECD15BDA8C}" sibTransId="{574287C1-047D-40D0-ADCF-BFDE99D06BB9}"/>
    <dgm:cxn modelId="{27AB6844-EC2A-4B2E-96BA-F2E3297E4DAD}" type="presOf" srcId="{B1481F78-9B8A-4890-A2E4-83A03A7A615E}" destId="{AC7D0F4C-C6F9-431B-97EE-43FAAC6F8362}" srcOrd="0" destOrd="0" presId="urn:microsoft.com/office/officeart/2009/3/layout/HorizontalOrganizationChart"/>
    <dgm:cxn modelId="{55086A2A-BD08-4282-881E-E1FE35C2C01C}" type="presOf" srcId="{5EE260C6-D548-4F37-BC89-C000BE2DAAE9}" destId="{C9E44629-9D43-4BCC-9776-2945ABD3CBB5}" srcOrd="0" destOrd="0" presId="urn:microsoft.com/office/officeart/2009/3/layout/HorizontalOrganizationChart"/>
    <dgm:cxn modelId="{FF5C1160-06EF-42B5-BCAB-3DFD32F499F3}" type="presOf" srcId="{B82AD096-AE86-4D48-82A5-F0171FA9BD52}" destId="{146FFA1B-0274-4188-9125-D22632C02DC8}" srcOrd="0" destOrd="0" presId="urn:microsoft.com/office/officeart/2009/3/layout/HorizontalOrganizationChart"/>
    <dgm:cxn modelId="{C1945455-AEDA-4BA3-A1F7-721A1C99C0C6}" type="presOf" srcId="{D9F74373-2D72-4FE0-B86C-7807203EA2BD}" destId="{772FB1CD-02C4-4892-8907-AC401DFAA546}" srcOrd="1" destOrd="0" presId="urn:microsoft.com/office/officeart/2009/3/layout/HorizontalOrganizationChart"/>
    <dgm:cxn modelId="{C253C67B-C829-4278-B36D-35898EEF7437}" srcId="{1AA06B16-9A71-4288-A28A-F397BDCDCB41}" destId="{A7223233-47DC-4DBC-8137-528FA70D1CF0}" srcOrd="1" destOrd="0" parTransId="{6997FA45-3D28-4FCE-92E9-468B10A25CEB}" sibTransId="{5C5F9BAB-352D-48C6-BEDE-67962BAD548B}"/>
    <dgm:cxn modelId="{2DEADB45-89EA-4361-86A4-563FFAA645B5}" type="presOf" srcId="{FA08E779-6E38-4107-A6AF-539D22749823}" destId="{A6E06B57-D7D5-4986-BE90-9E38E4A3BE63}" srcOrd="0" destOrd="0" presId="urn:microsoft.com/office/officeart/2009/3/layout/HorizontalOrganizationChart"/>
    <dgm:cxn modelId="{3F2D98EE-84EC-4D20-9C50-18E6C61AC7E7}" type="presOf" srcId="{477CEAE6-8869-40E5-AD1C-BF93EF1B1F47}" destId="{7BAB30EE-74DC-430A-AAF7-8CC1AC6A9D3E}" srcOrd="0" destOrd="0" presId="urn:microsoft.com/office/officeart/2009/3/layout/HorizontalOrganizationChart"/>
    <dgm:cxn modelId="{86B667A9-28D8-454B-B6F8-A0AC032A5CCB}" type="presOf" srcId="{5D2E5F16-A7C3-40AE-907F-AB0E3F0DA15A}" destId="{4180EF18-55CF-4BEE-8B07-60048612DBE2}" srcOrd="0" destOrd="0" presId="urn:microsoft.com/office/officeart/2009/3/layout/HorizontalOrganizationChart"/>
    <dgm:cxn modelId="{FAC4D0F2-F1FF-412B-9934-3EDF92D82C5A}" type="presOf" srcId="{7FA6C826-841E-4928-B8BD-18C4216110C3}" destId="{747E6A18-C0BF-45FE-92E0-4F634C8EB08B}" srcOrd="0" destOrd="0" presId="urn:microsoft.com/office/officeart/2009/3/layout/HorizontalOrganizationChart"/>
    <dgm:cxn modelId="{F6D2FD69-B5A6-4F8C-A12D-563AE3A7C910}" type="presOf" srcId="{477CEAE6-8869-40E5-AD1C-BF93EF1B1F47}" destId="{DD8A6A21-F1CA-42AD-BF62-7533432CB96B}" srcOrd="1" destOrd="0" presId="urn:microsoft.com/office/officeart/2009/3/layout/HorizontalOrganizationChart"/>
    <dgm:cxn modelId="{C90E7CF0-84EC-4E00-AAB9-82334A11DC41}" type="presOf" srcId="{6FC95577-1F04-41D0-96DF-D02E179013A3}" destId="{23E51BAB-A1C5-4348-BAC0-A90D33526DE2}" srcOrd="0" destOrd="0" presId="urn:microsoft.com/office/officeart/2009/3/layout/HorizontalOrganizationChart"/>
    <dgm:cxn modelId="{4F518D55-54B4-4990-8C66-84B39E30BC45}" type="presOf" srcId="{D9F74373-2D72-4FE0-B86C-7807203EA2BD}" destId="{CAC50509-3D04-4B6E-B88B-FA99F689648D}" srcOrd="0" destOrd="0" presId="urn:microsoft.com/office/officeart/2009/3/layout/HorizontalOrganizationChart"/>
    <dgm:cxn modelId="{C1B5905D-7E78-4C8E-BAC2-3CED0E2DE2CD}" srcId="{6ABAB72B-7F1F-4161-88B9-4527B67B46F9}" destId="{D9F74373-2D72-4FE0-B86C-7807203EA2BD}" srcOrd="3" destOrd="0" parTransId="{B308E805-B94E-49B9-BB56-C4B16235C5E5}" sibTransId="{E16DDB94-BD37-45CA-A5A7-842EB121EFE8}"/>
    <dgm:cxn modelId="{441E413F-1C79-447B-9963-F94EA35024E5}" type="presOf" srcId="{83298C80-EA3F-4067-AC0A-EE66269534F1}" destId="{D717F79F-A302-4261-A468-D9BAD1731AFB}" srcOrd="0" destOrd="0" presId="urn:microsoft.com/office/officeart/2009/3/layout/HorizontalOrganizationChart"/>
    <dgm:cxn modelId="{B85A2AC4-A0EB-4EE8-A987-7C99CA82FDED}" type="presOf" srcId="{BF90BB79-7D00-459F-A110-31D295F811A3}" destId="{77AB106F-ECC4-4975-8703-090C60A1B662}" srcOrd="0" destOrd="0" presId="urn:microsoft.com/office/officeart/2009/3/layout/HorizontalOrganizationChart"/>
    <dgm:cxn modelId="{8F23BA8D-9302-4DB3-98D9-F5D10BD15AD8}" type="presOf" srcId="{1AA06B16-9A71-4288-A28A-F397BDCDCB41}" destId="{741AC100-FB28-4DA5-A22A-EFD94A76557F}" srcOrd="1" destOrd="0" presId="urn:microsoft.com/office/officeart/2009/3/layout/HorizontalOrganizationChart"/>
    <dgm:cxn modelId="{36807A02-0A76-475C-B888-DD02229F2738}" srcId="{5D2E5F16-A7C3-40AE-907F-AB0E3F0DA15A}" destId="{BF90BB79-7D00-459F-A110-31D295F811A3}" srcOrd="0" destOrd="0" parTransId="{FC86CA6D-B6CA-442A-AD11-1EBE71AAF641}" sibTransId="{2070E5FC-42BC-4865-8F9B-CB7C83EC54EC}"/>
    <dgm:cxn modelId="{F250B783-7B81-4C34-BB75-06B9910F4700}" type="presOf" srcId="{A7223233-47DC-4DBC-8137-528FA70D1CF0}" destId="{8E8B0F40-ABFE-4129-A2B8-4B88C7E17C20}" srcOrd="0" destOrd="0" presId="urn:microsoft.com/office/officeart/2009/3/layout/HorizontalOrganizationChart"/>
    <dgm:cxn modelId="{93844FF6-B0D2-4AD1-B234-1526F7BD1E80}" srcId="{6ABAB72B-7F1F-4161-88B9-4527B67B46F9}" destId="{1AA06B16-9A71-4288-A28A-F397BDCDCB41}" srcOrd="1" destOrd="0" parTransId="{8699BE4B-DFFC-4357-9F36-361B2A78B95C}" sibTransId="{F4E30107-9235-4CCF-9C2B-1FF5CD2D7E3A}"/>
    <dgm:cxn modelId="{EE6DE50D-822A-489A-B9F4-784430F859E8}" type="presOf" srcId="{B308E805-B94E-49B9-BB56-C4B16235C5E5}" destId="{E3EFEE2D-FBE0-4A9D-8167-3531F4679E52}" srcOrd="0" destOrd="0" presId="urn:microsoft.com/office/officeart/2009/3/layout/HorizontalOrganizationChart"/>
    <dgm:cxn modelId="{69E31CC4-9E8B-4914-8021-9189BA2AA6D4}" type="presOf" srcId="{1AA06B16-9A71-4288-A28A-F397BDCDCB41}" destId="{829D2A2C-0284-475B-AEA1-EE297981A63E}" srcOrd="0" destOrd="0" presId="urn:microsoft.com/office/officeart/2009/3/layout/HorizontalOrganizationChart"/>
    <dgm:cxn modelId="{6FFA07BE-21C1-4DE8-9A83-B263D03F2BED}" srcId="{7FA6C826-841E-4928-B8BD-18C4216110C3}" destId="{477CEAE6-8869-40E5-AD1C-BF93EF1B1F47}" srcOrd="0" destOrd="0" parTransId="{FA08E779-6E38-4107-A6AF-539D22749823}" sibTransId="{7866DB4E-3E98-4F43-9E3C-D79FA5F5BC57}"/>
    <dgm:cxn modelId="{1BC1B580-564F-4A22-B7BC-D9B738CA5192}" type="presOf" srcId="{E94AB935-6D49-457B-9B1C-5F7702B9D51E}" destId="{C92B6EF3-AEDA-4B64-B7DE-2F9CD4FB8D88}" srcOrd="1" destOrd="0" presId="urn:microsoft.com/office/officeart/2009/3/layout/HorizontalOrganizationChart"/>
    <dgm:cxn modelId="{2D8F9DB0-DDC7-4EEB-8FE2-9AB600B8200A}" srcId="{6ABAB72B-7F1F-4161-88B9-4527B67B46F9}" destId="{5EE260C6-D548-4F37-BC89-C000BE2DAAE9}" srcOrd="0" destOrd="0" parTransId="{83298C80-EA3F-4067-AC0A-EE66269534F1}" sibTransId="{F92F2C8E-73D9-4B5E-A156-1779EEE046F3}"/>
    <dgm:cxn modelId="{0EAF61F2-843F-401D-B290-1A2358BFCFCD}" type="presOf" srcId="{6ACD9DD2-122E-465A-9BEB-AA9FA795E5C4}" destId="{8351ECC1-3375-4FE5-9D2F-F75B1BDD7550}" srcOrd="0" destOrd="0" presId="urn:microsoft.com/office/officeart/2009/3/layout/HorizontalOrganizationChart"/>
    <dgm:cxn modelId="{D32DCB62-4576-4A1D-9400-D8B256554569}" srcId="{1AA06B16-9A71-4288-A28A-F397BDCDCB41}" destId="{6ACD9DD2-122E-465A-9BEB-AA9FA795E5C4}" srcOrd="0" destOrd="0" parTransId="{05B0432F-3993-4022-906C-CD695C141C93}" sibTransId="{369DE1FF-4672-4BA5-917A-1FA198454DDF}"/>
    <dgm:cxn modelId="{C93D945A-73DE-4255-B228-5571CF73686D}" type="presOf" srcId="{E94AB935-6D49-457B-9B1C-5F7702B9D51E}" destId="{D52773FD-331D-4BF0-A57A-36A96A16C56B}" srcOrd="0" destOrd="0" presId="urn:microsoft.com/office/officeart/2009/3/layout/HorizontalOrganizationChart"/>
    <dgm:cxn modelId="{174115D7-7398-4A01-BF3D-1A11272BA9F1}" type="presOf" srcId="{0964B537-0FE4-4620-ADF4-93C28CFD06AC}" destId="{3225D0DC-8191-47B8-8FDE-7827A36F6B34}" srcOrd="0" destOrd="0" presId="urn:microsoft.com/office/officeart/2009/3/layout/HorizontalOrganizationChart"/>
    <dgm:cxn modelId="{838C6F64-3150-4193-8EB7-53771A0F92FF}" type="presOf" srcId="{CBCA412F-F2C5-41D2-95BB-79BCABB526D5}" destId="{F667135A-6CCE-43B3-A84E-5C4EEE771C00}" srcOrd="1" destOrd="0" presId="urn:microsoft.com/office/officeart/2009/3/layout/HorizontalOrganizationChart"/>
    <dgm:cxn modelId="{E987C6D6-1641-42E6-BBA3-0C9EAFD5387C}" type="presOf" srcId="{7FA6C826-841E-4928-B8BD-18C4216110C3}" destId="{D83DFA48-5AC1-4C4E-8637-D1FCF26E8607}" srcOrd="1" destOrd="0" presId="urn:microsoft.com/office/officeart/2009/3/layout/HorizontalOrganizationChart"/>
    <dgm:cxn modelId="{8AF1C699-2AD0-4550-A458-1655C962C0AB}" type="presParOf" srcId="{3225D0DC-8191-47B8-8FDE-7827A36F6B34}" destId="{23D1A7F8-61E1-4DBB-AE02-BA53078E1CD7}" srcOrd="0" destOrd="0" presId="urn:microsoft.com/office/officeart/2009/3/layout/HorizontalOrganizationChart"/>
    <dgm:cxn modelId="{BE2F564B-8D91-4EE1-A670-043D08A35921}" type="presParOf" srcId="{23D1A7F8-61E1-4DBB-AE02-BA53078E1CD7}" destId="{363F9ADE-57BD-4739-BB3B-9680FDCDA151}" srcOrd="0" destOrd="0" presId="urn:microsoft.com/office/officeart/2009/3/layout/HorizontalOrganizationChart"/>
    <dgm:cxn modelId="{23D37E12-FAF9-4CBE-A733-7F6611670D4C}" type="presParOf" srcId="{363F9ADE-57BD-4739-BB3B-9680FDCDA151}" destId="{7EE39687-8382-4E82-9BFC-85447CD6CC70}" srcOrd="0" destOrd="0" presId="urn:microsoft.com/office/officeart/2009/3/layout/HorizontalOrganizationChart"/>
    <dgm:cxn modelId="{28328800-3275-4C3C-B1C6-7FABE66852D9}" type="presParOf" srcId="{363F9ADE-57BD-4739-BB3B-9680FDCDA151}" destId="{58818FC1-939E-4E5A-8087-8FC690A58609}" srcOrd="1" destOrd="0" presId="urn:microsoft.com/office/officeart/2009/3/layout/HorizontalOrganizationChart"/>
    <dgm:cxn modelId="{D6D62F46-069D-4DD8-9D7E-C8BBB53116EC}" type="presParOf" srcId="{23D1A7F8-61E1-4DBB-AE02-BA53078E1CD7}" destId="{D484AF65-B347-4903-AA45-CC76733CD0F3}" srcOrd="1" destOrd="0" presId="urn:microsoft.com/office/officeart/2009/3/layout/HorizontalOrganizationChart"/>
    <dgm:cxn modelId="{1DE8C680-BD26-4E2B-9DD0-776682CCB43B}" type="presParOf" srcId="{D484AF65-B347-4903-AA45-CC76733CD0F3}" destId="{D717F79F-A302-4261-A468-D9BAD1731AFB}" srcOrd="0" destOrd="0" presId="urn:microsoft.com/office/officeart/2009/3/layout/HorizontalOrganizationChart"/>
    <dgm:cxn modelId="{99C5810E-06C3-4234-A259-3945CA979437}" type="presParOf" srcId="{D484AF65-B347-4903-AA45-CC76733CD0F3}" destId="{F48BF033-D8A5-48E6-93BB-0E721D3539AF}" srcOrd="1" destOrd="0" presId="urn:microsoft.com/office/officeart/2009/3/layout/HorizontalOrganizationChart"/>
    <dgm:cxn modelId="{5F732D35-7B1F-4BE0-85D2-35AFE8107067}" type="presParOf" srcId="{F48BF033-D8A5-48E6-93BB-0E721D3539AF}" destId="{72E32140-85F6-4FB0-95C0-9422F82E7E0E}" srcOrd="0" destOrd="0" presId="urn:microsoft.com/office/officeart/2009/3/layout/HorizontalOrganizationChart"/>
    <dgm:cxn modelId="{2C49956B-9D0E-406B-B9B6-D2CC7275BF6E}" type="presParOf" srcId="{72E32140-85F6-4FB0-95C0-9422F82E7E0E}" destId="{C9E44629-9D43-4BCC-9776-2945ABD3CBB5}" srcOrd="0" destOrd="0" presId="urn:microsoft.com/office/officeart/2009/3/layout/HorizontalOrganizationChart"/>
    <dgm:cxn modelId="{C8B66121-F5A5-49CB-BBEA-4CB05C22859F}" type="presParOf" srcId="{72E32140-85F6-4FB0-95C0-9422F82E7E0E}" destId="{B1137E3D-A5CA-421F-9E19-1DBA0EBE3C17}" srcOrd="1" destOrd="0" presId="urn:microsoft.com/office/officeart/2009/3/layout/HorizontalOrganizationChart"/>
    <dgm:cxn modelId="{5950FF85-39EA-4181-AB01-CD410C093319}" type="presParOf" srcId="{F48BF033-D8A5-48E6-93BB-0E721D3539AF}" destId="{482FC9CB-1587-4E11-9185-3106985EFFCB}" srcOrd="1" destOrd="0" presId="urn:microsoft.com/office/officeart/2009/3/layout/HorizontalOrganizationChart"/>
    <dgm:cxn modelId="{E9C59418-AC73-4B13-8DE3-40744EFB8584}" type="presParOf" srcId="{482FC9CB-1587-4E11-9185-3106985EFFCB}" destId="{AC7D0F4C-C6F9-431B-97EE-43FAAC6F8362}" srcOrd="0" destOrd="0" presId="urn:microsoft.com/office/officeart/2009/3/layout/HorizontalOrganizationChart"/>
    <dgm:cxn modelId="{91B45477-6B3C-4BFC-8367-B8EECDA887CA}" type="presParOf" srcId="{482FC9CB-1587-4E11-9185-3106985EFFCB}" destId="{653E47F4-1FFC-427B-96DB-695D95C784DB}" srcOrd="1" destOrd="0" presId="urn:microsoft.com/office/officeart/2009/3/layout/HorizontalOrganizationChart"/>
    <dgm:cxn modelId="{7890A23C-915D-4FD8-B9F0-FE4ABDCF3E8E}" type="presParOf" srcId="{653E47F4-1FFC-427B-96DB-695D95C784DB}" destId="{A8F20144-9F05-4E6B-9669-7BE0AA425FA0}" srcOrd="0" destOrd="0" presId="urn:microsoft.com/office/officeart/2009/3/layout/HorizontalOrganizationChart"/>
    <dgm:cxn modelId="{513C0351-CC00-4C55-AD9F-9D60F852DBFF}" type="presParOf" srcId="{A8F20144-9F05-4E6B-9669-7BE0AA425FA0}" destId="{32C2F15D-487B-40F8-B62D-70E1F3E9BB64}" srcOrd="0" destOrd="0" presId="urn:microsoft.com/office/officeart/2009/3/layout/HorizontalOrganizationChart"/>
    <dgm:cxn modelId="{68DCF1C0-7C6F-486C-ACA7-739240C669DB}" type="presParOf" srcId="{A8F20144-9F05-4E6B-9669-7BE0AA425FA0}" destId="{F667135A-6CCE-43B3-A84E-5C4EEE771C00}" srcOrd="1" destOrd="0" presId="urn:microsoft.com/office/officeart/2009/3/layout/HorizontalOrganizationChart"/>
    <dgm:cxn modelId="{F1189ED3-2BEE-4B15-A4D3-3E77DF49326C}" type="presParOf" srcId="{653E47F4-1FFC-427B-96DB-695D95C784DB}" destId="{E80436C4-2081-49C2-AF6F-369E23948EDB}" srcOrd="1" destOrd="0" presId="urn:microsoft.com/office/officeart/2009/3/layout/HorizontalOrganizationChart"/>
    <dgm:cxn modelId="{9474011C-6B11-4830-AD6C-4A31F232AA33}" type="presParOf" srcId="{653E47F4-1FFC-427B-96DB-695D95C784DB}" destId="{71E3D6C9-FC3C-4F22-AAB7-61AB31A4933F}" srcOrd="2" destOrd="0" presId="urn:microsoft.com/office/officeart/2009/3/layout/HorizontalOrganizationChart"/>
    <dgm:cxn modelId="{8CCA54AB-C3F0-4FE9-B7BB-3BF7EB6BD0A6}" type="presParOf" srcId="{F48BF033-D8A5-48E6-93BB-0E721D3539AF}" destId="{6432206F-789B-49FB-AFBA-C62C33853A94}" srcOrd="2" destOrd="0" presId="urn:microsoft.com/office/officeart/2009/3/layout/HorizontalOrganizationChart"/>
    <dgm:cxn modelId="{259AA6D5-0694-46BF-A699-A365331DA0A2}" type="presParOf" srcId="{D484AF65-B347-4903-AA45-CC76733CD0F3}" destId="{27628064-F6C1-4687-844A-E6053209994A}" srcOrd="2" destOrd="0" presId="urn:microsoft.com/office/officeart/2009/3/layout/HorizontalOrganizationChart"/>
    <dgm:cxn modelId="{0F8D3E73-5DD9-4F61-985B-A678AC723559}" type="presParOf" srcId="{D484AF65-B347-4903-AA45-CC76733CD0F3}" destId="{B6219883-9AB5-4BEC-9E9D-2597AB7694CF}" srcOrd="3" destOrd="0" presId="urn:microsoft.com/office/officeart/2009/3/layout/HorizontalOrganizationChart"/>
    <dgm:cxn modelId="{D4F6AB85-47B5-4C24-9DE0-BC79DEE396FD}" type="presParOf" srcId="{B6219883-9AB5-4BEC-9E9D-2597AB7694CF}" destId="{F707D238-F9FD-4DB3-A969-EC6C0E9AECA9}" srcOrd="0" destOrd="0" presId="urn:microsoft.com/office/officeart/2009/3/layout/HorizontalOrganizationChart"/>
    <dgm:cxn modelId="{6033AC32-5DB3-4769-AC3A-97BE89BF7E87}" type="presParOf" srcId="{F707D238-F9FD-4DB3-A969-EC6C0E9AECA9}" destId="{829D2A2C-0284-475B-AEA1-EE297981A63E}" srcOrd="0" destOrd="0" presId="urn:microsoft.com/office/officeart/2009/3/layout/HorizontalOrganizationChart"/>
    <dgm:cxn modelId="{46558FEB-EBF1-47DA-9752-70C2A65ECB9D}" type="presParOf" srcId="{F707D238-F9FD-4DB3-A969-EC6C0E9AECA9}" destId="{741AC100-FB28-4DA5-A22A-EFD94A76557F}" srcOrd="1" destOrd="0" presId="urn:microsoft.com/office/officeart/2009/3/layout/HorizontalOrganizationChart"/>
    <dgm:cxn modelId="{79BA2A8E-277F-4C31-B854-FECF9D90920B}" type="presParOf" srcId="{B6219883-9AB5-4BEC-9E9D-2597AB7694CF}" destId="{C15557AB-F65A-41B3-BD49-03D937000EA9}" srcOrd="1" destOrd="0" presId="urn:microsoft.com/office/officeart/2009/3/layout/HorizontalOrganizationChart"/>
    <dgm:cxn modelId="{A87F8160-9EE8-49CB-AB14-BCD6BD9AE951}" type="presParOf" srcId="{C15557AB-F65A-41B3-BD49-03D937000EA9}" destId="{BD75C75E-5F78-4800-ABF2-15E5C8348213}" srcOrd="0" destOrd="0" presId="urn:microsoft.com/office/officeart/2009/3/layout/HorizontalOrganizationChart"/>
    <dgm:cxn modelId="{ABF4F351-E236-4C39-A5EF-1B30DF66DDE9}" type="presParOf" srcId="{C15557AB-F65A-41B3-BD49-03D937000EA9}" destId="{4C8AA716-1E73-430A-902A-EEFE5A5DFCD7}" srcOrd="1" destOrd="0" presId="urn:microsoft.com/office/officeart/2009/3/layout/HorizontalOrganizationChart"/>
    <dgm:cxn modelId="{843FF508-013F-493E-A4D6-AF491BD983D7}" type="presParOf" srcId="{4C8AA716-1E73-430A-902A-EEFE5A5DFCD7}" destId="{0ADDABC3-1139-4DF4-B0E2-AB92D028A3FF}" srcOrd="0" destOrd="0" presId="urn:microsoft.com/office/officeart/2009/3/layout/HorizontalOrganizationChart"/>
    <dgm:cxn modelId="{589534B8-40E6-4605-9140-5816393A1E7F}" type="presParOf" srcId="{0ADDABC3-1139-4DF4-B0E2-AB92D028A3FF}" destId="{8351ECC1-3375-4FE5-9D2F-F75B1BDD7550}" srcOrd="0" destOrd="0" presId="urn:microsoft.com/office/officeart/2009/3/layout/HorizontalOrganizationChart"/>
    <dgm:cxn modelId="{7DF855E5-6FC2-4EBC-B831-8FF34AAD65DA}" type="presParOf" srcId="{0ADDABC3-1139-4DF4-B0E2-AB92D028A3FF}" destId="{86B0EF5D-DBBE-4011-B607-99535E6D0409}" srcOrd="1" destOrd="0" presId="urn:microsoft.com/office/officeart/2009/3/layout/HorizontalOrganizationChart"/>
    <dgm:cxn modelId="{B164429D-05B2-4887-941F-5D3694B07201}" type="presParOf" srcId="{4C8AA716-1E73-430A-902A-EEFE5A5DFCD7}" destId="{A0235323-66FB-48BB-AAB4-14DB37BEEA7C}" srcOrd="1" destOrd="0" presId="urn:microsoft.com/office/officeart/2009/3/layout/HorizontalOrganizationChart"/>
    <dgm:cxn modelId="{6DC6C3B8-4CE1-4139-A3C0-07AB559022E8}" type="presParOf" srcId="{4C8AA716-1E73-430A-902A-EEFE5A5DFCD7}" destId="{B4CEC4CA-1C91-408E-9F5B-18DDF2F40B2B}" srcOrd="2" destOrd="0" presId="urn:microsoft.com/office/officeart/2009/3/layout/HorizontalOrganizationChart"/>
    <dgm:cxn modelId="{F7CCE441-0669-46E5-A4BC-D23592B578CD}" type="presParOf" srcId="{C15557AB-F65A-41B3-BD49-03D937000EA9}" destId="{E0C6283E-31FC-4B3C-A2D1-8AE5C851C072}" srcOrd="2" destOrd="0" presId="urn:microsoft.com/office/officeart/2009/3/layout/HorizontalOrganizationChart"/>
    <dgm:cxn modelId="{2284330F-C8F5-4769-BF3C-641F462CFACF}" type="presParOf" srcId="{C15557AB-F65A-41B3-BD49-03D937000EA9}" destId="{B936FE14-FA57-4691-86FC-0554E145B000}" srcOrd="3" destOrd="0" presId="urn:microsoft.com/office/officeart/2009/3/layout/HorizontalOrganizationChart"/>
    <dgm:cxn modelId="{F021DF83-50A3-4915-A727-EDB551B241AF}" type="presParOf" srcId="{B936FE14-FA57-4691-86FC-0554E145B000}" destId="{569E9FD1-648C-4F37-9213-77FAADE557BB}" srcOrd="0" destOrd="0" presId="urn:microsoft.com/office/officeart/2009/3/layout/HorizontalOrganizationChart"/>
    <dgm:cxn modelId="{9047E4D4-052F-46D4-9CC4-8D09051BE61D}" type="presParOf" srcId="{569E9FD1-648C-4F37-9213-77FAADE557BB}" destId="{8E8B0F40-ABFE-4129-A2B8-4B88C7E17C20}" srcOrd="0" destOrd="0" presId="urn:microsoft.com/office/officeart/2009/3/layout/HorizontalOrganizationChart"/>
    <dgm:cxn modelId="{043EB3C4-5B14-465A-91B3-70E4A079D53C}" type="presParOf" srcId="{569E9FD1-648C-4F37-9213-77FAADE557BB}" destId="{A01F13A2-64EB-4A5E-A4EA-6D63FA87D107}" srcOrd="1" destOrd="0" presId="urn:microsoft.com/office/officeart/2009/3/layout/HorizontalOrganizationChart"/>
    <dgm:cxn modelId="{7EDC2931-D8BA-494E-A499-BAA7B74D5EFF}" type="presParOf" srcId="{B936FE14-FA57-4691-86FC-0554E145B000}" destId="{9F96E174-F976-4C1E-B601-1EC6FD5099E4}" srcOrd="1" destOrd="0" presId="urn:microsoft.com/office/officeart/2009/3/layout/HorizontalOrganizationChart"/>
    <dgm:cxn modelId="{EED59378-83F8-4A86-94E2-E0C3642FC787}" type="presParOf" srcId="{B936FE14-FA57-4691-86FC-0554E145B000}" destId="{59E58152-027B-4A11-AAEB-B1F4B84C74FF}" srcOrd="2" destOrd="0" presId="urn:microsoft.com/office/officeart/2009/3/layout/HorizontalOrganizationChart"/>
    <dgm:cxn modelId="{4E447F5B-8CEF-4989-9F39-192E1F87AAD7}" type="presParOf" srcId="{B6219883-9AB5-4BEC-9E9D-2597AB7694CF}" destId="{8B946582-5541-4981-9D1C-3EC7A0A7EFB4}" srcOrd="2" destOrd="0" presId="urn:microsoft.com/office/officeart/2009/3/layout/HorizontalOrganizationChart"/>
    <dgm:cxn modelId="{A9C00CB0-4547-4FD7-9153-01489C326761}" type="presParOf" srcId="{D484AF65-B347-4903-AA45-CC76733CD0F3}" destId="{23E51BAB-A1C5-4348-BAC0-A90D33526DE2}" srcOrd="4" destOrd="0" presId="urn:microsoft.com/office/officeart/2009/3/layout/HorizontalOrganizationChart"/>
    <dgm:cxn modelId="{FC37BBA2-4C11-4584-AF18-5627E46425DB}" type="presParOf" srcId="{D484AF65-B347-4903-AA45-CC76733CD0F3}" destId="{C1A0E70B-A373-4075-8A57-C0B67E7C8FC0}" srcOrd="5" destOrd="0" presId="urn:microsoft.com/office/officeart/2009/3/layout/HorizontalOrganizationChart"/>
    <dgm:cxn modelId="{C82D7AB1-D213-4B33-9402-0E06159C0B93}" type="presParOf" srcId="{C1A0E70B-A373-4075-8A57-C0B67E7C8FC0}" destId="{28F12CA6-316D-4ABD-9CB0-C5FB9CCB38CF}" srcOrd="0" destOrd="0" presId="urn:microsoft.com/office/officeart/2009/3/layout/HorizontalOrganizationChart"/>
    <dgm:cxn modelId="{20A6E8B9-82D7-41D8-A3F1-4CE188261DBA}" type="presParOf" srcId="{28F12CA6-316D-4ABD-9CB0-C5FB9CCB38CF}" destId="{747E6A18-C0BF-45FE-92E0-4F634C8EB08B}" srcOrd="0" destOrd="0" presId="urn:microsoft.com/office/officeart/2009/3/layout/HorizontalOrganizationChart"/>
    <dgm:cxn modelId="{6AF8A8C2-1484-4553-AD17-084117BB4C97}" type="presParOf" srcId="{28F12CA6-316D-4ABD-9CB0-C5FB9CCB38CF}" destId="{D83DFA48-5AC1-4C4E-8637-D1FCF26E8607}" srcOrd="1" destOrd="0" presId="urn:microsoft.com/office/officeart/2009/3/layout/HorizontalOrganizationChart"/>
    <dgm:cxn modelId="{FCEB9F8C-59A6-44C2-A961-0FA0189A5EEF}" type="presParOf" srcId="{C1A0E70B-A373-4075-8A57-C0B67E7C8FC0}" destId="{4E1A0D8C-006B-4674-9C02-6EE7F833C7FF}" srcOrd="1" destOrd="0" presId="urn:microsoft.com/office/officeart/2009/3/layout/HorizontalOrganizationChart"/>
    <dgm:cxn modelId="{C088CBA3-2DAF-42A1-800F-DDB4EC26B67F}" type="presParOf" srcId="{4E1A0D8C-006B-4674-9C02-6EE7F833C7FF}" destId="{A6E06B57-D7D5-4986-BE90-9E38E4A3BE63}" srcOrd="0" destOrd="0" presId="urn:microsoft.com/office/officeart/2009/3/layout/HorizontalOrganizationChart"/>
    <dgm:cxn modelId="{BF382009-F3B0-4BAE-BB42-3D9C1F073A34}" type="presParOf" srcId="{4E1A0D8C-006B-4674-9C02-6EE7F833C7FF}" destId="{4F60CF5A-4D0A-491E-87D8-B6FEAC23E82C}" srcOrd="1" destOrd="0" presId="urn:microsoft.com/office/officeart/2009/3/layout/HorizontalOrganizationChart"/>
    <dgm:cxn modelId="{43F8C71C-8D65-4535-B79A-9CEE92D4929C}" type="presParOf" srcId="{4F60CF5A-4D0A-491E-87D8-B6FEAC23E82C}" destId="{D8CCBA65-D2C8-4FEB-AC30-4C4968787057}" srcOrd="0" destOrd="0" presId="urn:microsoft.com/office/officeart/2009/3/layout/HorizontalOrganizationChart"/>
    <dgm:cxn modelId="{DF73CFAE-1F64-4C17-BEE8-BC74F61B137F}" type="presParOf" srcId="{D8CCBA65-D2C8-4FEB-AC30-4C4968787057}" destId="{7BAB30EE-74DC-430A-AAF7-8CC1AC6A9D3E}" srcOrd="0" destOrd="0" presId="urn:microsoft.com/office/officeart/2009/3/layout/HorizontalOrganizationChart"/>
    <dgm:cxn modelId="{2902AC01-DCEA-4A35-83DA-52ACC0DA99EE}" type="presParOf" srcId="{D8CCBA65-D2C8-4FEB-AC30-4C4968787057}" destId="{DD8A6A21-F1CA-42AD-BF62-7533432CB96B}" srcOrd="1" destOrd="0" presId="urn:microsoft.com/office/officeart/2009/3/layout/HorizontalOrganizationChart"/>
    <dgm:cxn modelId="{6AEA6863-36D8-486D-87D7-94FBD10C1F6E}" type="presParOf" srcId="{4F60CF5A-4D0A-491E-87D8-B6FEAC23E82C}" destId="{F035581B-E232-4EEE-BFCA-766166A19C95}" srcOrd="1" destOrd="0" presId="urn:microsoft.com/office/officeart/2009/3/layout/HorizontalOrganizationChart"/>
    <dgm:cxn modelId="{561A6CF6-1594-486A-B8E8-F8C82B66A5E8}" type="presParOf" srcId="{4F60CF5A-4D0A-491E-87D8-B6FEAC23E82C}" destId="{EE8EF130-40D4-4FA0-8C71-A93A70AD6F6D}" srcOrd="2" destOrd="0" presId="urn:microsoft.com/office/officeart/2009/3/layout/HorizontalOrganizationChart"/>
    <dgm:cxn modelId="{C54BA87D-29F7-42FC-8026-175A2FF91AF6}" type="presParOf" srcId="{C1A0E70B-A373-4075-8A57-C0B67E7C8FC0}" destId="{CEB84CB9-A2CA-40BA-8817-3FB27E9B8C33}" srcOrd="2" destOrd="0" presId="urn:microsoft.com/office/officeart/2009/3/layout/HorizontalOrganizationChart"/>
    <dgm:cxn modelId="{DFEA833D-B7E3-4B07-8A13-7681129C9023}" type="presParOf" srcId="{D484AF65-B347-4903-AA45-CC76733CD0F3}" destId="{E3EFEE2D-FBE0-4A9D-8167-3531F4679E52}" srcOrd="6" destOrd="0" presId="urn:microsoft.com/office/officeart/2009/3/layout/HorizontalOrganizationChart"/>
    <dgm:cxn modelId="{425A6B0F-A0B2-4B4D-9E8A-6A8FFF6086D1}" type="presParOf" srcId="{D484AF65-B347-4903-AA45-CC76733CD0F3}" destId="{95090E51-5F56-4533-B570-001D109CE07D}" srcOrd="7" destOrd="0" presId="urn:microsoft.com/office/officeart/2009/3/layout/HorizontalOrganizationChart"/>
    <dgm:cxn modelId="{DD9B684B-64A1-45A2-A8F5-06484DE92FED}" type="presParOf" srcId="{95090E51-5F56-4533-B570-001D109CE07D}" destId="{1792C00D-B550-4967-9909-928210F25EBF}" srcOrd="0" destOrd="0" presId="urn:microsoft.com/office/officeart/2009/3/layout/HorizontalOrganizationChart"/>
    <dgm:cxn modelId="{7F501735-A14B-4382-9762-CDF4E9F413B2}" type="presParOf" srcId="{1792C00D-B550-4967-9909-928210F25EBF}" destId="{CAC50509-3D04-4B6E-B88B-FA99F689648D}" srcOrd="0" destOrd="0" presId="urn:microsoft.com/office/officeart/2009/3/layout/HorizontalOrganizationChart"/>
    <dgm:cxn modelId="{425F5E16-7029-4A54-9F9C-0C0F354EC142}" type="presParOf" srcId="{1792C00D-B550-4967-9909-928210F25EBF}" destId="{772FB1CD-02C4-4892-8907-AC401DFAA546}" srcOrd="1" destOrd="0" presId="urn:microsoft.com/office/officeart/2009/3/layout/HorizontalOrganizationChart"/>
    <dgm:cxn modelId="{27DB0148-D270-49DE-AD37-DD639E862958}" type="presParOf" srcId="{95090E51-5F56-4533-B570-001D109CE07D}" destId="{93244E41-48F2-4239-AD6C-74A0265B6FE4}" srcOrd="1" destOrd="0" presId="urn:microsoft.com/office/officeart/2009/3/layout/HorizontalOrganizationChart"/>
    <dgm:cxn modelId="{0DEBE6ED-C142-4EC9-BB29-12478E4B2F05}" type="presParOf" srcId="{93244E41-48F2-4239-AD6C-74A0265B6FE4}" destId="{3BAF3CB0-2543-4143-A102-9E1B3DB77946}" srcOrd="0" destOrd="0" presId="urn:microsoft.com/office/officeart/2009/3/layout/HorizontalOrganizationChart"/>
    <dgm:cxn modelId="{251D5817-9A5A-425C-BD2E-B9884012E9A4}" type="presParOf" srcId="{93244E41-48F2-4239-AD6C-74A0265B6FE4}" destId="{ABB2D32E-B881-4A46-96D1-85ED5301895A}" srcOrd="1" destOrd="0" presId="urn:microsoft.com/office/officeart/2009/3/layout/HorizontalOrganizationChart"/>
    <dgm:cxn modelId="{5A1878F1-5C19-46B3-8E1C-557A9ECF8332}" type="presParOf" srcId="{ABB2D32E-B881-4A46-96D1-85ED5301895A}" destId="{DC8AA467-DE81-425A-8F40-E69BCF67DDD4}" srcOrd="0" destOrd="0" presId="urn:microsoft.com/office/officeart/2009/3/layout/HorizontalOrganizationChart"/>
    <dgm:cxn modelId="{6B8489EB-2315-40E4-A19C-315043ECD04B}" type="presParOf" srcId="{DC8AA467-DE81-425A-8F40-E69BCF67DDD4}" destId="{D52773FD-331D-4BF0-A57A-36A96A16C56B}" srcOrd="0" destOrd="0" presId="urn:microsoft.com/office/officeart/2009/3/layout/HorizontalOrganizationChart"/>
    <dgm:cxn modelId="{1FF6D222-8699-4190-A712-FD0BFB997AB1}" type="presParOf" srcId="{DC8AA467-DE81-425A-8F40-E69BCF67DDD4}" destId="{C92B6EF3-AEDA-4B64-B7DE-2F9CD4FB8D88}" srcOrd="1" destOrd="0" presId="urn:microsoft.com/office/officeart/2009/3/layout/HorizontalOrganizationChart"/>
    <dgm:cxn modelId="{A5AE34EB-9339-486F-9422-B5043415BC9A}" type="presParOf" srcId="{ABB2D32E-B881-4A46-96D1-85ED5301895A}" destId="{C1C1A607-BAEF-41ED-8100-711704D63498}" srcOrd="1" destOrd="0" presId="urn:microsoft.com/office/officeart/2009/3/layout/HorizontalOrganizationChart"/>
    <dgm:cxn modelId="{11323863-6B1C-4DF4-B332-1495F4EBD1EE}" type="presParOf" srcId="{ABB2D32E-B881-4A46-96D1-85ED5301895A}" destId="{8AF63746-A9FA-4FDA-B764-73EA0A975D99}" srcOrd="2" destOrd="0" presId="urn:microsoft.com/office/officeart/2009/3/layout/HorizontalOrganizationChart"/>
    <dgm:cxn modelId="{360A54F4-F93A-45AB-B1AF-6EBA9BDE8496}" type="presParOf" srcId="{95090E51-5F56-4533-B570-001D109CE07D}" destId="{7ADEBB69-7EAE-453B-BB57-E6BF4E690B75}" srcOrd="2" destOrd="0" presId="urn:microsoft.com/office/officeart/2009/3/layout/HorizontalOrganizationChart"/>
    <dgm:cxn modelId="{4BCF8EB2-3991-46C6-B99E-EFC4D99BFD43}" type="presParOf" srcId="{D484AF65-B347-4903-AA45-CC76733CD0F3}" destId="{146FFA1B-0274-4188-9125-D22632C02DC8}" srcOrd="8" destOrd="0" presId="urn:microsoft.com/office/officeart/2009/3/layout/HorizontalOrganizationChart"/>
    <dgm:cxn modelId="{CFB57056-ED18-4B8D-93F4-A66F92964152}" type="presParOf" srcId="{D484AF65-B347-4903-AA45-CC76733CD0F3}" destId="{E364AA49-2DF4-4520-9DBB-5EB0413FB40E}" srcOrd="9" destOrd="0" presId="urn:microsoft.com/office/officeart/2009/3/layout/HorizontalOrganizationChart"/>
    <dgm:cxn modelId="{7E95BEB2-6044-4550-9E8E-A52E0B37B2DC}" type="presParOf" srcId="{E364AA49-2DF4-4520-9DBB-5EB0413FB40E}" destId="{F748F435-C1F8-4B40-9A67-7F37F41DF5C7}" srcOrd="0" destOrd="0" presId="urn:microsoft.com/office/officeart/2009/3/layout/HorizontalOrganizationChart"/>
    <dgm:cxn modelId="{8BCE6335-4613-4C07-95E0-12FCACBFB2CA}" type="presParOf" srcId="{F748F435-C1F8-4B40-9A67-7F37F41DF5C7}" destId="{4180EF18-55CF-4BEE-8B07-60048612DBE2}" srcOrd="0" destOrd="0" presId="urn:microsoft.com/office/officeart/2009/3/layout/HorizontalOrganizationChart"/>
    <dgm:cxn modelId="{CD061E0F-B553-410B-9DAF-23DCAE48A03A}" type="presParOf" srcId="{F748F435-C1F8-4B40-9A67-7F37F41DF5C7}" destId="{8ED5E67C-919E-40DA-8607-8D82DCF70FA3}" srcOrd="1" destOrd="0" presId="urn:microsoft.com/office/officeart/2009/3/layout/HorizontalOrganizationChart"/>
    <dgm:cxn modelId="{A890D3B7-F3C3-46CC-ACD8-ED91341012AC}" type="presParOf" srcId="{E364AA49-2DF4-4520-9DBB-5EB0413FB40E}" destId="{3124FECC-3667-4489-A241-ACC19FA1661C}" srcOrd="1" destOrd="0" presId="urn:microsoft.com/office/officeart/2009/3/layout/HorizontalOrganizationChart"/>
    <dgm:cxn modelId="{50C7078D-8349-4360-9FE4-6BD23C9C82E6}" type="presParOf" srcId="{3124FECC-3667-4489-A241-ACC19FA1661C}" destId="{1FC42BF1-8891-43BB-8E95-81F7F4CACDE2}" srcOrd="0" destOrd="0" presId="urn:microsoft.com/office/officeart/2009/3/layout/HorizontalOrganizationChart"/>
    <dgm:cxn modelId="{E9093842-058A-41A3-87FD-06E1F2501C7F}" type="presParOf" srcId="{3124FECC-3667-4489-A241-ACC19FA1661C}" destId="{0A61BC4E-9C40-4B42-AE0F-1693D1907EA5}" srcOrd="1" destOrd="0" presId="urn:microsoft.com/office/officeart/2009/3/layout/HorizontalOrganizationChart"/>
    <dgm:cxn modelId="{B3BB7FAA-7689-4FD6-8093-F8616A6D282B}" type="presParOf" srcId="{0A61BC4E-9C40-4B42-AE0F-1693D1907EA5}" destId="{7B7800FB-7C1E-4ACA-B374-0B243909E963}" srcOrd="0" destOrd="0" presId="urn:microsoft.com/office/officeart/2009/3/layout/HorizontalOrganizationChart"/>
    <dgm:cxn modelId="{465BF87C-5B73-450F-B5BE-28E700A69AD0}" type="presParOf" srcId="{7B7800FB-7C1E-4ACA-B374-0B243909E963}" destId="{77AB106F-ECC4-4975-8703-090C60A1B662}" srcOrd="0" destOrd="0" presId="urn:microsoft.com/office/officeart/2009/3/layout/HorizontalOrganizationChart"/>
    <dgm:cxn modelId="{901D7EF8-7C4F-40BD-89ED-BC3A2A4E1634}" type="presParOf" srcId="{7B7800FB-7C1E-4ACA-B374-0B243909E963}" destId="{21614EBF-77D2-41A4-B194-7578F4F51C9A}" srcOrd="1" destOrd="0" presId="urn:microsoft.com/office/officeart/2009/3/layout/HorizontalOrganizationChart"/>
    <dgm:cxn modelId="{A4E6D402-A695-428C-A863-847F0B695667}" type="presParOf" srcId="{0A61BC4E-9C40-4B42-AE0F-1693D1907EA5}" destId="{2F550AF6-9F4C-44C0-93C8-8D17269C30AD}" srcOrd="1" destOrd="0" presId="urn:microsoft.com/office/officeart/2009/3/layout/HorizontalOrganizationChart"/>
    <dgm:cxn modelId="{ACB8906A-5511-46BC-B3AA-F4D9D2CA0904}" type="presParOf" srcId="{0A61BC4E-9C40-4B42-AE0F-1693D1907EA5}" destId="{A48161F5-D21C-448A-856B-FCEB82D099A1}" srcOrd="2" destOrd="0" presId="urn:microsoft.com/office/officeart/2009/3/layout/HorizontalOrganizationChart"/>
    <dgm:cxn modelId="{95426777-2A91-47F6-A976-853F449343BD}" type="presParOf" srcId="{E364AA49-2DF4-4520-9DBB-5EB0413FB40E}" destId="{A1692D5E-F340-4C24-BD01-FBDBC84EDFD5}" srcOrd="2" destOrd="0" presId="urn:microsoft.com/office/officeart/2009/3/layout/HorizontalOrganizationChart"/>
    <dgm:cxn modelId="{D580B405-FA86-4E4B-96F6-09D7B1584B43}" type="presParOf" srcId="{23D1A7F8-61E1-4DBB-AE02-BA53078E1CD7}" destId="{21A04A1A-DFA1-4965-AF35-AE465A74EE05}"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64B537-0FE4-4620-ADF4-93C28CFD06AC}" type="doc">
      <dgm:prSet loTypeId="urn:microsoft.com/office/officeart/2009/3/layout/HorizontalOrganizationChart" loCatId="hierarchy" qsTypeId="urn:microsoft.com/office/officeart/2009/2/quickstyle/3d8" qsCatId="3D" csTypeId="urn:microsoft.com/office/officeart/2005/8/colors/accent1_2" csCatId="accent1" phldr="1"/>
      <dgm:spPr/>
      <dgm:t>
        <a:bodyPr/>
        <a:lstStyle/>
        <a:p>
          <a:endParaRPr lang="fr-FR"/>
        </a:p>
      </dgm:t>
    </dgm:pt>
    <dgm:pt modelId="{6ABAB72B-7F1F-4161-88B9-4527B67B46F9}">
      <dgm:prSet phldrT="[Texte]" custT="1"/>
      <dgm:spPr>
        <a:solidFill>
          <a:schemeClr val="tx2">
            <a:lumMod val="40000"/>
            <a:lumOff val="60000"/>
          </a:schemeClr>
        </a:solidFill>
      </dgm:spPr>
      <dgm:t>
        <a:bodyPr/>
        <a:lstStyle/>
        <a:p>
          <a:r>
            <a:rPr lang="fr-FR" sz="2000" b="0" dirty="0" smtClean="0">
              <a:solidFill>
                <a:schemeClr val="tx1"/>
              </a:solidFill>
            </a:rPr>
            <a:t>Projet</a:t>
          </a:r>
          <a:endParaRPr lang="fr-FR" sz="2000" b="0" dirty="0">
            <a:solidFill>
              <a:schemeClr val="tx1"/>
            </a:solidFill>
          </a:endParaRPr>
        </a:p>
      </dgm:t>
    </dgm:pt>
    <dgm:pt modelId="{EC526C25-CCBA-45B5-9DE6-FA288E148C71}" type="sibTrans" cxnId="{CB709601-23E7-42BF-9C50-B27987CBA5DB}">
      <dgm:prSet/>
      <dgm:spPr/>
      <dgm:t>
        <a:bodyPr/>
        <a:lstStyle/>
        <a:p>
          <a:endParaRPr lang="fr-FR" sz="3200" b="0">
            <a:solidFill>
              <a:schemeClr val="tx1"/>
            </a:solidFill>
          </a:endParaRPr>
        </a:p>
      </dgm:t>
    </dgm:pt>
    <dgm:pt modelId="{8E6D1C20-8DF3-4AD5-9CE9-8569A87181EB}" type="parTrans" cxnId="{CB709601-23E7-42BF-9C50-B27987CBA5DB}">
      <dgm:prSet/>
      <dgm:spPr/>
      <dgm:t>
        <a:bodyPr/>
        <a:lstStyle/>
        <a:p>
          <a:endParaRPr lang="fr-FR" sz="3200" b="0">
            <a:solidFill>
              <a:schemeClr val="tx1"/>
            </a:solidFill>
          </a:endParaRPr>
        </a:p>
      </dgm:t>
    </dgm:pt>
    <dgm:pt modelId="{5EE260C6-D548-4F37-BC89-C000BE2DAAE9}">
      <dgm:prSet custT="1"/>
      <dgm:spPr>
        <a:solidFill>
          <a:srgbClr val="FFC000"/>
        </a:solidFill>
      </dgm:spPr>
      <dgm:t>
        <a:bodyPr/>
        <a:lstStyle/>
        <a:p>
          <a:r>
            <a:rPr lang="fr-FR" sz="2000" b="0" dirty="0" smtClean="0">
              <a:solidFill>
                <a:schemeClr val="tx1"/>
              </a:solidFill>
            </a:rPr>
            <a:t>Lot 1</a:t>
          </a:r>
          <a:endParaRPr lang="fr-FR" sz="2000" b="0" dirty="0">
            <a:solidFill>
              <a:schemeClr val="tx1"/>
            </a:solidFill>
          </a:endParaRPr>
        </a:p>
      </dgm:t>
    </dgm:pt>
    <dgm:pt modelId="{83298C80-EA3F-4067-AC0A-EE66269534F1}" type="parTrans" cxnId="{2D8F9DB0-DDC7-4EEB-8FE2-9AB600B8200A}">
      <dgm:prSet/>
      <dgm:spPr/>
      <dgm:t>
        <a:bodyPr/>
        <a:lstStyle/>
        <a:p>
          <a:endParaRPr lang="fr-FR" sz="3200" b="0">
            <a:solidFill>
              <a:schemeClr val="tx1"/>
            </a:solidFill>
          </a:endParaRPr>
        </a:p>
      </dgm:t>
    </dgm:pt>
    <dgm:pt modelId="{F92F2C8E-73D9-4B5E-A156-1779EEE046F3}" type="sibTrans" cxnId="{2D8F9DB0-DDC7-4EEB-8FE2-9AB600B8200A}">
      <dgm:prSet/>
      <dgm:spPr/>
      <dgm:t>
        <a:bodyPr/>
        <a:lstStyle/>
        <a:p>
          <a:endParaRPr lang="fr-FR" sz="3200" b="0">
            <a:solidFill>
              <a:schemeClr val="tx1"/>
            </a:solidFill>
          </a:endParaRPr>
        </a:p>
      </dgm:t>
    </dgm:pt>
    <dgm:pt modelId="{D9F74373-2D72-4FE0-B86C-7807203EA2BD}">
      <dgm:prSet custT="1"/>
      <dgm:spPr>
        <a:solidFill>
          <a:srgbClr val="FFC000"/>
        </a:solidFill>
      </dgm:spPr>
      <dgm:t>
        <a:bodyPr/>
        <a:lstStyle/>
        <a:p>
          <a:r>
            <a:rPr lang="fr-FR" sz="2000" b="0" dirty="0" smtClean="0">
              <a:solidFill>
                <a:schemeClr val="tx1"/>
              </a:solidFill>
            </a:rPr>
            <a:t>Lot 4</a:t>
          </a:r>
          <a:endParaRPr lang="fr-FR" sz="2000" b="0" dirty="0">
            <a:solidFill>
              <a:schemeClr val="tx1"/>
            </a:solidFill>
          </a:endParaRPr>
        </a:p>
      </dgm:t>
    </dgm:pt>
    <dgm:pt modelId="{B308E805-B94E-49B9-BB56-C4B16235C5E5}" type="parTrans" cxnId="{C1B5905D-7E78-4C8E-BAC2-3CED0E2DE2CD}">
      <dgm:prSet/>
      <dgm:spPr/>
      <dgm:t>
        <a:bodyPr/>
        <a:lstStyle/>
        <a:p>
          <a:endParaRPr lang="fr-FR" sz="3200" b="0">
            <a:solidFill>
              <a:schemeClr val="tx1"/>
            </a:solidFill>
          </a:endParaRPr>
        </a:p>
      </dgm:t>
    </dgm:pt>
    <dgm:pt modelId="{E16DDB94-BD37-45CA-A5A7-842EB121EFE8}" type="sibTrans" cxnId="{C1B5905D-7E78-4C8E-BAC2-3CED0E2DE2CD}">
      <dgm:prSet/>
      <dgm:spPr/>
      <dgm:t>
        <a:bodyPr/>
        <a:lstStyle/>
        <a:p>
          <a:endParaRPr lang="fr-FR" sz="3200" b="0">
            <a:solidFill>
              <a:schemeClr val="tx1"/>
            </a:solidFill>
          </a:endParaRPr>
        </a:p>
      </dgm:t>
    </dgm:pt>
    <dgm:pt modelId="{7FA6C826-841E-4928-B8BD-18C4216110C3}">
      <dgm:prSet custT="1"/>
      <dgm:spPr>
        <a:solidFill>
          <a:srgbClr val="FFC000"/>
        </a:solidFill>
      </dgm:spPr>
      <dgm:t>
        <a:bodyPr/>
        <a:lstStyle/>
        <a:p>
          <a:r>
            <a:rPr lang="fr-FR" sz="2000" b="0" dirty="0" smtClean="0">
              <a:solidFill>
                <a:schemeClr val="tx1"/>
              </a:solidFill>
            </a:rPr>
            <a:t>Lot 3</a:t>
          </a:r>
          <a:endParaRPr lang="fr-FR" sz="2000" b="0" dirty="0">
            <a:solidFill>
              <a:schemeClr val="tx1"/>
            </a:solidFill>
          </a:endParaRPr>
        </a:p>
      </dgm:t>
    </dgm:pt>
    <dgm:pt modelId="{6FC95577-1F04-41D0-96DF-D02E179013A3}" type="parTrans" cxnId="{12352A1C-A2A5-41C5-8E0F-37D9F854D50D}">
      <dgm:prSet/>
      <dgm:spPr/>
      <dgm:t>
        <a:bodyPr/>
        <a:lstStyle/>
        <a:p>
          <a:endParaRPr lang="fr-FR" sz="3200" b="0">
            <a:solidFill>
              <a:schemeClr val="tx1"/>
            </a:solidFill>
          </a:endParaRPr>
        </a:p>
      </dgm:t>
    </dgm:pt>
    <dgm:pt modelId="{4C0F6A8A-CFB7-428A-8D25-4F9CB1A346FD}" type="sibTrans" cxnId="{12352A1C-A2A5-41C5-8E0F-37D9F854D50D}">
      <dgm:prSet/>
      <dgm:spPr/>
      <dgm:t>
        <a:bodyPr/>
        <a:lstStyle/>
        <a:p>
          <a:endParaRPr lang="fr-FR" sz="3200" b="0">
            <a:solidFill>
              <a:schemeClr val="tx1"/>
            </a:solidFill>
          </a:endParaRPr>
        </a:p>
      </dgm:t>
    </dgm:pt>
    <dgm:pt modelId="{1AA06B16-9A71-4288-A28A-F397BDCDCB41}">
      <dgm:prSet custT="1"/>
      <dgm:spPr>
        <a:solidFill>
          <a:srgbClr val="FFC000"/>
        </a:solidFill>
      </dgm:spPr>
      <dgm:t>
        <a:bodyPr/>
        <a:lstStyle/>
        <a:p>
          <a:r>
            <a:rPr lang="fr-FR" sz="2000" b="0" dirty="0" smtClean="0">
              <a:solidFill>
                <a:schemeClr val="tx1"/>
              </a:solidFill>
            </a:rPr>
            <a:t>Lot 2</a:t>
          </a:r>
          <a:endParaRPr lang="fr-FR" sz="2000" b="0" dirty="0">
            <a:solidFill>
              <a:schemeClr val="tx1"/>
            </a:solidFill>
          </a:endParaRPr>
        </a:p>
      </dgm:t>
    </dgm:pt>
    <dgm:pt modelId="{8699BE4B-DFFC-4357-9F36-361B2A78B95C}" type="parTrans" cxnId="{93844FF6-B0D2-4AD1-B234-1526F7BD1E80}">
      <dgm:prSet/>
      <dgm:spPr/>
      <dgm:t>
        <a:bodyPr/>
        <a:lstStyle/>
        <a:p>
          <a:endParaRPr lang="fr-FR" sz="3200" b="0">
            <a:solidFill>
              <a:schemeClr val="tx1"/>
            </a:solidFill>
          </a:endParaRPr>
        </a:p>
      </dgm:t>
    </dgm:pt>
    <dgm:pt modelId="{F4E30107-9235-4CCF-9C2B-1FF5CD2D7E3A}" type="sibTrans" cxnId="{93844FF6-B0D2-4AD1-B234-1526F7BD1E80}">
      <dgm:prSet/>
      <dgm:spPr/>
      <dgm:t>
        <a:bodyPr/>
        <a:lstStyle/>
        <a:p>
          <a:endParaRPr lang="fr-FR" sz="3200" b="0">
            <a:solidFill>
              <a:schemeClr val="tx1"/>
            </a:solidFill>
          </a:endParaRPr>
        </a:p>
      </dgm:t>
    </dgm:pt>
    <dgm:pt modelId="{3225D0DC-8191-47B8-8FDE-7827A36F6B34}" type="pres">
      <dgm:prSet presAssocID="{0964B537-0FE4-4620-ADF4-93C28CFD06AC}" presName="hierChild1" presStyleCnt="0">
        <dgm:presLayoutVars>
          <dgm:orgChart val="1"/>
          <dgm:chPref val="1"/>
          <dgm:dir val="rev"/>
          <dgm:animOne val="branch"/>
          <dgm:animLvl val="lvl"/>
          <dgm:resizeHandles/>
        </dgm:presLayoutVars>
      </dgm:prSet>
      <dgm:spPr/>
      <dgm:t>
        <a:bodyPr/>
        <a:lstStyle/>
        <a:p>
          <a:endParaRPr lang="en-US"/>
        </a:p>
      </dgm:t>
    </dgm:pt>
    <dgm:pt modelId="{23D1A7F8-61E1-4DBB-AE02-BA53078E1CD7}" type="pres">
      <dgm:prSet presAssocID="{6ABAB72B-7F1F-4161-88B9-4527B67B46F9}" presName="hierRoot1" presStyleCnt="0">
        <dgm:presLayoutVars>
          <dgm:hierBranch val="init"/>
        </dgm:presLayoutVars>
      </dgm:prSet>
      <dgm:spPr/>
      <dgm:t>
        <a:bodyPr/>
        <a:lstStyle/>
        <a:p>
          <a:endParaRPr lang="fr-FR"/>
        </a:p>
      </dgm:t>
    </dgm:pt>
    <dgm:pt modelId="{363F9ADE-57BD-4739-BB3B-9680FDCDA151}" type="pres">
      <dgm:prSet presAssocID="{6ABAB72B-7F1F-4161-88B9-4527B67B46F9}" presName="rootComposite1" presStyleCnt="0"/>
      <dgm:spPr/>
      <dgm:t>
        <a:bodyPr/>
        <a:lstStyle/>
        <a:p>
          <a:endParaRPr lang="fr-FR"/>
        </a:p>
      </dgm:t>
    </dgm:pt>
    <dgm:pt modelId="{7EE39687-8382-4E82-9BFC-85447CD6CC70}" type="pres">
      <dgm:prSet presAssocID="{6ABAB72B-7F1F-4161-88B9-4527B67B46F9}" presName="rootText1" presStyleLbl="node0" presStyleIdx="0" presStyleCnt="1" custScaleX="79514" custScaleY="118079" custLinFactNeighborX="47750" custLinFactNeighborY="-1384">
        <dgm:presLayoutVars>
          <dgm:chPref val="3"/>
        </dgm:presLayoutVars>
      </dgm:prSet>
      <dgm:spPr/>
      <dgm:t>
        <a:bodyPr/>
        <a:lstStyle/>
        <a:p>
          <a:endParaRPr lang="fr-FR"/>
        </a:p>
      </dgm:t>
    </dgm:pt>
    <dgm:pt modelId="{58818FC1-939E-4E5A-8087-8FC690A58609}" type="pres">
      <dgm:prSet presAssocID="{6ABAB72B-7F1F-4161-88B9-4527B67B46F9}" presName="rootConnector1" presStyleLbl="node1" presStyleIdx="0" presStyleCnt="0"/>
      <dgm:spPr/>
      <dgm:t>
        <a:bodyPr/>
        <a:lstStyle/>
        <a:p>
          <a:endParaRPr lang="en-US"/>
        </a:p>
      </dgm:t>
    </dgm:pt>
    <dgm:pt modelId="{D484AF65-B347-4903-AA45-CC76733CD0F3}" type="pres">
      <dgm:prSet presAssocID="{6ABAB72B-7F1F-4161-88B9-4527B67B46F9}" presName="hierChild2" presStyleCnt="0"/>
      <dgm:spPr/>
      <dgm:t>
        <a:bodyPr/>
        <a:lstStyle/>
        <a:p>
          <a:endParaRPr lang="fr-FR"/>
        </a:p>
      </dgm:t>
    </dgm:pt>
    <dgm:pt modelId="{99089A30-6BD4-4407-9BA1-E2E86527DF5D}" type="pres">
      <dgm:prSet presAssocID="{83298C80-EA3F-4067-AC0A-EE66269534F1}" presName="Name66" presStyleLbl="parChTrans1D2" presStyleIdx="0" presStyleCnt="4"/>
      <dgm:spPr/>
      <dgm:t>
        <a:bodyPr/>
        <a:lstStyle/>
        <a:p>
          <a:endParaRPr lang="fr-FR"/>
        </a:p>
      </dgm:t>
    </dgm:pt>
    <dgm:pt modelId="{F48BF033-D8A5-48E6-93BB-0E721D3539AF}" type="pres">
      <dgm:prSet presAssocID="{5EE260C6-D548-4F37-BC89-C000BE2DAAE9}" presName="hierRoot2" presStyleCnt="0">
        <dgm:presLayoutVars>
          <dgm:hierBranch val="init"/>
        </dgm:presLayoutVars>
      </dgm:prSet>
      <dgm:spPr/>
      <dgm:t>
        <a:bodyPr/>
        <a:lstStyle/>
        <a:p>
          <a:endParaRPr lang="fr-FR"/>
        </a:p>
      </dgm:t>
    </dgm:pt>
    <dgm:pt modelId="{72E32140-85F6-4FB0-95C0-9422F82E7E0E}" type="pres">
      <dgm:prSet presAssocID="{5EE260C6-D548-4F37-BC89-C000BE2DAAE9}" presName="rootComposite" presStyleCnt="0"/>
      <dgm:spPr/>
      <dgm:t>
        <a:bodyPr/>
        <a:lstStyle/>
        <a:p>
          <a:endParaRPr lang="fr-FR"/>
        </a:p>
      </dgm:t>
    </dgm:pt>
    <dgm:pt modelId="{C9E44629-9D43-4BCC-9776-2945ABD3CBB5}" type="pres">
      <dgm:prSet presAssocID="{5EE260C6-D548-4F37-BC89-C000BE2DAAE9}" presName="rootText" presStyleLbl="node2" presStyleIdx="0" presStyleCnt="4" custScaleX="57602" custScaleY="118079" custLinFactNeighborX="-1132">
        <dgm:presLayoutVars>
          <dgm:chPref val="3"/>
        </dgm:presLayoutVars>
      </dgm:prSet>
      <dgm:spPr/>
      <dgm:t>
        <a:bodyPr/>
        <a:lstStyle/>
        <a:p>
          <a:endParaRPr lang="fr-FR"/>
        </a:p>
      </dgm:t>
    </dgm:pt>
    <dgm:pt modelId="{B1137E3D-A5CA-421F-9E19-1DBA0EBE3C17}" type="pres">
      <dgm:prSet presAssocID="{5EE260C6-D548-4F37-BC89-C000BE2DAAE9}" presName="rootConnector" presStyleLbl="node2" presStyleIdx="0" presStyleCnt="4"/>
      <dgm:spPr/>
      <dgm:t>
        <a:bodyPr/>
        <a:lstStyle/>
        <a:p>
          <a:endParaRPr lang="en-US"/>
        </a:p>
      </dgm:t>
    </dgm:pt>
    <dgm:pt modelId="{482FC9CB-1587-4E11-9185-3106985EFFCB}" type="pres">
      <dgm:prSet presAssocID="{5EE260C6-D548-4F37-BC89-C000BE2DAAE9}" presName="hierChild4" presStyleCnt="0"/>
      <dgm:spPr/>
      <dgm:t>
        <a:bodyPr/>
        <a:lstStyle/>
        <a:p>
          <a:endParaRPr lang="fr-FR"/>
        </a:p>
      </dgm:t>
    </dgm:pt>
    <dgm:pt modelId="{6432206F-789B-49FB-AFBA-C62C33853A94}" type="pres">
      <dgm:prSet presAssocID="{5EE260C6-D548-4F37-BC89-C000BE2DAAE9}" presName="hierChild5" presStyleCnt="0"/>
      <dgm:spPr/>
      <dgm:t>
        <a:bodyPr/>
        <a:lstStyle/>
        <a:p>
          <a:endParaRPr lang="fr-FR"/>
        </a:p>
      </dgm:t>
    </dgm:pt>
    <dgm:pt modelId="{08E4CDB6-FA15-4F86-998B-A82D2CA5E67E}" type="pres">
      <dgm:prSet presAssocID="{8699BE4B-DFFC-4357-9F36-361B2A78B95C}" presName="Name66" presStyleLbl="parChTrans1D2" presStyleIdx="1" presStyleCnt="4"/>
      <dgm:spPr/>
      <dgm:t>
        <a:bodyPr/>
        <a:lstStyle/>
        <a:p>
          <a:endParaRPr lang="fr-FR"/>
        </a:p>
      </dgm:t>
    </dgm:pt>
    <dgm:pt modelId="{B6219883-9AB5-4BEC-9E9D-2597AB7694CF}" type="pres">
      <dgm:prSet presAssocID="{1AA06B16-9A71-4288-A28A-F397BDCDCB41}" presName="hierRoot2" presStyleCnt="0">
        <dgm:presLayoutVars>
          <dgm:hierBranch val="init"/>
        </dgm:presLayoutVars>
      </dgm:prSet>
      <dgm:spPr/>
      <dgm:t>
        <a:bodyPr/>
        <a:lstStyle/>
        <a:p>
          <a:endParaRPr lang="fr-FR"/>
        </a:p>
      </dgm:t>
    </dgm:pt>
    <dgm:pt modelId="{F707D238-F9FD-4DB3-A969-EC6C0E9AECA9}" type="pres">
      <dgm:prSet presAssocID="{1AA06B16-9A71-4288-A28A-F397BDCDCB41}" presName="rootComposite" presStyleCnt="0"/>
      <dgm:spPr/>
      <dgm:t>
        <a:bodyPr/>
        <a:lstStyle/>
        <a:p>
          <a:endParaRPr lang="fr-FR"/>
        </a:p>
      </dgm:t>
    </dgm:pt>
    <dgm:pt modelId="{829D2A2C-0284-475B-AEA1-EE297981A63E}" type="pres">
      <dgm:prSet presAssocID="{1AA06B16-9A71-4288-A28A-F397BDCDCB41}" presName="rootText" presStyleLbl="node2" presStyleIdx="1" presStyleCnt="4" custScaleX="57594" custScaleY="123845" custLinFactNeighborX="-1698">
        <dgm:presLayoutVars>
          <dgm:chPref val="3"/>
        </dgm:presLayoutVars>
      </dgm:prSet>
      <dgm:spPr/>
      <dgm:t>
        <a:bodyPr/>
        <a:lstStyle/>
        <a:p>
          <a:endParaRPr lang="fr-FR"/>
        </a:p>
      </dgm:t>
    </dgm:pt>
    <dgm:pt modelId="{741AC100-FB28-4DA5-A22A-EFD94A76557F}" type="pres">
      <dgm:prSet presAssocID="{1AA06B16-9A71-4288-A28A-F397BDCDCB41}" presName="rootConnector" presStyleLbl="node2" presStyleIdx="1" presStyleCnt="4"/>
      <dgm:spPr/>
      <dgm:t>
        <a:bodyPr/>
        <a:lstStyle/>
        <a:p>
          <a:endParaRPr lang="en-US"/>
        </a:p>
      </dgm:t>
    </dgm:pt>
    <dgm:pt modelId="{C15557AB-F65A-41B3-BD49-03D937000EA9}" type="pres">
      <dgm:prSet presAssocID="{1AA06B16-9A71-4288-A28A-F397BDCDCB41}" presName="hierChild4" presStyleCnt="0"/>
      <dgm:spPr/>
      <dgm:t>
        <a:bodyPr/>
        <a:lstStyle/>
        <a:p>
          <a:endParaRPr lang="fr-FR"/>
        </a:p>
      </dgm:t>
    </dgm:pt>
    <dgm:pt modelId="{8B946582-5541-4981-9D1C-3EC7A0A7EFB4}" type="pres">
      <dgm:prSet presAssocID="{1AA06B16-9A71-4288-A28A-F397BDCDCB41}" presName="hierChild5" presStyleCnt="0"/>
      <dgm:spPr/>
      <dgm:t>
        <a:bodyPr/>
        <a:lstStyle/>
        <a:p>
          <a:endParaRPr lang="fr-FR"/>
        </a:p>
      </dgm:t>
    </dgm:pt>
    <dgm:pt modelId="{65FD480A-07FA-457E-9189-9085DA472DBB}" type="pres">
      <dgm:prSet presAssocID="{6FC95577-1F04-41D0-96DF-D02E179013A3}" presName="Name66" presStyleLbl="parChTrans1D2" presStyleIdx="2" presStyleCnt="4"/>
      <dgm:spPr/>
      <dgm:t>
        <a:bodyPr/>
        <a:lstStyle/>
        <a:p>
          <a:endParaRPr lang="fr-FR"/>
        </a:p>
      </dgm:t>
    </dgm:pt>
    <dgm:pt modelId="{C1A0E70B-A373-4075-8A57-C0B67E7C8FC0}" type="pres">
      <dgm:prSet presAssocID="{7FA6C826-841E-4928-B8BD-18C4216110C3}" presName="hierRoot2" presStyleCnt="0">
        <dgm:presLayoutVars>
          <dgm:hierBranch val="init"/>
        </dgm:presLayoutVars>
      </dgm:prSet>
      <dgm:spPr/>
      <dgm:t>
        <a:bodyPr/>
        <a:lstStyle/>
        <a:p>
          <a:endParaRPr lang="fr-FR"/>
        </a:p>
      </dgm:t>
    </dgm:pt>
    <dgm:pt modelId="{28F12CA6-316D-4ABD-9CB0-C5FB9CCB38CF}" type="pres">
      <dgm:prSet presAssocID="{7FA6C826-841E-4928-B8BD-18C4216110C3}" presName="rootComposite" presStyleCnt="0"/>
      <dgm:spPr/>
      <dgm:t>
        <a:bodyPr/>
        <a:lstStyle/>
        <a:p>
          <a:endParaRPr lang="fr-FR"/>
        </a:p>
      </dgm:t>
    </dgm:pt>
    <dgm:pt modelId="{747E6A18-C0BF-45FE-92E0-4F634C8EB08B}" type="pres">
      <dgm:prSet presAssocID="{7FA6C826-841E-4928-B8BD-18C4216110C3}" presName="rootText" presStyleLbl="node2" presStyleIdx="2" presStyleCnt="4" custScaleX="57602" custScaleY="118079" custLinFactNeighborX="-1698">
        <dgm:presLayoutVars>
          <dgm:chPref val="3"/>
        </dgm:presLayoutVars>
      </dgm:prSet>
      <dgm:spPr/>
      <dgm:t>
        <a:bodyPr/>
        <a:lstStyle/>
        <a:p>
          <a:endParaRPr lang="en-US"/>
        </a:p>
      </dgm:t>
    </dgm:pt>
    <dgm:pt modelId="{D83DFA48-5AC1-4C4E-8637-D1FCF26E8607}" type="pres">
      <dgm:prSet presAssocID="{7FA6C826-841E-4928-B8BD-18C4216110C3}" presName="rootConnector" presStyleLbl="node2" presStyleIdx="2" presStyleCnt="4"/>
      <dgm:spPr/>
      <dgm:t>
        <a:bodyPr/>
        <a:lstStyle/>
        <a:p>
          <a:endParaRPr lang="en-US"/>
        </a:p>
      </dgm:t>
    </dgm:pt>
    <dgm:pt modelId="{4E1A0D8C-006B-4674-9C02-6EE7F833C7FF}" type="pres">
      <dgm:prSet presAssocID="{7FA6C826-841E-4928-B8BD-18C4216110C3}" presName="hierChild4" presStyleCnt="0"/>
      <dgm:spPr/>
      <dgm:t>
        <a:bodyPr/>
        <a:lstStyle/>
        <a:p>
          <a:endParaRPr lang="fr-FR"/>
        </a:p>
      </dgm:t>
    </dgm:pt>
    <dgm:pt modelId="{CEB84CB9-A2CA-40BA-8817-3FB27E9B8C33}" type="pres">
      <dgm:prSet presAssocID="{7FA6C826-841E-4928-B8BD-18C4216110C3}" presName="hierChild5" presStyleCnt="0"/>
      <dgm:spPr/>
      <dgm:t>
        <a:bodyPr/>
        <a:lstStyle/>
        <a:p>
          <a:endParaRPr lang="fr-FR"/>
        </a:p>
      </dgm:t>
    </dgm:pt>
    <dgm:pt modelId="{E75D3EAC-1814-49AD-95BE-FEAE12AD18A5}" type="pres">
      <dgm:prSet presAssocID="{B308E805-B94E-49B9-BB56-C4B16235C5E5}" presName="Name66" presStyleLbl="parChTrans1D2" presStyleIdx="3" presStyleCnt="4"/>
      <dgm:spPr/>
      <dgm:t>
        <a:bodyPr/>
        <a:lstStyle/>
        <a:p>
          <a:endParaRPr lang="fr-FR"/>
        </a:p>
      </dgm:t>
    </dgm:pt>
    <dgm:pt modelId="{95090E51-5F56-4533-B570-001D109CE07D}" type="pres">
      <dgm:prSet presAssocID="{D9F74373-2D72-4FE0-B86C-7807203EA2BD}" presName="hierRoot2" presStyleCnt="0">
        <dgm:presLayoutVars>
          <dgm:hierBranch val="init"/>
        </dgm:presLayoutVars>
      </dgm:prSet>
      <dgm:spPr/>
      <dgm:t>
        <a:bodyPr/>
        <a:lstStyle/>
        <a:p>
          <a:endParaRPr lang="fr-FR"/>
        </a:p>
      </dgm:t>
    </dgm:pt>
    <dgm:pt modelId="{1792C00D-B550-4967-9909-928210F25EBF}" type="pres">
      <dgm:prSet presAssocID="{D9F74373-2D72-4FE0-B86C-7807203EA2BD}" presName="rootComposite" presStyleCnt="0"/>
      <dgm:spPr/>
      <dgm:t>
        <a:bodyPr/>
        <a:lstStyle/>
        <a:p>
          <a:endParaRPr lang="fr-FR"/>
        </a:p>
      </dgm:t>
    </dgm:pt>
    <dgm:pt modelId="{CAC50509-3D04-4B6E-B88B-FA99F689648D}" type="pres">
      <dgm:prSet presAssocID="{D9F74373-2D72-4FE0-B86C-7807203EA2BD}" presName="rootText" presStyleLbl="node2" presStyleIdx="3" presStyleCnt="4" custScaleX="57602" custScaleY="118079" custLinFactNeighborX="-1539">
        <dgm:presLayoutVars>
          <dgm:chPref val="3"/>
        </dgm:presLayoutVars>
      </dgm:prSet>
      <dgm:spPr/>
      <dgm:t>
        <a:bodyPr/>
        <a:lstStyle/>
        <a:p>
          <a:endParaRPr lang="fr-FR"/>
        </a:p>
      </dgm:t>
    </dgm:pt>
    <dgm:pt modelId="{772FB1CD-02C4-4892-8907-AC401DFAA546}" type="pres">
      <dgm:prSet presAssocID="{D9F74373-2D72-4FE0-B86C-7807203EA2BD}" presName="rootConnector" presStyleLbl="node2" presStyleIdx="3" presStyleCnt="4"/>
      <dgm:spPr/>
      <dgm:t>
        <a:bodyPr/>
        <a:lstStyle/>
        <a:p>
          <a:endParaRPr lang="en-US"/>
        </a:p>
      </dgm:t>
    </dgm:pt>
    <dgm:pt modelId="{93244E41-48F2-4239-AD6C-74A0265B6FE4}" type="pres">
      <dgm:prSet presAssocID="{D9F74373-2D72-4FE0-B86C-7807203EA2BD}" presName="hierChild4" presStyleCnt="0"/>
      <dgm:spPr/>
      <dgm:t>
        <a:bodyPr/>
        <a:lstStyle/>
        <a:p>
          <a:endParaRPr lang="fr-FR"/>
        </a:p>
      </dgm:t>
    </dgm:pt>
    <dgm:pt modelId="{7ADEBB69-7EAE-453B-BB57-E6BF4E690B75}" type="pres">
      <dgm:prSet presAssocID="{D9F74373-2D72-4FE0-B86C-7807203EA2BD}" presName="hierChild5" presStyleCnt="0"/>
      <dgm:spPr/>
      <dgm:t>
        <a:bodyPr/>
        <a:lstStyle/>
        <a:p>
          <a:endParaRPr lang="fr-FR"/>
        </a:p>
      </dgm:t>
    </dgm:pt>
    <dgm:pt modelId="{21A04A1A-DFA1-4965-AF35-AE465A74EE05}" type="pres">
      <dgm:prSet presAssocID="{6ABAB72B-7F1F-4161-88B9-4527B67B46F9}" presName="hierChild3" presStyleCnt="0"/>
      <dgm:spPr/>
      <dgm:t>
        <a:bodyPr/>
        <a:lstStyle/>
        <a:p>
          <a:endParaRPr lang="fr-FR"/>
        </a:p>
      </dgm:t>
    </dgm:pt>
  </dgm:ptLst>
  <dgm:cxnLst>
    <dgm:cxn modelId="{545F6DF3-BE98-49B8-ABDB-952FAFCF5A24}" type="presOf" srcId="{8699BE4B-DFFC-4357-9F36-361B2A78B95C}" destId="{08E4CDB6-FA15-4F86-998B-A82D2CA5E67E}" srcOrd="0" destOrd="0" presId="urn:microsoft.com/office/officeart/2009/3/layout/HorizontalOrganizationChart"/>
    <dgm:cxn modelId="{39AC4FB4-282D-4DBA-BACC-054A18190E39}" type="presOf" srcId="{D9F74373-2D72-4FE0-B86C-7807203EA2BD}" destId="{772FB1CD-02C4-4892-8907-AC401DFAA546}" srcOrd="1" destOrd="0" presId="urn:microsoft.com/office/officeart/2009/3/layout/HorizontalOrganizationChart"/>
    <dgm:cxn modelId="{FD5B1D9B-5DE7-435E-8FAA-61C6A5ACAA81}" type="presOf" srcId="{D9F74373-2D72-4FE0-B86C-7807203EA2BD}" destId="{CAC50509-3D04-4B6E-B88B-FA99F689648D}" srcOrd="0" destOrd="0" presId="urn:microsoft.com/office/officeart/2009/3/layout/HorizontalOrganizationChart"/>
    <dgm:cxn modelId="{7F86A6AB-D405-4E45-B689-9FD2ADFD912C}" type="presOf" srcId="{B308E805-B94E-49B9-BB56-C4B16235C5E5}" destId="{E75D3EAC-1814-49AD-95BE-FEAE12AD18A5}" srcOrd="0" destOrd="0" presId="urn:microsoft.com/office/officeart/2009/3/layout/HorizontalOrganizationChart"/>
    <dgm:cxn modelId="{015163E0-016B-41E4-9431-3CBCF366A5F8}" type="presOf" srcId="{6FC95577-1F04-41D0-96DF-D02E179013A3}" destId="{65FD480A-07FA-457E-9189-9085DA472DBB}" srcOrd="0" destOrd="0" presId="urn:microsoft.com/office/officeart/2009/3/layout/HorizontalOrganizationChart"/>
    <dgm:cxn modelId="{2D8F9DB0-DDC7-4EEB-8FE2-9AB600B8200A}" srcId="{6ABAB72B-7F1F-4161-88B9-4527B67B46F9}" destId="{5EE260C6-D548-4F37-BC89-C000BE2DAAE9}" srcOrd="0" destOrd="0" parTransId="{83298C80-EA3F-4067-AC0A-EE66269534F1}" sibTransId="{F92F2C8E-73D9-4B5E-A156-1779EEE046F3}"/>
    <dgm:cxn modelId="{1D32795E-F2B2-4F0F-B081-A3F5238F47FE}" type="presOf" srcId="{7FA6C826-841E-4928-B8BD-18C4216110C3}" destId="{747E6A18-C0BF-45FE-92E0-4F634C8EB08B}" srcOrd="0" destOrd="0" presId="urn:microsoft.com/office/officeart/2009/3/layout/HorizontalOrganizationChart"/>
    <dgm:cxn modelId="{CB709601-23E7-42BF-9C50-B27987CBA5DB}" srcId="{0964B537-0FE4-4620-ADF4-93C28CFD06AC}" destId="{6ABAB72B-7F1F-4161-88B9-4527B67B46F9}" srcOrd="0" destOrd="0" parTransId="{8E6D1C20-8DF3-4AD5-9CE9-8569A87181EB}" sibTransId="{EC526C25-CCBA-45B5-9DE6-FA288E148C71}"/>
    <dgm:cxn modelId="{CD691663-E84C-42F7-9C18-75DC91056693}" type="presOf" srcId="{83298C80-EA3F-4067-AC0A-EE66269534F1}" destId="{99089A30-6BD4-4407-9BA1-E2E86527DF5D}" srcOrd="0" destOrd="0" presId="urn:microsoft.com/office/officeart/2009/3/layout/HorizontalOrganizationChart"/>
    <dgm:cxn modelId="{58828419-763B-4D2C-AF69-F9B98BDD6A61}" type="presOf" srcId="{6ABAB72B-7F1F-4161-88B9-4527B67B46F9}" destId="{58818FC1-939E-4E5A-8087-8FC690A58609}" srcOrd="1" destOrd="0" presId="urn:microsoft.com/office/officeart/2009/3/layout/HorizontalOrganizationChart"/>
    <dgm:cxn modelId="{F3A39243-AF2F-4DE3-9798-D25D7F8E0576}" type="presOf" srcId="{1AA06B16-9A71-4288-A28A-F397BDCDCB41}" destId="{741AC100-FB28-4DA5-A22A-EFD94A76557F}" srcOrd="1" destOrd="0" presId="urn:microsoft.com/office/officeart/2009/3/layout/HorizontalOrganizationChart"/>
    <dgm:cxn modelId="{12352A1C-A2A5-41C5-8E0F-37D9F854D50D}" srcId="{6ABAB72B-7F1F-4161-88B9-4527B67B46F9}" destId="{7FA6C826-841E-4928-B8BD-18C4216110C3}" srcOrd="2" destOrd="0" parTransId="{6FC95577-1F04-41D0-96DF-D02E179013A3}" sibTransId="{4C0F6A8A-CFB7-428A-8D25-4F9CB1A346FD}"/>
    <dgm:cxn modelId="{9F190B54-E95B-43B6-AC1C-191F1F8CD2E2}" type="presOf" srcId="{0964B537-0FE4-4620-ADF4-93C28CFD06AC}" destId="{3225D0DC-8191-47B8-8FDE-7827A36F6B34}" srcOrd="0" destOrd="0" presId="urn:microsoft.com/office/officeart/2009/3/layout/HorizontalOrganizationChart"/>
    <dgm:cxn modelId="{05975EAA-E9A4-44A5-AF8D-DD84298FFD7D}" type="presOf" srcId="{6ABAB72B-7F1F-4161-88B9-4527B67B46F9}" destId="{7EE39687-8382-4E82-9BFC-85447CD6CC70}" srcOrd="0" destOrd="0" presId="urn:microsoft.com/office/officeart/2009/3/layout/HorizontalOrganizationChart"/>
    <dgm:cxn modelId="{3C67386B-11FC-42B3-89E9-D5EC29960CFA}" type="presOf" srcId="{5EE260C6-D548-4F37-BC89-C000BE2DAAE9}" destId="{B1137E3D-A5CA-421F-9E19-1DBA0EBE3C17}" srcOrd="1" destOrd="0" presId="urn:microsoft.com/office/officeart/2009/3/layout/HorizontalOrganizationChart"/>
    <dgm:cxn modelId="{024AB13C-7E96-4646-A61F-D77A16D21F3F}" type="presOf" srcId="{7FA6C826-841E-4928-B8BD-18C4216110C3}" destId="{D83DFA48-5AC1-4C4E-8637-D1FCF26E8607}" srcOrd="1" destOrd="0" presId="urn:microsoft.com/office/officeart/2009/3/layout/HorizontalOrganizationChart"/>
    <dgm:cxn modelId="{BE48EB9F-29FF-4F77-8649-42CF5BDB97A5}" type="presOf" srcId="{1AA06B16-9A71-4288-A28A-F397BDCDCB41}" destId="{829D2A2C-0284-475B-AEA1-EE297981A63E}" srcOrd="0" destOrd="0" presId="urn:microsoft.com/office/officeart/2009/3/layout/HorizontalOrganizationChart"/>
    <dgm:cxn modelId="{C1B5905D-7E78-4C8E-BAC2-3CED0E2DE2CD}" srcId="{6ABAB72B-7F1F-4161-88B9-4527B67B46F9}" destId="{D9F74373-2D72-4FE0-B86C-7807203EA2BD}" srcOrd="3" destOrd="0" parTransId="{B308E805-B94E-49B9-BB56-C4B16235C5E5}" sibTransId="{E16DDB94-BD37-45CA-A5A7-842EB121EFE8}"/>
    <dgm:cxn modelId="{9D73652F-D9DA-4E2E-9C12-70CF80B32F54}" type="presOf" srcId="{5EE260C6-D548-4F37-BC89-C000BE2DAAE9}" destId="{C9E44629-9D43-4BCC-9776-2945ABD3CBB5}" srcOrd="0" destOrd="0" presId="urn:microsoft.com/office/officeart/2009/3/layout/HorizontalOrganizationChart"/>
    <dgm:cxn modelId="{93844FF6-B0D2-4AD1-B234-1526F7BD1E80}" srcId="{6ABAB72B-7F1F-4161-88B9-4527B67B46F9}" destId="{1AA06B16-9A71-4288-A28A-F397BDCDCB41}" srcOrd="1" destOrd="0" parTransId="{8699BE4B-DFFC-4357-9F36-361B2A78B95C}" sibTransId="{F4E30107-9235-4CCF-9C2B-1FF5CD2D7E3A}"/>
    <dgm:cxn modelId="{3BAB0BDB-2068-4AD1-9372-5EC04B2C4369}" type="presParOf" srcId="{3225D0DC-8191-47B8-8FDE-7827A36F6B34}" destId="{23D1A7F8-61E1-4DBB-AE02-BA53078E1CD7}" srcOrd="0" destOrd="0" presId="urn:microsoft.com/office/officeart/2009/3/layout/HorizontalOrganizationChart"/>
    <dgm:cxn modelId="{CB42CDFA-13FB-4160-A257-C1CDE9518D9E}" type="presParOf" srcId="{23D1A7F8-61E1-4DBB-AE02-BA53078E1CD7}" destId="{363F9ADE-57BD-4739-BB3B-9680FDCDA151}" srcOrd="0" destOrd="0" presId="urn:microsoft.com/office/officeart/2009/3/layout/HorizontalOrganizationChart"/>
    <dgm:cxn modelId="{31022749-71F0-4516-AAA2-0708BA8BDCAE}" type="presParOf" srcId="{363F9ADE-57BD-4739-BB3B-9680FDCDA151}" destId="{7EE39687-8382-4E82-9BFC-85447CD6CC70}" srcOrd="0" destOrd="0" presId="urn:microsoft.com/office/officeart/2009/3/layout/HorizontalOrganizationChart"/>
    <dgm:cxn modelId="{E9CC5DF6-C6A2-4F00-8096-B6E56FCB04B8}" type="presParOf" srcId="{363F9ADE-57BD-4739-BB3B-9680FDCDA151}" destId="{58818FC1-939E-4E5A-8087-8FC690A58609}" srcOrd="1" destOrd="0" presId="urn:microsoft.com/office/officeart/2009/3/layout/HorizontalOrganizationChart"/>
    <dgm:cxn modelId="{668A7F4A-24A1-416D-9AEF-D7A5DFED5308}" type="presParOf" srcId="{23D1A7F8-61E1-4DBB-AE02-BA53078E1CD7}" destId="{D484AF65-B347-4903-AA45-CC76733CD0F3}" srcOrd="1" destOrd="0" presId="urn:microsoft.com/office/officeart/2009/3/layout/HorizontalOrganizationChart"/>
    <dgm:cxn modelId="{9D40352F-8B5F-405A-9908-A27F6809B64F}" type="presParOf" srcId="{D484AF65-B347-4903-AA45-CC76733CD0F3}" destId="{99089A30-6BD4-4407-9BA1-E2E86527DF5D}" srcOrd="0" destOrd="0" presId="urn:microsoft.com/office/officeart/2009/3/layout/HorizontalOrganizationChart"/>
    <dgm:cxn modelId="{DA54EACD-D8E3-4E76-B1B1-763D2048FBEF}" type="presParOf" srcId="{D484AF65-B347-4903-AA45-CC76733CD0F3}" destId="{F48BF033-D8A5-48E6-93BB-0E721D3539AF}" srcOrd="1" destOrd="0" presId="urn:microsoft.com/office/officeart/2009/3/layout/HorizontalOrganizationChart"/>
    <dgm:cxn modelId="{0FEE1526-8045-4CBF-B77C-64F13ED41228}" type="presParOf" srcId="{F48BF033-D8A5-48E6-93BB-0E721D3539AF}" destId="{72E32140-85F6-4FB0-95C0-9422F82E7E0E}" srcOrd="0" destOrd="0" presId="urn:microsoft.com/office/officeart/2009/3/layout/HorizontalOrganizationChart"/>
    <dgm:cxn modelId="{F8031927-55A1-49B0-82B3-8C3A71640800}" type="presParOf" srcId="{72E32140-85F6-4FB0-95C0-9422F82E7E0E}" destId="{C9E44629-9D43-4BCC-9776-2945ABD3CBB5}" srcOrd="0" destOrd="0" presId="urn:microsoft.com/office/officeart/2009/3/layout/HorizontalOrganizationChart"/>
    <dgm:cxn modelId="{26C9F23D-5D6C-4DE4-B89F-49D1E23CCA8A}" type="presParOf" srcId="{72E32140-85F6-4FB0-95C0-9422F82E7E0E}" destId="{B1137E3D-A5CA-421F-9E19-1DBA0EBE3C17}" srcOrd="1" destOrd="0" presId="urn:microsoft.com/office/officeart/2009/3/layout/HorizontalOrganizationChart"/>
    <dgm:cxn modelId="{5576F664-88D5-4690-8EBB-D3930BC5A8DB}" type="presParOf" srcId="{F48BF033-D8A5-48E6-93BB-0E721D3539AF}" destId="{482FC9CB-1587-4E11-9185-3106985EFFCB}" srcOrd="1" destOrd="0" presId="urn:microsoft.com/office/officeart/2009/3/layout/HorizontalOrganizationChart"/>
    <dgm:cxn modelId="{5E79F77D-F42F-4848-BE93-A317BAF8337D}" type="presParOf" srcId="{F48BF033-D8A5-48E6-93BB-0E721D3539AF}" destId="{6432206F-789B-49FB-AFBA-C62C33853A94}" srcOrd="2" destOrd="0" presId="urn:microsoft.com/office/officeart/2009/3/layout/HorizontalOrganizationChart"/>
    <dgm:cxn modelId="{C30CEF8B-417A-4A03-AE7E-CC2D198A2387}" type="presParOf" srcId="{D484AF65-B347-4903-AA45-CC76733CD0F3}" destId="{08E4CDB6-FA15-4F86-998B-A82D2CA5E67E}" srcOrd="2" destOrd="0" presId="urn:microsoft.com/office/officeart/2009/3/layout/HorizontalOrganizationChart"/>
    <dgm:cxn modelId="{50C4B628-574C-475C-8A39-EF58FECE2925}" type="presParOf" srcId="{D484AF65-B347-4903-AA45-CC76733CD0F3}" destId="{B6219883-9AB5-4BEC-9E9D-2597AB7694CF}" srcOrd="3" destOrd="0" presId="urn:microsoft.com/office/officeart/2009/3/layout/HorizontalOrganizationChart"/>
    <dgm:cxn modelId="{A160D2A4-C798-4AB4-98EB-22EC927E49A7}" type="presParOf" srcId="{B6219883-9AB5-4BEC-9E9D-2597AB7694CF}" destId="{F707D238-F9FD-4DB3-A969-EC6C0E9AECA9}" srcOrd="0" destOrd="0" presId="urn:microsoft.com/office/officeart/2009/3/layout/HorizontalOrganizationChart"/>
    <dgm:cxn modelId="{3443CA49-792B-4C08-AA1D-E860F0519681}" type="presParOf" srcId="{F707D238-F9FD-4DB3-A969-EC6C0E9AECA9}" destId="{829D2A2C-0284-475B-AEA1-EE297981A63E}" srcOrd="0" destOrd="0" presId="urn:microsoft.com/office/officeart/2009/3/layout/HorizontalOrganizationChart"/>
    <dgm:cxn modelId="{8B097AE6-DBB3-42B8-99FA-4BE7807DDC00}" type="presParOf" srcId="{F707D238-F9FD-4DB3-A969-EC6C0E9AECA9}" destId="{741AC100-FB28-4DA5-A22A-EFD94A76557F}" srcOrd="1" destOrd="0" presId="urn:microsoft.com/office/officeart/2009/3/layout/HorizontalOrganizationChart"/>
    <dgm:cxn modelId="{3935DC1A-C7BF-4F3C-8167-042B8C141D16}" type="presParOf" srcId="{B6219883-9AB5-4BEC-9E9D-2597AB7694CF}" destId="{C15557AB-F65A-41B3-BD49-03D937000EA9}" srcOrd="1" destOrd="0" presId="urn:microsoft.com/office/officeart/2009/3/layout/HorizontalOrganizationChart"/>
    <dgm:cxn modelId="{14922C0A-D934-4670-8744-7C5B82152935}" type="presParOf" srcId="{B6219883-9AB5-4BEC-9E9D-2597AB7694CF}" destId="{8B946582-5541-4981-9D1C-3EC7A0A7EFB4}" srcOrd="2" destOrd="0" presId="urn:microsoft.com/office/officeart/2009/3/layout/HorizontalOrganizationChart"/>
    <dgm:cxn modelId="{09A0906B-8C67-4223-8060-E9D435CA717A}" type="presParOf" srcId="{D484AF65-B347-4903-AA45-CC76733CD0F3}" destId="{65FD480A-07FA-457E-9189-9085DA472DBB}" srcOrd="4" destOrd="0" presId="urn:microsoft.com/office/officeart/2009/3/layout/HorizontalOrganizationChart"/>
    <dgm:cxn modelId="{0EDAD6E8-26D8-4C46-81A4-2B2A3E37952D}" type="presParOf" srcId="{D484AF65-B347-4903-AA45-CC76733CD0F3}" destId="{C1A0E70B-A373-4075-8A57-C0B67E7C8FC0}" srcOrd="5" destOrd="0" presId="urn:microsoft.com/office/officeart/2009/3/layout/HorizontalOrganizationChart"/>
    <dgm:cxn modelId="{3D7A04AB-9EB8-4AD6-8BE7-5ED2FAD80FE0}" type="presParOf" srcId="{C1A0E70B-A373-4075-8A57-C0B67E7C8FC0}" destId="{28F12CA6-316D-4ABD-9CB0-C5FB9CCB38CF}" srcOrd="0" destOrd="0" presId="urn:microsoft.com/office/officeart/2009/3/layout/HorizontalOrganizationChart"/>
    <dgm:cxn modelId="{7CBC005F-CD39-4F5B-A159-6FE32F317C0C}" type="presParOf" srcId="{28F12CA6-316D-4ABD-9CB0-C5FB9CCB38CF}" destId="{747E6A18-C0BF-45FE-92E0-4F634C8EB08B}" srcOrd="0" destOrd="0" presId="urn:microsoft.com/office/officeart/2009/3/layout/HorizontalOrganizationChart"/>
    <dgm:cxn modelId="{016F39A4-9D3A-4376-BBFC-430F45C3472D}" type="presParOf" srcId="{28F12CA6-316D-4ABD-9CB0-C5FB9CCB38CF}" destId="{D83DFA48-5AC1-4C4E-8637-D1FCF26E8607}" srcOrd="1" destOrd="0" presId="urn:microsoft.com/office/officeart/2009/3/layout/HorizontalOrganizationChart"/>
    <dgm:cxn modelId="{AD19D811-1F32-4871-ACC7-C0BB440D03A1}" type="presParOf" srcId="{C1A0E70B-A373-4075-8A57-C0B67E7C8FC0}" destId="{4E1A0D8C-006B-4674-9C02-6EE7F833C7FF}" srcOrd="1" destOrd="0" presId="urn:microsoft.com/office/officeart/2009/3/layout/HorizontalOrganizationChart"/>
    <dgm:cxn modelId="{99E23D9C-6180-475F-91C0-EEDC459FC2F2}" type="presParOf" srcId="{C1A0E70B-A373-4075-8A57-C0B67E7C8FC0}" destId="{CEB84CB9-A2CA-40BA-8817-3FB27E9B8C33}" srcOrd="2" destOrd="0" presId="urn:microsoft.com/office/officeart/2009/3/layout/HorizontalOrganizationChart"/>
    <dgm:cxn modelId="{7C777C71-5F28-482B-BB2D-AEA9F0556BED}" type="presParOf" srcId="{D484AF65-B347-4903-AA45-CC76733CD0F3}" destId="{E75D3EAC-1814-49AD-95BE-FEAE12AD18A5}" srcOrd="6" destOrd="0" presId="urn:microsoft.com/office/officeart/2009/3/layout/HorizontalOrganizationChart"/>
    <dgm:cxn modelId="{6405EB83-A86C-4F18-845B-33AD4EB2A995}" type="presParOf" srcId="{D484AF65-B347-4903-AA45-CC76733CD0F3}" destId="{95090E51-5F56-4533-B570-001D109CE07D}" srcOrd="7" destOrd="0" presId="urn:microsoft.com/office/officeart/2009/3/layout/HorizontalOrganizationChart"/>
    <dgm:cxn modelId="{38CE4542-6953-4FE1-AD2F-6F1ACE02A573}" type="presParOf" srcId="{95090E51-5F56-4533-B570-001D109CE07D}" destId="{1792C00D-B550-4967-9909-928210F25EBF}" srcOrd="0" destOrd="0" presId="urn:microsoft.com/office/officeart/2009/3/layout/HorizontalOrganizationChart"/>
    <dgm:cxn modelId="{251D892A-B7E6-4260-9252-314C07E1E678}" type="presParOf" srcId="{1792C00D-B550-4967-9909-928210F25EBF}" destId="{CAC50509-3D04-4B6E-B88B-FA99F689648D}" srcOrd="0" destOrd="0" presId="urn:microsoft.com/office/officeart/2009/3/layout/HorizontalOrganizationChart"/>
    <dgm:cxn modelId="{AAA85ED4-4143-4172-9929-2FA43ADE701D}" type="presParOf" srcId="{1792C00D-B550-4967-9909-928210F25EBF}" destId="{772FB1CD-02C4-4892-8907-AC401DFAA546}" srcOrd="1" destOrd="0" presId="urn:microsoft.com/office/officeart/2009/3/layout/HorizontalOrganizationChart"/>
    <dgm:cxn modelId="{9F6EC841-031B-4ED1-9EFB-1A9E26E60AEF}" type="presParOf" srcId="{95090E51-5F56-4533-B570-001D109CE07D}" destId="{93244E41-48F2-4239-AD6C-74A0265B6FE4}" srcOrd="1" destOrd="0" presId="urn:microsoft.com/office/officeart/2009/3/layout/HorizontalOrganizationChart"/>
    <dgm:cxn modelId="{36C1EAB4-C193-4F09-8C31-26D33DEEA2E2}" type="presParOf" srcId="{95090E51-5F56-4533-B570-001D109CE07D}" destId="{7ADEBB69-7EAE-453B-BB57-E6BF4E690B75}" srcOrd="2" destOrd="0" presId="urn:microsoft.com/office/officeart/2009/3/layout/HorizontalOrganizationChart"/>
    <dgm:cxn modelId="{E1212FF5-D163-45B4-962F-ABFFF1D745D8}" type="presParOf" srcId="{23D1A7F8-61E1-4DBB-AE02-BA53078E1CD7}" destId="{21A04A1A-DFA1-4965-AF35-AE465A74EE05}"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64B537-0FE4-4620-ADF4-93C28CFD06AC}" type="doc">
      <dgm:prSet loTypeId="urn:microsoft.com/office/officeart/2009/3/layout/HorizontalOrganizationChart" loCatId="hierarchy" qsTypeId="urn:microsoft.com/office/officeart/2009/2/quickstyle/3d8" qsCatId="3D" csTypeId="urn:microsoft.com/office/officeart/2005/8/colors/accent1_2" csCatId="accent1" phldr="1"/>
      <dgm:spPr/>
      <dgm:t>
        <a:bodyPr/>
        <a:lstStyle/>
        <a:p>
          <a:endParaRPr lang="fr-FR"/>
        </a:p>
      </dgm:t>
    </dgm:pt>
    <dgm:pt modelId="{6ABAB72B-7F1F-4161-88B9-4527B67B46F9}">
      <dgm:prSet phldrT="[Texte]" custT="1"/>
      <dgm:spPr>
        <a:solidFill>
          <a:schemeClr val="tx2">
            <a:lumMod val="40000"/>
            <a:lumOff val="60000"/>
          </a:schemeClr>
        </a:solidFill>
      </dgm:spPr>
      <dgm:t>
        <a:bodyPr/>
        <a:lstStyle/>
        <a:p>
          <a:r>
            <a:rPr lang="fr-FR" sz="2000" b="0" dirty="0" smtClean="0">
              <a:solidFill>
                <a:schemeClr val="tx1"/>
              </a:solidFill>
            </a:rPr>
            <a:t>Projet</a:t>
          </a:r>
          <a:endParaRPr lang="fr-FR" sz="2000" b="0" dirty="0">
            <a:solidFill>
              <a:schemeClr val="tx1"/>
            </a:solidFill>
          </a:endParaRPr>
        </a:p>
      </dgm:t>
    </dgm:pt>
    <dgm:pt modelId="{EC526C25-CCBA-45B5-9DE6-FA288E148C71}" type="sibTrans" cxnId="{CB709601-23E7-42BF-9C50-B27987CBA5DB}">
      <dgm:prSet/>
      <dgm:spPr/>
      <dgm:t>
        <a:bodyPr/>
        <a:lstStyle/>
        <a:p>
          <a:endParaRPr lang="fr-FR" sz="3200" b="0">
            <a:solidFill>
              <a:schemeClr val="tx1"/>
            </a:solidFill>
          </a:endParaRPr>
        </a:p>
      </dgm:t>
    </dgm:pt>
    <dgm:pt modelId="{8E6D1C20-8DF3-4AD5-9CE9-8569A87181EB}" type="parTrans" cxnId="{CB709601-23E7-42BF-9C50-B27987CBA5DB}">
      <dgm:prSet/>
      <dgm:spPr/>
      <dgm:t>
        <a:bodyPr/>
        <a:lstStyle/>
        <a:p>
          <a:endParaRPr lang="fr-FR" sz="3200" b="0">
            <a:solidFill>
              <a:schemeClr val="tx1"/>
            </a:solidFill>
          </a:endParaRPr>
        </a:p>
      </dgm:t>
    </dgm:pt>
    <dgm:pt modelId="{5EE260C6-D548-4F37-BC89-C000BE2DAAE9}">
      <dgm:prSet custT="1"/>
      <dgm:spPr>
        <a:solidFill>
          <a:schemeClr val="accent6">
            <a:lumMod val="75000"/>
          </a:schemeClr>
        </a:solidFill>
      </dgm:spPr>
      <dgm:t>
        <a:bodyPr/>
        <a:lstStyle/>
        <a:p>
          <a:r>
            <a:rPr lang="fr-FR" sz="2000" b="0" dirty="0" smtClean="0">
              <a:solidFill>
                <a:schemeClr val="tx1"/>
              </a:solidFill>
            </a:rPr>
            <a:t>Lot 5</a:t>
          </a:r>
          <a:endParaRPr lang="fr-FR" sz="2000" b="0" dirty="0">
            <a:solidFill>
              <a:schemeClr val="tx1"/>
            </a:solidFill>
          </a:endParaRPr>
        </a:p>
      </dgm:t>
    </dgm:pt>
    <dgm:pt modelId="{83298C80-EA3F-4067-AC0A-EE66269534F1}" type="parTrans" cxnId="{2D8F9DB0-DDC7-4EEB-8FE2-9AB600B8200A}">
      <dgm:prSet/>
      <dgm:spPr/>
      <dgm:t>
        <a:bodyPr/>
        <a:lstStyle/>
        <a:p>
          <a:endParaRPr lang="fr-FR" sz="3200" b="0">
            <a:solidFill>
              <a:schemeClr val="tx1"/>
            </a:solidFill>
          </a:endParaRPr>
        </a:p>
      </dgm:t>
    </dgm:pt>
    <dgm:pt modelId="{F92F2C8E-73D9-4B5E-A156-1779EEE046F3}" type="sibTrans" cxnId="{2D8F9DB0-DDC7-4EEB-8FE2-9AB600B8200A}">
      <dgm:prSet/>
      <dgm:spPr/>
      <dgm:t>
        <a:bodyPr/>
        <a:lstStyle/>
        <a:p>
          <a:endParaRPr lang="fr-FR" sz="3200" b="0">
            <a:solidFill>
              <a:schemeClr val="tx1"/>
            </a:solidFill>
          </a:endParaRPr>
        </a:p>
      </dgm:t>
    </dgm:pt>
    <dgm:pt modelId="{D9F74373-2D72-4FE0-B86C-7807203EA2BD}">
      <dgm:prSet custT="1"/>
      <dgm:spPr>
        <a:solidFill>
          <a:schemeClr val="accent6">
            <a:lumMod val="75000"/>
          </a:schemeClr>
        </a:solidFill>
      </dgm:spPr>
      <dgm:t>
        <a:bodyPr/>
        <a:lstStyle/>
        <a:p>
          <a:r>
            <a:rPr lang="fr-FR" sz="2000" b="0" dirty="0" smtClean="0">
              <a:solidFill>
                <a:schemeClr val="tx1"/>
              </a:solidFill>
            </a:rPr>
            <a:t>Lot 8</a:t>
          </a:r>
          <a:endParaRPr lang="fr-FR" sz="2000" b="0" dirty="0">
            <a:solidFill>
              <a:schemeClr val="tx1"/>
            </a:solidFill>
          </a:endParaRPr>
        </a:p>
      </dgm:t>
    </dgm:pt>
    <dgm:pt modelId="{B308E805-B94E-49B9-BB56-C4B16235C5E5}" type="parTrans" cxnId="{C1B5905D-7E78-4C8E-BAC2-3CED0E2DE2CD}">
      <dgm:prSet/>
      <dgm:spPr/>
      <dgm:t>
        <a:bodyPr/>
        <a:lstStyle/>
        <a:p>
          <a:endParaRPr lang="fr-FR" sz="3200" b="0">
            <a:solidFill>
              <a:schemeClr val="tx1"/>
            </a:solidFill>
          </a:endParaRPr>
        </a:p>
      </dgm:t>
    </dgm:pt>
    <dgm:pt modelId="{E16DDB94-BD37-45CA-A5A7-842EB121EFE8}" type="sibTrans" cxnId="{C1B5905D-7E78-4C8E-BAC2-3CED0E2DE2CD}">
      <dgm:prSet/>
      <dgm:spPr/>
      <dgm:t>
        <a:bodyPr/>
        <a:lstStyle/>
        <a:p>
          <a:endParaRPr lang="fr-FR" sz="3200" b="0">
            <a:solidFill>
              <a:schemeClr val="tx1"/>
            </a:solidFill>
          </a:endParaRPr>
        </a:p>
      </dgm:t>
    </dgm:pt>
    <dgm:pt modelId="{7FA6C826-841E-4928-B8BD-18C4216110C3}">
      <dgm:prSet custT="1"/>
      <dgm:spPr>
        <a:solidFill>
          <a:schemeClr val="accent6">
            <a:lumMod val="75000"/>
          </a:schemeClr>
        </a:solidFill>
      </dgm:spPr>
      <dgm:t>
        <a:bodyPr/>
        <a:lstStyle/>
        <a:p>
          <a:r>
            <a:rPr lang="fr-FR" sz="2000" b="0" dirty="0" smtClean="0">
              <a:solidFill>
                <a:schemeClr val="tx1"/>
              </a:solidFill>
            </a:rPr>
            <a:t>Lot 7</a:t>
          </a:r>
          <a:endParaRPr lang="fr-FR" sz="2000" b="0" dirty="0">
            <a:solidFill>
              <a:schemeClr val="tx1"/>
            </a:solidFill>
          </a:endParaRPr>
        </a:p>
      </dgm:t>
    </dgm:pt>
    <dgm:pt modelId="{6FC95577-1F04-41D0-96DF-D02E179013A3}" type="parTrans" cxnId="{12352A1C-A2A5-41C5-8E0F-37D9F854D50D}">
      <dgm:prSet/>
      <dgm:spPr/>
      <dgm:t>
        <a:bodyPr/>
        <a:lstStyle/>
        <a:p>
          <a:endParaRPr lang="fr-FR" sz="3200" b="0">
            <a:solidFill>
              <a:schemeClr val="tx1"/>
            </a:solidFill>
          </a:endParaRPr>
        </a:p>
      </dgm:t>
    </dgm:pt>
    <dgm:pt modelId="{4C0F6A8A-CFB7-428A-8D25-4F9CB1A346FD}" type="sibTrans" cxnId="{12352A1C-A2A5-41C5-8E0F-37D9F854D50D}">
      <dgm:prSet/>
      <dgm:spPr/>
      <dgm:t>
        <a:bodyPr/>
        <a:lstStyle/>
        <a:p>
          <a:endParaRPr lang="fr-FR" sz="3200" b="0">
            <a:solidFill>
              <a:schemeClr val="tx1"/>
            </a:solidFill>
          </a:endParaRPr>
        </a:p>
      </dgm:t>
    </dgm:pt>
    <dgm:pt modelId="{5D2E5F16-A7C3-40AE-907F-AB0E3F0DA15A}">
      <dgm:prSet custT="1"/>
      <dgm:spPr>
        <a:solidFill>
          <a:schemeClr val="accent6">
            <a:lumMod val="75000"/>
          </a:schemeClr>
        </a:solidFill>
      </dgm:spPr>
      <dgm:t>
        <a:bodyPr/>
        <a:lstStyle/>
        <a:p>
          <a:r>
            <a:rPr lang="fr-FR" sz="2000" b="0" dirty="0" smtClean="0">
              <a:solidFill>
                <a:schemeClr val="tx1"/>
              </a:solidFill>
            </a:rPr>
            <a:t>Lot 9</a:t>
          </a:r>
          <a:endParaRPr lang="fr-FR" sz="2000" b="0" dirty="0">
            <a:solidFill>
              <a:schemeClr val="tx1"/>
            </a:solidFill>
          </a:endParaRPr>
        </a:p>
      </dgm:t>
    </dgm:pt>
    <dgm:pt modelId="{B82AD096-AE86-4D48-82A5-F0171FA9BD52}" type="parTrans" cxnId="{261677CC-A025-4916-B783-F28A8D0D7359}">
      <dgm:prSet/>
      <dgm:spPr/>
      <dgm:t>
        <a:bodyPr/>
        <a:lstStyle/>
        <a:p>
          <a:endParaRPr lang="fr-FR" sz="3200" b="0">
            <a:solidFill>
              <a:schemeClr val="tx1"/>
            </a:solidFill>
          </a:endParaRPr>
        </a:p>
      </dgm:t>
    </dgm:pt>
    <dgm:pt modelId="{D5881274-89FC-4F5B-898E-7702687D6715}" type="sibTrans" cxnId="{261677CC-A025-4916-B783-F28A8D0D7359}">
      <dgm:prSet/>
      <dgm:spPr/>
      <dgm:t>
        <a:bodyPr/>
        <a:lstStyle/>
        <a:p>
          <a:endParaRPr lang="fr-FR" sz="3200" b="0">
            <a:solidFill>
              <a:schemeClr val="tx1"/>
            </a:solidFill>
          </a:endParaRPr>
        </a:p>
      </dgm:t>
    </dgm:pt>
    <dgm:pt modelId="{1AA06B16-9A71-4288-A28A-F397BDCDCB41}">
      <dgm:prSet custT="1"/>
      <dgm:spPr>
        <a:solidFill>
          <a:schemeClr val="accent6">
            <a:lumMod val="75000"/>
          </a:schemeClr>
        </a:solidFill>
      </dgm:spPr>
      <dgm:t>
        <a:bodyPr/>
        <a:lstStyle/>
        <a:p>
          <a:r>
            <a:rPr lang="fr-FR" sz="2000" b="0" dirty="0" smtClean="0">
              <a:solidFill>
                <a:schemeClr val="tx1"/>
              </a:solidFill>
            </a:rPr>
            <a:t>Lot 6</a:t>
          </a:r>
          <a:endParaRPr lang="fr-FR" sz="2000" b="0" dirty="0">
            <a:solidFill>
              <a:schemeClr val="tx1"/>
            </a:solidFill>
          </a:endParaRPr>
        </a:p>
      </dgm:t>
    </dgm:pt>
    <dgm:pt modelId="{8699BE4B-DFFC-4357-9F36-361B2A78B95C}" type="parTrans" cxnId="{93844FF6-B0D2-4AD1-B234-1526F7BD1E80}">
      <dgm:prSet/>
      <dgm:spPr/>
      <dgm:t>
        <a:bodyPr/>
        <a:lstStyle/>
        <a:p>
          <a:endParaRPr lang="fr-FR" sz="3200" b="0">
            <a:solidFill>
              <a:schemeClr val="tx1"/>
            </a:solidFill>
          </a:endParaRPr>
        </a:p>
      </dgm:t>
    </dgm:pt>
    <dgm:pt modelId="{F4E30107-9235-4CCF-9C2B-1FF5CD2D7E3A}" type="sibTrans" cxnId="{93844FF6-B0D2-4AD1-B234-1526F7BD1E80}">
      <dgm:prSet/>
      <dgm:spPr/>
      <dgm:t>
        <a:bodyPr/>
        <a:lstStyle/>
        <a:p>
          <a:endParaRPr lang="fr-FR" sz="3200" b="0">
            <a:solidFill>
              <a:schemeClr val="tx1"/>
            </a:solidFill>
          </a:endParaRPr>
        </a:p>
      </dgm:t>
    </dgm:pt>
    <dgm:pt modelId="{3225D0DC-8191-47B8-8FDE-7827A36F6B34}" type="pres">
      <dgm:prSet presAssocID="{0964B537-0FE4-4620-ADF4-93C28CFD06AC}" presName="hierChild1" presStyleCnt="0">
        <dgm:presLayoutVars>
          <dgm:orgChart val="1"/>
          <dgm:chPref val="1"/>
          <dgm:dir/>
          <dgm:animOne val="branch"/>
          <dgm:animLvl val="lvl"/>
          <dgm:resizeHandles/>
        </dgm:presLayoutVars>
      </dgm:prSet>
      <dgm:spPr/>
      <dgm:t>
        <a:bodyPr/>
        <a:lstStyle/>
        <a:p>
          <a:endParaRPr lang="en-US"/>
        </a:p>
      </dgm:t>
    </dgm:pt>
    <dgm:pt modelId="{23D1A7F8-61E1-4DBB-AE02-BA53078E1CD7}" type="pres">
      <dgm:prSet presAssocID="{6ABAB72B-7F1F-4161-88B9-4527B67B46F9}" presName="hierRoot1" presStyleCnt="0">
        <dgm:presLayoutVars>
          <dgm:hierBranch val="init"/>
        </dgm:presLayoutVars>
      </dgm:prSet>
      <dgm:spPr/>
      <dgm:t>
        <a:bodyPr/>
        <a:lstStyle/>
        <a:p>
          <a:endParaRPr lang="fr-FR"/>
        </a:p>
      </dgm:t>
    </dgm:pt>
    <dgm:pt modelId="{363F9ADE-57BD-4739-BB3B-9680FDCDA151}" type="pres">
      <dgm:prSet presAssocID="{6ABAB72B-7F1F-4161-88B9-4527B67B46F9}" presName="rootComposite1" presStyleCnt="0"/>
      <dgm:spPr/>
      <dgm:t>
        <a:bodyPr/>
        <a:lstStyle/>
        <a:p>
          <a:endParaRPr lang="fr-FR"/>
        </a:p>
      </dgm:t>
    </dgm:pt>
    <dgm:pt modelId="{7EE39687-8382-4E82-9BFC-85447CD6CC70}" type="pres">
      <dgm:prSet presAssocID="{6ABAB72B-7F1F-4161-88B9-4527B67B46F9}" presName="rootText1" presStyleLbl="node0" presStyleIdx="0" presStyleCnt="1" custScaleX="87465" custScaleY="129887" custLinFactNeighborX="-23576" custLinFactNeighborY="-66282">
        <dgm:presLayoutVars>
          <dgm:chPref val="3"/>
        </dgm:presLayoutVars>
      </dgm:prSet>
      <dgm:spPr/>
      <dgm:t>
        <a:bodyPr/>
        <a:lstStyle/>
        <a:p>
          <a:endParaRPr lang="fr-FR"/>
        </a:p>
      </dgm:t>
    </dgm:pt>
    <dgm:pt modelId="{58818FC1-939E-4E5A-8087-8FC690A58609}" type="pres">
      <dgm:prSet presAssocID="{6ABAB72B-7F1F-4161-88B9-4527B67B46F9}" presName="rootConnector1" presStyleLbl="node1" presStyleIdx="0" presStyleCnt="0"/>
      <dgm:spPr/>
      <dgm:t>
        <a:bodyPr/>
        <a:lstStyle/>
        <a:p>
          <a:endParaRPr lang="en-US"/>
        </a:p>
      </dgm:t>
    </dgm:pt>
    <dgm:pt modelId="{D484AF65-B347-4903-AA45-CC76733CD0F3}" type="pres">
      <dgm:prSet presAssocID="{6ABAB72B-7F1F-4161-88B9-4527B67B46F9}" presName="hierChild2" presStyleCnt="0"/>
      <dgm:spPr/>
      <dgm:t>
        <a:bodyPr/>
        <a:lstStyle/>
        <a:p>
          <a:endParaRPr lang="fr-FR"/>
        </a:p>
      </dgm:t>
    </dgm:pt>
    <dgm:pt modelId="{D717F79F-A302-4261-A468-D9BAD1731AFB}" type="pres">
      <dgm:prSet presAssocID="{83298C80-EA3F-4067-AC0A-EE66269534F1}" presName="Name64" presStyleLbl="parChTrans1D2" presStyleIdx="0" presStyleCnt="5"/>
      <dgm:spPr/>
      <dgm:t>
        <a:bodyPr/>
        <a:lstStyle/>
        <a:p>
          <a:endParaRPr lang="en-US"/>
        </a:p>
      </dgm:t>
    </dgm:pt>
    <dgm:pt modelId="{F48BF033-D8A5-48E6-93BB-0E721D3539AF}" type="pres">
      <dgm:prSet presAssocID="{5EE260C6-D548-4F37-BC89-C000BE2DAAE9}" presName="hierRoot2" presStyleCnt="0">
        <dgm:presLayoutVars>
          <dgm:hierBranch val="init"/>
        </dgm:presLayoutVars>
      </dgm:prSet>
      <dgm:spPr/>
      <dgm:t>
        <a:bodyPr/>
        <a:lstStyle/>
        <a:p>
          <a:endParaRPr lang="fr-FR"/>
        </a:p>
      </dgm:t>
    </dgm:pt>
    <dgm:pt modelId="{72E32140-85F6-4FB0-95C0-9422F82E7E0E}" type="pres">
      <dgm:prSet presAssocID="{5EE260C6-D548-4F37-BC89-C000BE2DAAE9}" presName="rootComposite" presStyleCnt="0"/>
      <dgm:spPr/>
      <dgm:t>
        <a:bodyPr/>
        <a:lstStyle/>
        <a:p>
          <a:endParaRPr lang="fr-FR"/>
        </a:p>
      </dgm:t>
    </dgm:pt>
    <dgm:pt modelId="{C9E44629-9D43-4BCC-9776-2945ABD3CBB5}" type="pres">
      <dgm:prSet presAssocID="{5EE260C6-D548-4F37-BC89-C000BE2DAAE9}" presName="rootText" presStyleLbl="node2" presStyleIdx="0" presStyleCnt="5" custScaleX="57602" custScaleY="118079">
        <dgm:presLayoutVars>
          <dgm:chPref val="3"/>
        </dgm:presLayoutVars>
      </dgm:prSet>
      <dgm:spPr/>
      <dgm:t>
        <a:bodyPr/>
        <a:lstStyle/>
        <a:p>
          <a:endParaRPr lang="fr-FR"/>
        </a:p>
      </dgm:t>
    </dgm:pt>
    <dgm:pt modelId="{B1137E3D-A5CA-421F-9E19-1DBA0EBE3C17}" type="pres">
      <dgm:prSet presAssocID="{5EE260C6-D548-4F37-BC89-C000BE2DAAE9}" presName="rootConnector" presStyleLbl="node2" presStyleIdx="0" presStyleCnt="5"/>
      <dgm:spPr/>
      <dgm:t>
        <a:bodyPr/>
        <a:lstStyle/>
        <a:p>
          <a:endParaRPr lang="en-US"/>
        </a:p>
      </dgm:t>
    </dgm:pt>
    <dgm:pt modelId="{482FC9CB-1587-4E11-9185-3106985EFFCB}" type="pres">
      <dgm:prSet presAssocID="{5EE260C6-D548-4F37-BC89-C000BE2DAAE9}" presName="hierChild4" presStyleCnt="0"/>
      <dgm:spPr/>
      <dgm:t>
        <a:bodyPr/>
        <a:lstStyle/>
        <a:p>
          <a:endParaRPr lang="fr-FR"/>
        </a:p>
      </dgm:t>
    </dgm:pt>
    <dgm:pt modelId="{6432206F-789B-49FB-AFBA-C62C33853A94}" type="pres">
      <dgm:prSet presAssocID="{5EE260C6-D548-4F37-BC89-C000BE2DAAE9}" presName="hierChild5" presStyleCnt="0"/>
      <dgm:spPr/>
      <dgm:t>
        <a:bodyPr/>
        <a:lstStyle/>
        <a:p>
          <a:endParaRPr lang="fr-FR"/>
        </a:p>
      </dgm:t>
    </dgm:pt>
    <dgm:pt modelId="{27628064-F6C1-4687-844A-E6053209994A}" type="pres">
      <dgm:prSet presAssocID="{8699BE4B-DFFC-4357-9F36-361B2A78B95C}" presName="Name64" presStyleLbl="parChTrans1D2" presStyleIdx="1" presStyleCnt="5"/>
      <dgm:spPr/>
      <dgm:t>
        <a:bodyPr/>
        <a:lstStyle/>
        <a:p>
          <a:endParaRPr lang="en-US"/>
        </a:p>
      </dgm:t>
    </dgm:pt>
    <dgm:pt modelId="{B6219883-9AB5-4BEC-9E9D-2597AB7694CF}" type="pres">
      <dgm:prSet presAssocID="{1AA06B16-9A71-4288-A28A-F397BDCDCB41}" presName="hierRoot2" presStyleCnt="0">
        <dgm:presLayoutVars>
          <dgm:hierBranch val="init"/>
        </dgm:presLayoutVars>
      </dgm:prSet>
      <dgm:spPr/>
      <dgm:t>
        <a:bodyPr/>
        <a:lstStyle/>
        <a:p>
          <a:endParaRPr lang="fr-FR"/>
        </a:p>
      </dgm:t>
    </dgm:pt>
    <dgm:pt modelId="{F707D238-F9FD-4DB3-A969-EC6C0E9AECA9}" type="pres">
      <dgm:prSet presAssocID="{1AA06B16-9A71-4288-A28A-F397BDCDCB41}" presName="rootComposite" presStyleCnt="0"/>
      <dgm:spPr/>
      <dgm:t>
        <a:bodyPr/>
        <a:lstStyle/>
        <a:p>
          <a:endParaRPr lang="fr-FR"/>
        </a:p>
      </dgm:t>
    </dgm:pt>
    <dgm:pt modelId="{829D2A2C-0284-475B-AEA1-EE297981A63E}" type="pres">
      <dgm:prSet presAssocID="{1AA06B16-9A71-4288-A28A-F397BDCDCB41}" presName="rootText" presStyleLbl="node2" presStyleIdx="1" presStyleCnt="5" custScaleX="57594" custScaleY="123845">
        <dgm:presLayoutVars>
          <dgm:chPref val="3"/>
        </dgm:presLayoutVars>
      </dgm:prSet>
      <dgm:spPr/>
      <dgm:t>
        <a:bodyPr/>
        <a:lstStyle/>
        <a:p>
          <a:endParaRPr lang="fr-FR"/>
        </a:p>
      </dgm:t>
    </dgm:pt>
    <dgm:pt modelId="{741AC100-FB28-4DA5-A22A-EFD94A76557F}" type="pres">
      <dgm:prSet presAssocID="{1AA06B16-9A71-4288-A28A-F397BDCDCB41}" presName="rootConnector" presStyleLbl="node2" presStyleIdx="1" presStyleCnt="5"/>
      <dgm:spPr/>
      <dgm:t>
        <a:bodyPr/>
        <a:lstStyle/>
        <a:p>
          <a:endParaRPr lang="en-US"/>
        </a:p>
      </dgm:t>
    </dgm:pt>
    <dgm:pt modelId="{C15557AB-F65A-41B3-BD49-03D937000EA9}" type="pres">
      <dgm:prSet presAssocID="{1AA06B16-9A71-4288-A28A-F397BDCDCB41}" presName="hierChild4" presStyleCnt="0"/>
      <dgm:spPr/>
      <dgm:t>
        <a:bodyPr/>
        <a:lstStyle/>
        <a:p>
          <a:endParaRPr lang="fr-FR"/>
        </a:p>
      </dgm:t>
    </dgm:pt>
    <dgm:pt modelId="{8B946582-5541-4981-9D1C-3EC7A0A7EFB4}" type="pres">
      <dgm:prSet presAssocID="{1AA06B16-9A71-4288-A28A-F397BDCDCB41}" presName="hierChild5" presStyleCnt="0"/>
      <dgm:spPr/>
      <dgm:t>
        <a:bodyPr/>
        <a:lstStyle/>
        <a:p>
          <a:endParaRPr lang="fr-FR"/>
        </a:p>
      </dgm:t>
    </dgm:pt>
    <dgm:pt modelId="{23E51BAB-A1C5-4348-BAC0-A90D33526DE2}" type="pres">
      <dgm:prSet presAssocID="{6FC95577-1F04-41D0-96DF-D02E179013A3}" presName="Name64" presStyleLbl="parChTrans1D2" presStyleIdx="2" presStyleCnt="5"/>
      <dgm:spPr/>
      <dgm:t>
        <a:bodyPr/>
        <a:lstStyle/>
        <a:p>
          <a:endParaRPr lang="en-US"/>
        </a:p>
      </dgm:t>
    </dgm:pt>
    <dgm:pt modelId="{C1A0E70B-A373-4075-8A57-C0B67E7C8FC0}" type="pres">
      <dgm:prSet presAssocID="{7FA6C826-841E-4928-B8BD-18C4216110C3}" presName="hierRoot2" presStyleCnt="0">
        <dgm:presLayoutVars>
          <dgm:hierBranch val="init"/>
        </dgm:presLayoutVars>
      </dgm:prSet>
      <dgm:spPr/>
      <dgm:t>
        <a:bodyPr/>
        <a:lstStyle/>
        <a:p>
          <a:endParaRPr lang="fr-FR"/>
        </a:p>
      </dgm:t>
    </dgm:pt>
    <dgm:pt modelId="{28F12CA6-316D-4ABD-9CB0-C5FB9CCB38CF}" type="pres">
      <dgm:prSet presAssocID="{7FA6C826-841E-4928-B8BD-18C4216110C3}" presName="rootComposite" presStyleCnt="0"/>
      <dgm:spPr/>
      <dgm:t>
        <a:bodyPr/>
        <a:lstStyle/>
        <a:p>
          <a:endParaRPr lang="fr-FR"/>
        </a:p>
      </dgm:t>
    </dgm:pt>
    <dgm:pt modelId="{747E6A18-C0BF-45FE-92E0-4F634C8EB08B}" type="pres">
      <dgm:prSet presAssocID="{7FA6C826-841E-4928-B8BD-18C4216110C3}" presName="rootText" presStyleLbl="node2" presStyleIdx="2" presStyleCnt="5" custScaleX="57602" custScaleY="118079" custLinFactNeighborX="5851">
        <dgm:presLayoutVars>
          <dgm:chPref val="3"/>
        </dgm:presLayoutVars>
      </dgm:prSet>
      <dgm:spPr/>
      <dgm:t>
        <a:bodyPr/>
        <a:lstStyle/>
        <a:p>
          <a:endParaRPr lang="en-US"/>
        </a:p>
      </dgm:t>
    </dgm:pt>
    <dgm:pt modelId="{D83DFA48-5AC1-4C4E-8637-D1FCF26E8607}" type="pres">
      <dgm:prSet presAssocID="{7FA6C826-841E-4928-B8BD-18C4216110C3}" presName="rootConnector" presStyleLbl="node2" presStyleIdx="2" presStyleCnt="5"/>
      <dgm:spPr/>
      <dgm:t>
        <a:bodyPr/>
        <a:lstStyle/>
        <a:p>
          <a:endParaRPr lang="en-US"/>
        </a:p>
      </dgm:t>
    </dgm:pt>
    <dgm:pt modelId="{4E1A0D8C-006B-4674-9C02-6EE7F833C7FF}" type="pres">
      <dgm:prSet presAssocID="{7FA6C826-841E-4928-B8BD-18C4216110C3}" presName="hierChild4" presStyleCnt="0"/>
      <dgm:spPr/>
      <dgm:t>
        <a:bodyPr/>
        <a:lstStyle/>
        <a:p>
          <a:endParaRPr lang="fr-FR"/>
        </a:p>
      </dgm:t>
    </dgm:pt>
    <dgm:pt modelId="{CEB84CB9-A2CA-40BA-8817-3FB27E9B8C33}" type="pres">
      <dgm:prSet presAssocID="{7FA6C826-841E-4928-B8BD-18C4216110C3}" presName="hierChild5" presStyleCnt="0"/>
      <dgm:spPr/>
      <dgm:t>
        <a:bodyPr/>
        <a:lstStyle/>
        <a:p>
          <a:endParaRPr lang="fr-FR"/>
        </a:p>
      </dgm:t>
    </dgm:pt>
    <dgm:pt modelId="{E3EFEE2D-FBE0-4A9D-8167-3531F4679E52}" type="pres">
      <dgm:prSet presAssocID="{B308E805-B94E-49B9-BB56-C4B16235C5E5}" presName="Name64" presStyleLbl="parChTrans1D2" presStyleIdx="3" presStyleCnt="5"/>
      <dgm:spPr/>
      <dgm:t>
        <a:bodyPr/>
        <a:lstStyle/>
        <a:p>
          <a:endParaRPr lang="en-US"/>
        </a:p>
      </dgm:t>
    </dgm:pt>
    <dgm:pt modelId="{95090E51-5F56-4533-B570-001D109CE07D}" type="pres">
      <dgm:prSet presAssocID="{D9F74373-2D72-4FE0-B86C-7807203EA2BD}" presName="hierRoot2" presStyleCnt="0">
        <dgm:presLayoutVars>
          <dgm:hierBranch val="init"/>
        </dgm:presLayoutVars>
      </dgm:prSet>
      <dgm:spPr/>
      <dgm:t>
        <a:bodyPr/>
        <a:lstStyle/>
        <a:p>
          <a:endParaRPr lang="fr-FR"/>
        </a:p>
      </dgm:t>
    </dgm:pt>
    <dgm:pt modelId="{1792C00D-B550-4967-9909-928210F25EBF}" type="pres">
      <dgm:prSet presAssocID="{D9F74373-2D72-4FE0-B86C-7807203EA2BD}" presName="rootComposite" presStyleCnt="0"/>
      <dgm:spPr/>
      <dgm:t>
        <a:bodyPr/>
        <a:lstStyle/>
        <a:p>
          <a:endParaRPr lang="fr-FR"/>
        </a:p>
      </dgm:t>
    </dgm:pt>
    <dgm:pt modelId="{CAC50509-3D04-4B6E-B88B-FA99F689648D}" type="pres">
      <dgm:prSet presAssocID="{D9F74373-2D72-4FE0-B86C-7807203EA2BD}" presName="rootText" presStyleLbl="node2" presStyleIdx="3" presStyleCnt="5" custScaleX="57602" custScaleY="118079">
        <dgm:presLayoutVars>
          <dgm:chPref val="3"/>
        </dgm:presLayoutVars>
      </dgm:prSet>
      <dgm:spPr/>
      <dgm:t>
        <a:bodyPr/>
        <a:lstStyle/>
        <a:p>
          <a:endParaRPr lang="fr-FR"/>
        </a:p>
      </dgm:t>
    </dgm:pt>
    <dgm:pt modelId="{772FB1CD-02C4-4892-8907-AC401DFAA546}" type="pres">
      <dgm:prSet presAssocID="{D9F74373-2D72-4FE0-B86C-7807203EA2BD}" presName="rootConnector" presStyleLbl="node2" presStyleIdx="3" presStyleCnt="5"/>
      <dgm:spPr/>
      <dgm:t>
        <a:bodyPr/>
        <a:lstStyle/>
        <a:p>
          <a:endParaRPr lang="en-US"/>
        </a:p>
      </dgm:t>
    </dgm:pt>
    <dgm:pt modelId="{93244E41-48F2-4239-AD6C-74A0265B6FE4}" type="pres">
      <dgm:prSet presAssocID="{D9F74373-2D72-4FE0-B86C-7807203EA2BD}" presName="hierChild4" presStyleCnt="0"/>
      <dgm:spPr/>
      <dgm:t>
        <a:bodyPr/>
        <a:lstStyle/>
        <a:p>
          <a:endParaRPr lang="fr-FR"/>
        </a:p>
      </dgm:t>
    </dgm:pt>
    <dgm:pt modelId="{7ADEBB69-7EAE-453B-BB57-E6BF4E690B75}" type="pres">
      <dgm:prSet presAssocID="{D9F74373-2D72-4FE0-B86C-7807203EA2BD}" presName="hierChild5" presStyleCnt="0"/>
      <dgm:spPr/>
      <dgm:t>
        <a:bodyPr/>
        <a:lstStyle/>
        <a:p>
          <a:endParaRPr lang="fr-FR"/>
        </a:p>
      </dgm:t>
    </dgm:pt>
    <dgm:pt modelId="{146FFA1B-0274-4188-9125-D22632C02DC8}" type="pres">
      <dgm:prSet presAssocID="{B82AD096-AE86-4D48-82A5-F0171FA9BD52}" presName="Name64" presStyleLbl="parChTrans1D2" presStyleIdx="4" presStyleCnt="5"/>
      <dgm:spPr/>
      <dgm:t>
        <a:bodyPr/>
        <a:lstStyle/>
        <a:p>
          <a:endParaRPr lang="en-US"/>
        </a:p>
      </dgm:t>
    </dgm:pt>
    <dgm:pt modelId="{E364AA49-2DF4-4520-9DBB-5EB0413FB40E}" type="pres">
      <dgm:prSet presAssocID="{5D2E5F16-A7C3-40AE-907F-AB0E3F0DA15A}" presName="hierRoot2" presStyleCnt="0">
        <dgm:presLayoutVars>
          <dgm:hierBranch val="init"/>
        </dgm:presLayoutVars>
      </dgm:prSet>
      <dgm:spPr/>
      <dgm:t>
        <a:bodyPr/>
        <a:lstStyle/>
        <a:p>
          <a:endParaRPr lang="fr-FR"/>
        </a:p>
      </dgm:t>
    </dgm:pt>
    <dgm:pt modelId="{F748F435-C1F8-4B40-9A67-7F37F41DF5C7}" type="pres">
      <dgm:prSet presAssocID="{5D2E5F16-A7C3-40AE-907F-AB0E3F0DA15A}" presName="rootComposite" presStyleCnt="0"/>
      <dgm:spPr/>
      <dgm:t>
        <a:bodyPr/>
        <a:lstStyle/>
        <a:p>
          <a:endParaRPr lang="fr-FR"/>
        </a:p>
      </dgm:t>
    </dgm:pt>
    <dgm:pt modelId="{4180EF18-55CF-4BEE-8B07-60048612DBE2}" type="pres">
      <dgm:prSet presAssocID="{5D2E5F16-A7C3-40AE-907F-AB0E3F0DA15A}" presName="rootText" presStyleLbl="node2" presStyleIdx="4" presStyleCnt="5" custScaleX="57602" custScaleY="118079">
        <dgm:presLayoutVars>
          <dgm:chPref val="3"/>
        </dgm:presLayoutVars>
      </dgm:prSet>
      <dgm:spPr/>
      <dgm:t>
        <a:bodyPr/>
        <a:lstStyle/>
        <a:p>
          <a:endParaRPr lang="en-US"/>
        </a:p>
      </dgm:t>
    </dgm:pt>
    <dgm:pt modelId="{8ED5E67C-919E-40DA-8607-8D82DCF70FA3}" type="pres">
      <dgm:prSet presAssocID="{5D2E5F16-A7C3-40AE-907F-AB0E3F0DA15A}" presName="rootConnector" presStyleLbl="node2" presStyleIdx="4" presStyleCnt="5"/>
      <dgm:spPr/>
      <dgm:t>
        <a:bodyPr/>
        <a:lstStyle/>
        <a:p>
          <a:endParaRPr lang="en-US"/>
        </a:p>
      </dgm:t>
    </dgm:pt>
    <dgm:pt modelId="{3124FECC-3667-4489-A241-ACC19FA1661C}" type="pres">
      <dgm:prSet presAssocID="{5D2E5F16-A7C3-40AE-907F-AB0E3F0DA15A}" presName="hierChild4" presStyleCnt="0"/>
      <dgm:spPr/>
      <dgm:t>
        <a:bodyPr/>
        <a:lstStyle/>
        <a:p>
          <a:endParaRPr lang="fr-FR"/>
        </a:p>
      </dgm:t>
    </dgm:pt>
    <dgm:pt modelId="{A1692D5E-F340-4C24-BD01-FBDBC84EDFD5}" type="pres">
      <dgm:prSet presAssocID="{5D2E5F16-A7C3-40AE-907F-AB0E3F0DA15A}" presName="hierChild5" presStyleCnt="0"/>
      <dgm:spPr/>
      <dgm:t>
        <a:bodyPr/>
        <a:lstStyle/>
        <a:p>
          <a:endParaRPr lang="fr-FR"/>
        </a:p>
      </dgm:t>
    </dgm:pt>
    <dgm:pt modelId="{21A04A1A-DFA1-4965-AF35-AE465A74EE05}" type="pres">
      <dgm:prSet presAssocID="{6ABAB72B-7F1F-4161-88B9-4527B67B46F9}" presName="hierChild3" presStyleCnt="0"/>
      <dgm:spPr/>
      <dgm:t>
        <a:bodyPr/>
        <a:lstStyle/>
        <a:p>
          <a:endParaRPr lang="fr-FR"/>
        </a:p>
      </dgm:t>
    </dgm:pt>
  </dgm:ptLst>
  <dgm:cxnLst>
    <dgm:cxn modelId="{FCA5AF55-5E09-43B7-9938-9337706EED8D}" type="presOf" srcId="{B308E805-B94E-49B9-BB56-C4B16235C5E5}" destId="{E3EFEE2D-FBE0-4A9D-8167-3531F4679E52}" srcOrd="0" destOrd="0" presId="urn:microsoft.com/office/officeart/2009/3/layout/HorizontalOrganizationChart"/>
    <dgm:cxn modelId="{E7135AD5-3972-44A2-9281-8EEFCEEC18FC}" type="presOf" srcId="{7FA6C826-841E-4928-B8BD-18C4216110C3}" destId="{D83DFA48-5AC1-4C4E-8637-D1FCF26E8607}" srcOrd="1" destOrd="0" presId="urn:microsoft.com/office/officeart/2009/3/layout/HorizontalOrganizationChart"/>
    <dgm:cxn modelId="{28AC7B2A-18CD-4618-AB75-84E0EAD2F9F3}" type="presOf" srcId="{5EE260C6-D548-4F37-BC89-C000BE2DAAE9}" destId="{C9E44629-9D43-4BCC-9776-2945ABD3CBB5}" srcOrd="0" destOrd="0" presId="urn:microsoft.com/office/officeart/2009/3/layout/HorizontalOrganizationChart"/>
    <dgm:cxn modelId="{CFC69ED0-A18D-45F7-B824-BCD5D852DD77}" type="presOf" srcId="{D9F74373-2D72-4FE0-B86C-7807203EA2BD}" destId="{CAC50509-3D04-4B6E-B88B-FA99F689648D}" srcOrd="0" destOrd="0" presId="urn:microsoft.com/office/officeart/2009/3/layout/HorizontalOrganizationChart"/>
    <dgm:cxn modelId="{64FF4394-5335-4C6E-BAA1-3A1A253A64CC}" type="presOf" srcId="{5D2E5F16-A7C3-40AE-907F-AB0E3F0DA15A}" destId="{8ED5E67C-919E-40DA-8607-8D82DCF70FA3}" srcOrd="1" destOrd="0" presId="urn:microsoft.com/office/officeart/2009/3/layout/HorizontalOrganizationChart"/>
    <dgm:cxn modelId="{F461E7CA-E465-4A4A-B69D-749856B8C43D}" type="presOf" srcId="{5D2E5F16-A7C3-40AE-907F-AB0E3F0DA15A}" destId="{4180EF18-55CF-4BEE-8B07-60048612DBE2}" srcOrd="0" destOrd="0" presId="urn:microsoft.com/office/officeart/2009/3/layout/HorizontalOrganizationChart"/>
    <dgm:cxn modelId="{9984B501-9478-4B95-A6F6-5AF02BC27DA5}" type="presOf" srcId="{B82AD096-AE86-4D48-82A5-F0171FA9BD52}" destId="{146FFA1B-0274-4188-9125-D22632C02DC8}" srcOrd="0" destOrd="0" presId="urn:microsoft.com/office/officeart/2009/3/layout/HorizontalOrganizationChart"/>
    <dgm:cxn modelId="{21F57A49-0368-419D-9453-5457D6C42195}" type="presOf" srcId="{1AA06B16-9A71-4288-A28A-F397BDCDCB41}" destId="{741AC100-FB28-4DA5-A22A-EFD94A76557F}" srcOrd="1" destOrd="0" presId="urn:microsoft.com/office/officeart/2009/3/layout/HorizontalOrganizationChart"/>
    <dgm:cxn modelId="{F0A0CE7A-0C7F-458F-902C-44E12692167C}" type="presOf" srcId="{6ABAB72B-7F1F-4161-88B9-4527B67B46F9}" destId="{58818FC1-939E-4E5A-8087-8FC690A58609}" srcOrd="1" destOrd="0" presId="urn:microsoft.com/office/officeart/2009/3/layout/HorizontalOrganizationChart"/>
    <dgm:cxn modelId="{08EE9025-44C8-4443-B231-70E8246922BC}" type="presOf" srcId="{1AA06B16-9A71-4288-A28A-F397BDCDCB41}" destId="{829D2A2C-0284-475B-AEA1-EE297981A63E}" srcOrd="0" destOrd="0" presId="urn:microsoft.com/office/officeart/2009/3/layout/HorizontalOrganizationChart"/>
    <dgm:cxn modelId="{2D8F9DB0-DDC7-4EEB-8FE2-9AB600B8200A}" srcId="{6ABAB72B-7F1F-4161-88B9-4527B67B46F9}" destId="{5EE260C6-D548-4F37-BC89-C000BE2DAAE9}" srcOrd="0" destOrd="0" parTransId="{83298C80-EA3F-4067-AC0A-EE66269534F1}" sibTransId="{F92F2C8E-73D9-4B5E-A156-1779EEE046F3}"/>
    <dgm:cxn modelId="{4A461868-752A-434A-A0D3-C4612056FDD7}" type="presOf" srcId="{83298C80-EA3F-4067-AC0A-EE66269534F1}" destId="{D717F79F-A302-4261-A468-D9BAD1731AFB}" srcOrd="0" destOrd="0" presId="urn:microsoft.com/office/officeart/2009/3/layout/HorizontalOrganizationChart"/>
    <dgm:cxn modelId="{64E1F72C-5685-48E3-B1A3-37F769F59073}" type="presOf" srcId="{6FC95577-1F04-41D0-96DF-D02E179013A3}" destId="{23E51BAB-A1C5-4348-BAC0-A90D33526DE2}" srcOrd="0" destOrd="0" presId="urn:microsoft.com/office/officeart/2009/3/layout/HorizontalOrganizationChart"/>
    <dgm:cxn modelId="{CB709601-23E7-42BF-9C50-B27987CBA5DB}" srcId="{0964B537-0FE4-4620-ADF4-93C28CFD06AC}" destId="{6ABAB72B-7F1F-4161-88B9-4527B67B46F9}" srcOrd="0" destOrd="0" parTransId="{8E6D1C20-8DF3-4AD5-9CE9-8569A87181EB}" sibTransId="{EC526C25-CCBA-45B5-9DE6-FA288E148C71}"/>
    <dgm:cxn modelId="{8443221A-CF9B-43EF-8DB4-F64E4FB58BAD}" type="presOf" srcId="{7FA6C826-841E-4928-B8BD-18C4216110C3}" destId="{747E6A18-C0BF-45FE-92E0-4F634C8EB08B}" srcOrd="0" destOrd="0" presId="urn:microsoft.com/office/officeart/2009/3/layout/HorizontalOrganizationChart"/>
    <dgm:cxn modelId="{2018FA0C-957D-4671-9D6F-B1E83253F0E0}" type="presOf" srcId="{8699BE4B-DFFC-4357-9F36-361B2A78B95C}" destId="{27628064-F6C1-4687-844A-E6053209994A}" srcOrd="0" destOrd="0" presId="urn:microsoft.com/office/officeart/2009/3/layout/HorizontalOrganizationChart"/>
    <dgm:cxn modelId="{5AF23A87-3D37-4ED0-9687-D664B42B69FB}" type="presOf" srcId="{5EE260C6-D548-4F37-BC89-C000BE2DAAE9}" destId="{B1137E3D-A5CA-421F-9E19-1DBA0EBE3C17}" srcOrd="1" destOrd="0" presId="urn:microsoft.com/office/officeart/2009/3/layout/HorizontalOrganizationChart"/>
    <dgm:cxn modelId="{12352A1C-A2A5-41C5-8E0F-37D9F854D50D}" srcId="{6ABAB72B-7F1F-4161-88B9-4527B67B46F9}" destId="{7FA6C826-841E-4928-B8BD-18C4216110C3}" srcOrd="2" destOrd="0" parTransId="{6FC95577-1F04-41D0-96DF-D02E179013A3}" sibTransId="{4C0F6A8A-CFB7-428A-8D25-4F9CB1A346FD}"/>
    <dgm:cxn modelId="{C1B5905D-7E78-4C8E-BAC2-3CED0E2DE2CD}" srcId="{6ABAB72B-7F1F-4161-88B9-4527B67B46F9}" destId="{D9F74373-2D72-4FE0-B86C-7807203EA2BD}" srcOrd="3" destOrd="0" parTransId="{B308E805-B94E-49B9-BB56-C4B16235C5E5}" sibTransId="{E16DDB94-BD37-45CA-A5A7-842EB121EFE8}"/>
    <dgm:cxn modelId="{4502E6DB-93D4-4B81-A487-D7A5765F408F}" type="presOf" srcId="{6ABAB72B-7F1F-4161-88B9-4527B67B46F9}" destId="{7EE39687-8382-4E82-9BFC-85447CD6CC70}" srcOrd="0" destOrd="0" presId="urn:microsoft.com/office/officeart/2009/3/layout/HorizontalOrganizationChart"/>
    <dgm:cxn modelId="{261677CC-A025-4916-B783-F28A8D0D7359}" srcId="{6ABAB72B-7F1F-4161-88B9-4527B67B46F9}" destId="{5D2E5F16-A7C3-40AE-907F-AB0E3F0DA15A}" srcOrd="4" destOrd="0" parTransId="{B82AD096-AE86-4D48-82A5-F0171FA9BD52}" sibTransId="{D5881274-89FC-4F5B-898E-7702687D6715}"/>
    <dgm:cxn modelId="{B588F9FB-1744-4C5E-971B-3B274A014D74}" type="presOf" srcId="{0964B537-0FE4-4620-ADF4-93C28CFD06AC}" destId="{3225D0DC-8191-47B8-8FDE-7827A36F6B34}" srcOrd="0" destOrd="0" presId="urn:microsoft.com/office/officeart/2009/3/layout/HorizontalOrganizationChart"/>
    <dgm:cxn modelId="{86FEA1E7-A49D-4E1B-B783-06E2CD9E01C0}" type="presOf" srcId="{D9F74373-2D72-4FE0-B86C-7807203EA2BD}" destId="{772FB1CD-02C4-4892-8907-AC401DFAA546}" srcOrd="1" destOrd="0" presId="urn:microsoft.com/office/officeart/2009/3/layout/HorizontalOrganizationChart"/>
    <dgm:cxn modelId="{93844FF6-B0D2-4AD1-B234-1526F7BD1E80}" srcId="{6ABAB72B-7F1F-4161-88B9-4527B67B46F9}" destId="{1AA06B16-9A71-4288-A28A-F397BDCDCB41}" srcOrd="1" destOrd="0" parTransId="{8699BE4B-DFFC-4357-9F36-361B2A78B95C}" sibTransId="{F4E30107-9235-4CCF-9C2B-1FF5CD2D7E3A}"/>
    <dgm:cxn modelId="{C2B14893-AC38-42FE-9D40-E4D8522EBC62}" type="presParOf" srcId="{3225D0DC-8191-47B8-8FDE-7827A36F6B34}" destId="{23D1A7F8-61E1-4DBB-AE02-BA53078E1CD7}" srcOrd="0" destOrd="0" presId="urn:microsoft.com/office/officeart/2009/3/layout/HorizontalOrganizationChart"/>
    <dgm:cxn modelId="{1FE3AE37-55A4-46D9-A44B-185061ADBA4C}" type="presParOf" srcId="{23D1A7F8-61E1-4DBB-AE02-BA53078E1CD7}" destId="{363F9ADE-57BD-4739-BB3B-9680FDCDA151}" srcOrd="0" destOrd="0" presId="urn:microsoft.com/office/officeart/2009/3/layout/HorizontalOrganizationChart"/>
    <dgm:cxn modelId="{12BF04CE-240D-452E-9DB0-10124D40CB91}" type="presParOf" srcId="{363F9ADE-57BD-4739-BB3B-9680FDCDA151}" destId="{7EE39687-8382-4E82-9BFC-85447CD6CC70}" srcOrd="0" destOrd="0" presId="urn:microsoft.com/office/officeart/2009/3/layout/HorizontalOrganizationChart"/>
    <dgm:cxn modelId="{1A423C47-A8D2-4677-BF3B-BE92E0623079}" type="presParOf" srcId="{363F9ADE-57BD-4739-BB3B-9680FDCDA151}" destId="{58818FC1-939E-4E5A-8087-8FC690A58609}" srcOrd="1" destOrd="0" presId="urn:microsoft.com/office/officeart/2009/3/layout/HorizontalOrganizationChart"/>
    <dgm:cxn modelId="{34D079C0-A3B1-48FE-9F80-5D57ECA24304}" type="presParOf" srcId="{23D1A7F8-61E1-4DBB-AE02-BA53078E1CD7}" destId="{D484AF65-B347-4903-AA45-CC76733CD0F3}" srcOrd="1" destOrd="0" presId="urn:microsoft.com/office/officeart/2009/3/layout/HorizontalOrganizationChart"/>
    <dgm:cxn modelId="{BA476F8D-E53F-44A5-9AF0-0FF997E11F6D}" type="presParOf" srcId="{D484AF65-B347-4903-AA45-CC76733CD0F3}" destId="{D717F79F-A302-4261-A468-D9BAD1731AFB}" srcOrd="0" destOrd="0" presId="urn:microsoft.com/office/officeart/2009/3/layout/HorizontalOrganizationChart"/>
    <dgm:cxn modelId="{BE8CB053-7928-4047-9459-D4A64FB7E5CA}" type="presParOf" srcId="{D484AF65-B347-4903-AA45-CC76733CD0F3}" destId="{F48BF033-D8A5-48E6-93BB-0E721D3539AF}" srcOrd="1" destOrd="0" presId="urn:microsoft.com/office/officeart/2009/3/layout/HorizontalOrganizationChart"/>
    <dgm:cxn modelId="{5B4D186A-8DCE-4080-9219-A93D03F0F504}" type="presParOf" srcId="{F48BF033-D8A5-48E6-93BB-0E721D3539AF}" destId="{72E32140-85F6-4FB0-95C0-9422F82E7E0E}" srcOrd="0" destOrd="0" presId="urn:microsoft.com/office/officeart/2009/3/layout/HorizontalOrganizationChart"/>
    <dgm:cxn modelId="{4F3ED367-8D9E-4C9A-AF96-F8ED0689EF6E}" type="presParOf" srcId="{72E32140-85F6-4FB0-95C0-9422F82E7E0E}" destId="{C9E44629-9D43-4BCC-9776-2945ABD3CBB5}" srcOrd="0" destOrd="0" presId="urn:microsoft.com/office/officeart/2009/3/layout/HorizontalOrganizationChart"/>
    <dgm:cxn modelId="{3A2CA837-801B-4146-AFF3-BD0672E1E6A3}" type="presParOf" srcId="{72E32140-85F6-4FB0-95C0-9422F82E7E0E}" destId="{B1137E3D-A5CA-421F-9E19-1DBA0EBE3C17}" srcOrd="1" destOrd="0" presId="urn:microsoft.com/office/officeart/2009/3/layout/HorizontalOrganizationChart"/>
    <dgm:cxn modelId="{495524B2-A7DE-4D13-A3F4-C701227C0418}" type="presParOf" srcId="{F48BF033-D8A5-48E6-93BB-0E721D3539AF}" destId="{482FC9CB-1587-4E11-9185-3106985EFFCB}" srcOrd="1" destOrd="0" presId="urn:microsoft.com/office/officeart/2009/3/layout/HorizontalOrganizationChart"/>
    <dgm:cxn modelId="{83C09594-868C-413C-BB62-BA8FB38BD063}" type="presParOf" srcId="{F48BF033-D8A5-48E6-93BB-0E721D3539AF}" destId="{6432206F-789B-49FB-AFBA-C62C33853A94}" srcOrd="2" destOrd="0" presId="urn:microsoft.com/office/officeart/2009/3/layout/HorizontalOrganizationChart"/>
    <dgm:cxn modelId="{34AB20D5-A07B-4269-8532-55D74EA4FCB0}" type="presParOf" srcId="{D484AF65-B347-4903-AA45-CC76733CD0F3}" destId="{27628064-F6C1-4687-844A-E6053209994A}" srcOrd="2" destOrd="0" presId="urn:microsoft.com/office/officeart/2009/3/layout/HorizontalOrganizationChart"/>
    <dgm:cxn modelId="{990FA918-BA46-42A0-9FCD-3F53F173BDE9}" type="presParOf" srcId="{D484AF65-B347-4903-AA45-CC76733CD0F3}" destId="{B6219883-9AB5-4BEC-9E9D-2597AB7694CF}" srcOrd="3" destOrd="0" presId="urn:microsoft.com/office/officeart/2009/3/layout/HorizontalOrganizationChart"/>
    <dgm:cxn modelId="{0E273F3F-9ECE-4A0D-B0E8-5157F0503BCF}" type="presParOf" srcId="{B6219883-9AB5-4BEC-9E9D-2597AB7694CF}" destId="{F707D238-F9FD-4DB3-A969-EC6C0E9AECA9}" srcOrd="0" destOrd="0" presId="urn:microsoft.com/office/officeart/2009/3/layout/HorizontalOrganizationChart"/>
    <dgm:cxn modelId="{D4BC157E-532B-4713-9456-29117852D688}" type="presParOf" srcId="{F707D238-F9FD-4DB3-A969-EC6C0E9AECA9}" destId="{829D2A2C-0284-475B-AEA1-EE297981A63E}" srcOrd="0" destOrd="0" presId="urn:microsoft.com/office/officeart/2009/3/layout/HorizontalOrganizationChart"/>
    <dgm:cxn modelId="{ABCB0A49-21EC-4E9E-833F-A8023FC1D38D}" type="presParOf" srcId="{F707D238-F9FD-4DB3-A969-EC6C0E9AECA9}" destId="{741AC100-FB28-4DA5-A22A-EFD94A76557F}" srcOrd="1" destOrd="0" presId="urn:microsoft.com/office/officeart/2009/3/layout/HorizontalOrganizationChart"/>
    <dgm:cxn modelId="{0B7D4F45-4FF7-4342-A142-B074B3C42F15}" type="presParOf" srcId="{B6219883-9AB5-4BEC-9E9D-2597AB7694CF}" destId="{C15557AB-F65A-41B3-BD49-03D937000EA9}" srcOrd="1" destOrd="0" presId="urn:microsoft.com/office/officeart/2009/3/layout/HorizontalOrganizationChart"/>
    <dgm:cxn modelId="{CB7F4745-3185-488E-9BD5-4CAAEEBE7F6B}" type="presParOf" srcId="{B6219883-9AB5-4BEC-9E9D-2597AB7694CF}" destId="{8B946582-5541-4981-9D1C-3EC7A0A7EFB4}" srcOrd="2" destOrd="0" presId="urn:microsoft.com/office/officeart/2009/3/layout/HorizontalOrganizationChart"/>
    <dgm:cxn modelId="{8C72064B-2283-48A1-BF3D-C7D4FA979860}" type="presParOf" srcId="{D484AF65-B347-4903-AA45-CC76733CD0F3}" destId="{23E51BAB-A1C5-4348-BAC0-A90D33526DE2}" srcOrd="4" destOrd="0" presId="urn:microsoft.com/office/officeart/2009/3/layout/HorizontalOrganizationChart"/>
    <dgm:cxn modelId="{AC65E165-8697-4921-AED5-9AF20733C5F8}" type="presParOf" srcId="{D484AF65-B347-4903-AA45-CC76733CD0F3}" destId="{C1A0E70B-A373-4075-8A57-C0B67E7C8FC0}" srcOrd="5" destOrd="0" presId="urn:microsoft.com/office/officeart/2009/3/layout/HorizontalOrganizationChart"/>
    <dgm:cxn modelId="{B7BEAED8-DC5C-4AC0-9656-C41600C86258}" type="presParOf" srcId="{C1A0E70B-A373-4075-8A57-C0B67E7C8FC0}" destId="{28F12CA6-316D-4ABD-9CB0-C5FB9CCB38CF}" srcOrd="0" destOrd="0" presId="urn:microsoft.com/office/officeart/2009/3/layout/HorizontalOrganizationChart"/>
    <dgm:cxn modelId="{60FEB8FA-8F2B-4601-9D04-DCD19A1D346B}" type="presParOf" srcId="{28F12CA6-316D-4ABD-9CB0-C5FB9CCB38CF}" destId="{747E6A18-C0BF-45FE-92E0-4F634C8EB08B}" srcOrd="0" destOrd="0" presId="urn:microsoft.com/office/officeart/2009/3/layout/HorizontalOrganizationChart"/>
    <dgm:cxn modelId="{2A777C5A-C50E-4ED0-A3DF-6809F5BE2A7F}" type="presParOf" srcId="{28F12CA6-316D-4ABD-9CB0-C5FB9CCB38CF}" destId="{D83DFA48-5AC1-4C4E-8637-D1FCF26E8607}" srcOrd="1" destOrd="0" presId="urn:microsoft.com/office/officeart/2009/3/layout/HorizontalOrganizationChart"/>
    <dgm:cxn modelId="{D4FE866F-5F47-4089-8F7E-2E837BD3D8C7}" type="presParOf" srcId="{C1A0E70B-A373-4075-8A57-C0B67E7C8FC0}" destId="{4E1A0D8C-006B-4674-9C02-6EE7F833C7FF}" srcOrd="1" destOrd="0" presId="urn:microsoft.com/office/officeart/2009/3/layout/HorizontalOrganizationChart"/>
    <dgm:cxn modelId="{27CBF7CB-C2EB-49FF-98C4-D3D6CAB82248}" type="presParOf" srcId="{C1A0E70B-A373-4075-8A57-C0B67E7C8FC0}" destId="{CEB84CB9-A2CA-40BA-8817-3FB27E9B8C33}" srcOrd="2" destOrd="0" presId="urn:microsoft.com/office/officeart/2009/3/layout/HorizontalOrganizationChart"/>
    <dgm:cxn modelId="{E16B5922-EE65-4133-94F1-B6E50D45C518}" type="presParOf" srcId="{D484AF65-B347-4903-AA45-CC76733CD0F3}" destId="{E3EFEE2D-FBE0-4A9D-8167-3531F4679E52}" srcOrd="6" destOrd="0" presId="urn:microsoft.com/office/officeart/2009/3/layout/HorizontalOrganizationChart"/>
    <dgm:cxn modelId="{52BE79F8-CDD1-4FD7-9AE7-5C9897A5C829}" type="presParOf" srcId="{D484AF65-B347-4903-AA45-CC76733CD0F3}" destId="{95090E51-5F56-4533-B570-001D109CE07D}" srcOrd="7" destOrd="0" presId="urn:microsoft.com/office/officeart/2009/3/layout/HorizontalOrganizationChart"/>
    <dgm:cxn modelId="{FD2BBE91-24C4-4088-972D-B664292C921A}" type="presParOf" srcId="{95090E51-5F56-4533-B570-001D109CE07D}" destId="{1792C00D-B550-4967-9909-928210F25EBF}" srcOrd="0" destOrd="0" presId="urn:microsoft.com/office/officeart/2009/3/layout/HorizontalOrganizationChart"/>
    <dgm:cxn modelId="{08018169-7A9F-4B94-8694-58022B4C38F5}" type="presParOf" srcId="{1792C00D-B550-4967-9909-928210F25EBF}" destId="{CAC50509-3D04-4B6E-B88B-FA99F689648D}" srcOrd="0" destOrd="0" presId="urn:microsoft.com/office/officeart/2009/3/layout/HorizontalOrganizationChart"/>
    <dgm:cxn modelId="{304320FD-CB36-4E30-B2C2-9183568F3E00}" type="presParOf" srcId="{1792C00D-B550-4967-9909-928210F25EBF}" destId="{772FB1CD-02C4-4892-8907-AC401DFAA546}" srcOrd="1" destOrd="0" presId="urn:microsoft.com/office/officeart/2009/3/layout/HorizontalOrganizationChart"/>
    <dgm:cxn modelId="{38027E79-C5B9-494B-86D4-A864290930A1}" type="presParOf" srcId="{95090E51-5F56-4533-B570-001D109CE07D}" destId="{93244E41-48F2-4239-AD6C-74A0265B6FE4}" srcOrd="1" destOrd="0" presId="urn:microsoft.com/office/officeart/2009/3/layout/HorizontalOrganizationChart"/>
    <dgm:cxn modelId="{01B5897B-C293-47B1-A7EE-63FA245894FD}" type="presParOf" srcId="{95090E51-5F56-4533-B570-001D109CE07D}" destId="{7ADEBB69-7EAE-453B-BB57-E6BF4E690B75}" srcOrd="2" destOrd="0" presId="urn:microsoft.com/office/officeart/2009/3/layout/HorizontalOrganizationChart"/>
    <dgm:cxn modelId="{EE8D72FA-BDDB-48E4-8603-A782449E6C5B}" type="presParOf" srcId="{D484AF65-B347-4903-AA45-CC76733CD0F3}" destId="{146FFA1B-0274-4188-9125-D22632C02DC8}" srcOrd="8" destOrd="0" presId="urn:microsoft.com/office/officeart/2009/3/layout/HorizontalOrganizationChart"/>
    <dgm:cxn modelId="{EC826C69-6377-42A0-8DB8-F1F9AB14B1F6}" type="presParOf" srcId="{D484AF65-B347-4903-AA45-CC76733CD0F3}" destId="{E364AA49-2DF4-4520-9DBB-5EB0413FB40E}" srcOrd="9" destOrd="0" presId="urn:microsoft.com/office/officeart/2009/3/layout/HorizontalOrganizationChart"/>
    <dgm:cxn modelId="{A04EC7E3-98B3-4B59-AC76-D8BF81DD0FAF}" type="presParOf" srcId="{E364AA49-2DF4-4520-9DBB-5EB0413FB40E}" destId="{F748F435-C1F8-4B40-9A67-7F37F41DF5C7}" srcOrd="0" destOrd="0" presId="urn:microsoft.com/office/officeart/2009/3/layout/HorizontalOrganizationChart"/>
    <dgm:cxn modelId="{C30F4B6C-C08F-4096-AD74-641C61CAFC33}" type="presParOf" srcId="{F748F435-C1F8-4B40-9A67-7F37F41DF5C7}" destId="{4180EF18-55CF-4BEE-8B07-60048612DBE2}" srcOrd="0" destOrd="0" presId="urn:microsoft.com/office/officeart/2009/3/layout/HorizontalOrganizationChart"/>
    <dgm:cxn modelId="{118C8B85-3C52-46DA-92D5-6929E0C7C471}" type="presParOf" srcId="{F748F435-C1F8-4B40-9A67-7F37F41DF5C7}" destId="{8ED5E67C-919E-40DA-8607-8D82DCF70FA3}" srcOrd="1" destOrd="0" presId="urn:microsoft.com/office/officeart/2009/3/layout/HorizontalOrganizationChart"/>
    <dgm:cxn modelId="{FC3ADAFD-6FA1-4A4E-8570-66215CF2DBA6}" type="presParOf" srcId="{E364AA49-2DF4-4520-9DBB-5EB0413FB40E}" destId="{3124FECC-3667-4489-A241-ACC19FA1661C}" srcOrd="1" destOrd="0" presId="urn:microsoft.com/office/officeart/2009/3/layout/HorizontalOrganizationChart"/>
    <dgm:cxn modelId="{A6C1E57D-BCAC-466C-8585-CE33D261C03E}" type="presParOf" srcId="{E364AA49-2DF4-4520-9DBB-5EB0413FB40E}" destId="{A1692D5E-F340-4C24-BD01-FBDBC84EDFD5}" srcOrd="2" destOrd="0" presId="urn:microsoft.com/office/officeart/2009/3/layout/HorizontalOrganizationChart"/>
    <dgm:cxn modelId="{43AE7249-F39C-4FF4-A949-87524B50C717}" type="presParOf" srcId="{23D1A7F8-61E1-4DBB-AE02-BA53078E1CD7}" destId="{21A04A1A-DFA1-4965-AF35-AE465A74EE05}" srcOrd="2" destOrd="0" presId="urn:microsoft.com/office/officeart/2009/3/layout/HorizontalOrganizationChar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1D1D88-F07C-450B-8BC4-D4A9D8E5622D}" type="doc">
      <dgm:prSet loTypeId="urn:microsoft.com/office/officeart/2005/8/layout/hierarchy2" loCatId="hierarchy" qsTypeId="urn:microsoft.com/office/officeart/2005/8/quickstyle/3d5" qsCatId="3D" csTypeId="urn:microsoft.com/office/officeart/2005/8/colors/colorful4" csCatId="colorful" phldr="1"/>
      <dgm:spPr/>
      <dgm:t>
        <a:bodyPr/>
        <a:lstStyle/>
        <a:p>
          <a:endParaRPr lang="fr-FR"/>
        </a:p>
      </dgm:t>
    </dgm:pt>
    <dgm:pt modelId="{7F5DE8B8-BBCC-41BF-9DCE-794E8551F869}">
      <dgm:prSet phldrT="[Texte]"/>
      <dgm:spPr/>
      <dgm:t>
        <a:bodyPr/>
        <a:lstStyle/>
        <a:p>
          <a:r>
            <a:rPr lang="fr-FR" smtClean="0">
              <a:latin typeface="Calibri" pitchFamily="34" charset="0"/>
            </a:rPr>
            <a:t>Mettre en œuvre la phase de montage </a:t>
          </a:r>
          <a:endParaRPr lang="fr-FR" dirty="0"/>
        </a:p>
      </dgm:t>
    </dgm:pt>
    <dgm:pt modelId="{2342B76C-AC1D-41F4-BAB8-38D431A372AA}" type="parTrans" cxnId="{78D24904-0765-417B-81A7-7C9544BF3224}">
      <dgm:prSet/>
      <dgm:spPr/>
      <dgm:t>
        <a:bodyPr/>
        <a:lstStyle/>
        <a:p>
          <a:endParaRPr lang="fr-FR"/>
        </a:p>
      </dgm:t>
    </dgm:pt>
    <dgm:pt modelId="{E40095BC-8666-41E5-95DE-25993A56E4AA}" type="sibTrans" cxnId="{78D24904-0765-417B-81A7-7C9544BF3224}">
      <dgm:prSet/>
      <dgm:spPr/>
      <dgm:t>
        <a:bodyPr/>
        <a:lstStyle/>
        <a:p>
          <a:endParaRPr lang="fr-FR"/>
        </a:p>
      </dgm:t>
    </dgm:pt>
    <dgm:pt modelId="{A98F50D5-1FD1-4397-9DAD-C832497F3D9C}">
      <dgm:prSet phldrT="[Texte]"/>
      <dgm:spPr/>
      <dgm:t>
        <a:bodyPr/>
        <a:lstStyle/>
        <a:p>
          <a:r>
            <a:rPr lang="fr-FR" smtClean="0">
              <a:latin typeface="Calibri" pitchFamily="34" charset="0"/>
            </a:rPr>
            <a:t>Cahier des charges</a:t>
          </a:r>
          <a:endParaRPr lang="fr-FR" dirty="0"/>
        </a:p>
      </dgm:t>
    </dgm:pt>
    <dgm:pt modelId="{74F0B568-B954-48FD-95A3-E35F9E036E49}" type="parTrans" cxnId="{A2B7E0F9-1676-416B-80EC-57467035923F}">
      <dgm:prSet/>
      <dgm:spPr/>
      <dgm:t>
        <a:bodyPr/>
        <a:lstStyle/>
        <a:p>
          <a:endParaRPr lang="fr-FR"/>
        </a:p>
      </dgm:t>
    </dgm:pt>
    <dgm:pt modelId="{C7BAC482-D2CE-417B-925F-5FF9ACA43428}" type="sibTrans" cxnId="{A2B7E0F9-1676-416B-80EC-57467035923F}">
      <dgm:prSet/>
      <dgm:spPr/>
      <dgm:t>
        <a:bodyPr/>
        <a:lstStyle/>
        <a:p>
          <a:endParaRPr lang="fr-FR"/>
        </a:p>
      </dgm:t>
    </dgm:pt>
    <dgm:pt modelId="{E97CF60A-33FB-4609-953E-17B8B69DD6EF}">
      <dgm:prSet phldrT="[Texte]"/>
      <dgm:spPr/>
      <dgm:t>
        <a:bodyPr/>
        <a:lstStyle/>
        <a:p>
          <a:r>
            <a:rPr lang="fr-FR" smtClean="0">
              <a:latin typeface="Calibri" pitchFamily="34" charset="0"/>
            </a:rPr>
            <a:t>Diagramme des travaux, lots de travail</a:t>
          </a:r>
          <a:endParaRPr lang="fr-FR" dirty="0" smtClean="0">
            <a:latin typeface="Calibri" pitchFamily="34" charset="0"/>
          </a:endParaRPr>
        </a:p>
      </dgm:t>
    </dgm:pt>
    <dgm:pt modelId="{A0F1E25D-F59C-486B-B72F-673688844708}" type="parTrans" cxnId="{FDAE49A4-6B59-4438-B1B0-7A51295559AD}">
      <dgm:prSet/>
      <dgm:spPr/>
      <dgm:t>
        <a:bodyPr/>
        <a:lstStyle/>
        <a:p>
          <a:endParaRPr lang="fr-FR"/>
        </a:p>
      </dgm:t>
    </dgm:pt>
    <dgm:pt modelId="{5D9F789C-C599-4C63-9727-E09DA0F42AD4}" type="sibTrans" cxnId="{FDAE49A4-6B59-4438-B1B0-7A51295559AD}">
      <dgm:prSet/>
      <dgm:spPr/>
      <dgm:t>
        <a:bodyPr/>
        <a:lstStyle/>
        <a:p>
          <a:endParaRPr lang="fr-FR"/>
        </a:p>
      </dgm:t>
    </dgm:pt>
    <dgm:pt modelId="{21CAF6D6-80C3-4626-AE65-02D1EE89B01D}">
      <dgm:prSet phldrT="[Texte]"/>
      <dgm:spPr/>
      <dgm:t>
        <a:bodyPr/>
        <a:lstStyle/>
        <a:p>
          <a:r>
            <a:rPr lang="fr-FR" smtClean="0">
              <a:latin typeface="Calibri" pitchFamily="34" charset="0"/>
            </a:rPr>
            <a:t>Piloter la phase de réalisation </a:t>
          </a:r>
          <a:endParaRPr lang="fr-FR" dirty="0"/>
        </a:p>
      </dgm:t>
    </dgm:pt>
    <dgm:pt modelId="{D4F1A1B9-0E1A-4988-9C9D-04D3521BE1BE}" type="parTrans" cxnId="{664CADB4-2F9A-431F-9812-B8320A9D6CB6}">
      <dgm:prSet/>
      <dgm:spPr/>
      <dgm:t>
        <a:bodyPr/>
        <a:lstStyle/>
        <a:p>
          <a:endParaRPr lang="fr-FR"/>
        </a:p>
      </dgm:t>
    </dgm:pt>
    <dgm:pt modelId="{4D31E1A8-9873-4D0C-AA81-61EEC860EBB3}" type="sibTrans" cxnId="{664CADB4-2F9A-431F-9812-B8320A9D6CB6}">
      <dgm:prSet/>
      <dgm:spPr/>
      <dgm:t>
        <a:bodyPr/>
        <a:lstStyle/>
        <a:p>
          <a:endParaRPr lang="fr-FR"/>
        </a:p>
      </dgm:t>
    </dgm:pt>
    <dgm:pt modelId="{6B4C7242-EB59-4685-9D5A-FABDA850F190}">
      <dgm:prSet/>
      <dgm:spPr/>
      <dgm:t>
        <a:bodyPr/>
        <a:lstStyle/>
        <a:p>
          <a:r>
            <a:rPr lang="fr-FR" smtClean="0">
              <a:latin typeface="Calibri" pitchFamily="34" charset="0"/>
            </a:rPr>
            <a:t>Diagramme des responsabilités et matrice RACI</a:t>
          </a:r>
          <a:endParaRPr lang="fr-FR" dirty="0"/>
        </a:p>
      </dgm:t>
    </dgm:pt>
    <dgm:pt modelId="{1CA08CDB-3E51-422F-A6BB-A357CC148F89}" type="parTrans" cxnId="{E65CD3C5-F9E6-4DB3-8936-CC8DBDF1ED0D}">
      <dgm:prSet/>
      <dgm:spPr/>
      <dgm:t>
        <a:bodyPr/>
        <a:lstStyle/>
        <a:p>
          <a:endParaRPr lang="fr-FR"/>
        </a:p>
      </dgm:t>
    </dgm:pt>
    <dgm:pt modelId="{F7EDF0A3-0B19-4FEC-AF03-2619331EF527}" type="sibTrans" cxnId="{E65CD3C5-F9E6-4DB3-8936-CC8DBDF1ED0D}">
      <dgm:prSet/>
      <dgm:spPr/>
      <dgm:t>
        <a:bodyPr/>
        <a:lstStyle/>
        <a:p>
          <a:endParaRPr lang="fr-FR"/>
        </a:p>
      </dgm:t>
    </dgm:pt>
    <dgm:pt modelId="{536E1127-1177-44A1-977C-DFF9C3E6578B}">
      <dgm:prSet/>
      <dgm:spPr/>
      <dgm:t>
        <a:bodyPr/>
        <a:lstStyle/>
        <a:p>
          <a:r>
            <a:rPr lang="fr-FR" smtClean="0">
              <a:latin typeface="Calibri" pitchFamily="34" charset="0"/>
            </a:rPr>
            <a:t>Planifier : PERT, Gantt</a:t>
          </a:r>
          <a:endParaRPr lang="fr-FR" dirty="0"/>
        </a:p>
      </dgm:t>
    </dgm:pt>
    <dgm:pt modelId="{5A31B071-C542-49A3-8CBF-878F9877533A}" type="parTrans" cxnId="{12310120-C49C-4EF9-B250-3F7894459FCB}">
      <dgm:prSet/>
      <dgm:spPr/>
      <dgm:t>
        <a:bodyPr/>
        <a:lstStyle/>
        <a:p>
          <a:endParaRPr lang="fr-FR"/>
        </a:p>
      </dgm:t>
    </dgm:pt>
    <dgm:pt modelId="{A66585F4-F97F-4EC6-8AD2-4B46DF456F34}" type="sibTrans" cxnId="{12310120-C49C-4EF9-B250-3F7894459FCB}">
      <dgm:prSet/>
      <dgm:spPr/>
      <dgm:t>
        <a:bodyPr/>
        <a:lstStyle/>
        <a:p>
          <a:endParaRPr lang="fr-FR"/>
        </a:p>
      </dgm:t>
    </dgm:pt>
    <dgm:pt modelId="{C819A6AF-ADA2-40C5-B23E-FB57664EE5EC}">
      <dgm:prSet/>
      <dgm:spPr/>
      <dgm:t>
        <a:bodyPr/>
        <a:lstStyle/>
        <a:p>
          <a:r>
            <a:rPr lang="fr-FR" smtClean="0">
              <a:latin typeface="Calibri" pitchFamily="34" charset="0"/>
            </a:rPr>
            <a:t>Animer le post-mortem du projet</a:t>
          </a:r>
          <a:endParaRPr lang="fr-FR" dirty="0"/>
        </a:p>
      </dgm:t>
    </dgm:pt>
    <dgm:pt modelId="{5C4EA63E-5393-4F7D-BEFA-8E59B5F089B0}" type="parTrans" cxnId="{C3CAC185-FBBD-4DB4-8FEB-31F23B289BC6}">
      <dgm:prSet/>
      <dgm:spPr/>
      <dgm:t>
        <a:bodyPr/>
        <a:lstStyle/>
        <a:p>
          <a:endParaRPr lang="fr-FR"/>
        </a:p>
      </dgm:t>
    </dgm:pt>
    <dgm:pt modelId="{9A111F4D-2D2F-4694-B970-BD5B27F9EA5B}" type="sibTrans" cxnId="{C3CAC185-FBBD-4DB4-8FEB-31F23B289BC6}">
      <dgm:prSet/>
      <dgm:spPr/>
      <dgm:t>
        <a:bodyPr/>
        <a:lstStyle/>
        <a:p>
          <a:endParaRPr lang="fr-FR"/>
        </a:p>
      </dgm:t>
    </dgm:pt>
    <dgm:pt modelId="{2A37153A-3481-423D-BB14-0DC46A79EF17}">
      <dgm:prSet phldrT="[Texte]"/>
      <dgm:spPr/>
      <dgm:t>
        <a:bodyPr/>
        <a:lstStyle/>
        <a:p>
          <a:r>
            <a:rPr lang="fr-FR" dirty="0" smtClean="0"/>
            <a:t>Objectifs</a:t>
          </a:r>
          <a:endParaRPr lang="fr-FR" dirty="0"/>
        </a:p>
      </dgm:t>
    </dgm:pt>
    <dgm:pt modelId="{19B00149-F33A-43CF-B77C-6E3977D40FE2}" type="sibTrans" cxnId="{24703EA3-5A83-4F2E-9337-84A0D6B6DFF0}">
      <dgm:prSet/>
      <dgm:spPr/>
      <dgm:t>
        <a:bodyPr/>
        <a:lstStyle/>
        <a:p>
          <a:endParaRPr lang="fr-FR"/>
        </a:p>
      </dgm:t>
    </dgm:pt>
    <dgm:pt modelId="{E01EFF5D-E85A-4406-9400-ACC47A936901}" type="parTrans" cxnId="{24703EA3-5A83-4F2E-9337-84A0D6B6DFF0}">
      <dgm:prSet/>
      <dgm:spPr/>
      <dgm:t>
        <a:bodyPr/>
        <a:lstStyle/>
        <a:p>
          <a:endParaRPr lang="fr-FR"/>
        </a:p>
      </dgm:t>
    </dgm:pt>
    <dgm:pt modelId="{0A18B38D-1E1B-4552-97FC-5D294F8AAC55}" type="pres">
      <dgm:prSet presAssocID="{861D1D88-F07C-450B-8BC4-D4A9D8E5622D}" presName="diagram" presStyleCnt="0">
        <dgm:presLayoutVars>
          <dgm:chPref val="1"/>
          <dgm:dir/>
          <dgm:animOne val="branch"/>
          <dgm:animLvl val="lvl"/>
          <dgm:resizeHandles val="exact"/>
        </dgm:presLayoutVars>
      </dgm:prSet>
      <dgm:spPr/>
      <dgm:t>
        <a:bodyPr/>
        <a:lstStyle/>
        <a:p>
          <a:endParaRPr lang="fr-FR"/>
        </a:p>
      </dgm:t>
    </dgm:pt>
    <dgm:pt modelId="{19CF8185-A849-4A6C-BA07-BB227E38F157}" type="pres">
      <dgm:prSet presAssocID="{2A37153A-3481-423D-BB14-0DC46A79EF17}" presName="root1" presStyleCnt="0"/>
      <dgm:spPr/>
    </dgm:pt>
    <dgm:pt modelId="{32B951D2-B87F-40E7-BC7F-2C6C0147EC06}" type="pres">
      <dgm:prSet presAssocID="{2A37153A-3481-423D-BB14-0DC46A79EF17}" presName="LevelOneTextNode" presStyleLbl="node0" presStyleIdx="0" presStyleCnt="1" custLinFactY="-33894" custLinFactNeighborX="32101" custLinFactNeighborY="-100000">
        <dgm:presLayoutVars>
          <dgm:chPref val="3"/>
        </dgm:presLayoutVars>
      </dgm:prSet>
      <dgm:spPr/>
      <dgm:t>
        <a:bodyPr/>
        <a:lstStyle/>
        <a:p>
          <a:endParaRPr lang="fr-FR"/>
        </a:p>
      </dgm:t>
    </dgm:pt>
    <dgm:pt modelId="{4D3F6109-EC77-42E7-9A3A-0DD9A710AA49}" type="pres">
      <dgm:prSet presAssocID="{2A37153A-3481-423D-BB14-0DC46A79EF17}" presName="level2hierChild" presStyleCnt="0"/>
      <dgm:spPr/>
    </dgm:pt>
    <dgm:pt modelId="{09B9CA02-2769-422A-B992-0F1AC04D3854}" type="pres">
      <dgm:prSet presAssocID="{2342B76C-AC1D-41F4-BAB8-38D431A372AA}" presName="conn2-1" presStyleLbl="parChTrans1D2" presStyleIdx="0" presStyleCnt="3"/>
      <dgm:spPr/>
      <dgm:t>
        <a:bodyPr/>
        <a:lstStyle/>
        <a:p>
          <a:endParaRPr lang="fr-FR"/>
        </a:p>
      </dgm:t>
    </dgm:pt>
    <dgm:pt modelId="{6BB895E0-5624-419B-8D99-A50082B5A69E}" type="pres">
      <dgm:prSet presAssocID="{2342B76C-AC1D-41F4-BAB8-38D431A372AA}" presName="connTx" presStyleLbl="parChTrans1D2" presStyleIdx="0" presStyleCnt="3"/>
      <dgm:spPr/>
      <dgm:t>
        <a:bodyPr/>
        <a:lstStyle/>
        <a:p>
          <a:endParaRPr lang="fr-FR"/>
        </a:p>
      </dgm:t>
    </dgm:pt>
    <dgm:pt modelId="{F8AC11DE-5473-44D3-A2E1-8A0BADB3AE42}" type="pres">
      <dgm:prSet presAssocID="{7F5DE8B8-BBCC-41BF-9DCE-794E8551F869}" presName="root2" presStyleCnt="0"/>
      <dgm:spPr/>
    </dgm:pt>
    <dgm:pt modelId="{FE114995-0729-4BF1-9739-BBE899856D56}" type="pres">
      <dgm:prSet presAssocID="{7F5DE8B8-BBCC-41BF-9DCE-794E8551F869}" presName="LevelTwoTextNode" presStyleLbl="node2" presStyleIdx="0" presStyleCnt="3" custLinFactY="-31782" custLinFactNeighborX="4989" custLinFactNeighborY="-100000">
        <dgm:presLayoutVars>
          <dgm:chPref val="3"/>
        </dgm:presLayoutVars>
      </dgm:prSet>
      <dgm:spPr/>
      <dgm:t>
        <a:bodyPr/>
        <a:lstStyle/>
        <a:p>
          <a:endParaRPr lang="fr-FR"/>
        </a:p>
      </dgm:t>
    </dgm:pt>
    <dgm:pt modelId="{6F910D6C-42EA-43B9-A7AA-E66DFFCCBDBC}" type="pres">
      <dgm:prSet presAssocID="{7F5DE8B8-BBCC-41BF-9DCE-794E8551F869}" presName="level3hierChild" presStyleCnt="0"/>
      <dgm:spPr/>
    </dgm:pt>
    <dgm:pt modelId="{972BD327-BA26-4661-8D62-3AC044D72998}" type="pres">
      <dgm:prSet presAssocID="{74F0B568-B954-48FD-95A3-E35F9E036E49}" presName="conn2-1" presStyleLbl="parChTrans1D3" presStyleIdx="0" presStyleCnt="4"/>
      <dgm:spPr/>
      <dgm:t>
        <a:bodyPr/>
        <a:lstStyle/>
        <a:p>
          <a:endParaRPr lang="fr-FR"/>
        </a:p>
      </dgm:t>
    </dgm:pt>
    <dgm:pt modelId="{743C20A2-326B-4BDA-ACA1-8F7C4A49320C}" type="pres">
      <dgm:prSet presAssocID="{74F0B568-B954-48FD-95A3-E35F9E036E49}" presName="connTx" presStyleLbl="parChTrans1D3" presStyleIdx="0" presStyleCnt="4"/>
      <dgm:spPr/>
      <dgm:t>
        <a:bodyPr/>
        <a:lstStyle/>
        <a:p>
          <a:endParaRPr lang="fr-FR"/>
        </a:p>
      </dgm:t>
    </dgm:pt>
    <dgm:pt modelId="{446EF880-44E0-48AE-B028-0162B22B6E15}" type="pres">
      <dgm:prSet presAssocID="{A98F50D5-1FD1-4397-9DAD-C832497F3D9C}" presName="root2" presStyleCnt="0"/>
      <dgm:spPr/>
    </dgm:pt>
    <dgm:pt modelId="{2CE2CFD6-6D60-468B-8B20-62045F566583}" type="pres">
      <dgm:prSet presAssocID="{A98F50D5-1FD1-4397-9DAD-C832497F3D9C}" presName="LevelTwoTextNode" presStyleLbl="node3" presStyleIdx="0" presStyleCnt="4">
        <dgm:presLayoutVars>
          <dgm:chPref val="3"/>
        </dgm:presLayoutVars>
      </dgm:prSet>
      <dgm:spPr/>
      <dgm:t>
        <a:bodyPr/>
        <a:lstStyle/>
        <a:p>
          <a:endParaRPr lang="fr-FR"/>
        </a:p>
      </dgm:t>
    </dgm:pt>
    <dgm:pt modelId="{3F7A33A8-341C-4364-9BF8-7D88AB1F3221}" type="pres">
      <dgm:prSet presAssocID="{A98F50D5-1FD1-4397-9DAD-C832497F3D9C}" presName="level3hierChild" presStyleCnt="0"/>
      <dgm:spPr/>
    </dgm:pt>
    <dgm:pt modelId="{DD815AE2-F549-476B-96ED-E3F0AEF1766E}" type="pres">
      <dgm:prSet presAssocID="{A0F1E25D-F59C-486B-B72F-673688844708}" presName="conn2-1" presStyleLbl="parChTrans1D3" presStyleIdx="1" presStyleCnt="4"/>
      <dgm:spPr/>
      <dgm:t>
        <a:bodyPr/>
        <a:lstStyle/>
        <a:p>
          <a:endParaRPr lang="fr-FR"/>
        </a:p>
      </dgm:t>
    </dgm:pt>
    <dgm:pt modelId="{CCA92177-A1FE-474B-B53E-06B347EC494B}" type="pres">
      <dgm:prSet presAssocID="{A0F1E25D-F59C-486B-B72F-673688844708}" presName="connTx" presStyleLbl="parChTrans1D3" presStyleIdx="1" presStyleCnt="4"/>
      <dgm:spPr/>
      <dgm:t>
        <a:bodyPr/>
        <a:lstStyle/>
        <a:p>
          <a:endParaRPr lang="fr-FR"/>
        </a:p>
      </dgm:t>
    </dgm:pt>
    <dgm:pt modelId="{7C4C8FE7-C4CF-4A9C-B06C-FDEFB6A7103C}" type="pres">
      <dgm:prSet presAssocID="{E97CF60A-33FB-4609-953E-17B8B69DD6EF}" presName="root2" presStyleCnt="0"/>
      <dgm:spPr/>
    </dgm:pt>
    <dgm:pt modelId="{6E89C28B-9C87-4AA7-93AA-56F6EA086644}" type="pres">
      <dgm:prSet presAssocID="{E97CF60A-33FB-4609-953E-17B8B69DD6EF}" presName="LevelTwoTextNode" presStyleLbl="node3" presStyleIdx="1" presStyleCnt="4">
        <dgm:presLayoutVars>
          <dgm:chPref val="3"/>
        </dgm:presLayoutVars>
      </dgm:prSet>
      <dgm:spPr/>
      <dgm:t>
        <a:bodyPr/>
        <a:lstStyle/>
        <a:p>
          <a:endParaRPr lang="fr-FR"/>
        </a:p>
      </dgm:t>
    </dgm:pt>
    <dgm:pt modelId="{915925FD-30A1-44BB-BAD8-7B24058EA30C}" type="pres">
      <dgm:prSet presAssocID="{E97CF60A-33FB-4609-953E-17B8B69DD6EF}" presName="level3hierChild" presStyleCnt="0"/>
      <dgm:spPr/>
    </dgm:pt>
    <dgm:pt modelId="{76135D7A-882D-4399-8AC8-14095C0B4E65}" type="pres">
      <dgm:prSet presAssocID="{1CA08CDB-3E51-422F-A6BB-A357CC148F89}" presName="conn2-1" presStyleLbl="parChTrans1D3" presStyleIdx="2" presStyleCnt="4"/>
      <dgm:spPr/>
      <dgm:t>
        <a:bodyPr/>
        <a:lstStyle/>
        <a:p>
          <a:endParaRPr lang="fr-FR"/>
        </a:p>
      </dgm:t>
    </dgm:pt>
    <dgm:pt modelId="{C2EA3C4F-CB7F-4486-9FC4-89094642D240}" type="pres">
      <dgm:prSet presAssocID="{1CA08CDB-3E51-422F-A6BB-A357CC148F89}" presName="connTx" presStyleLbl="parChTrans1D3" presStyleIdx="2" presStyleCnt="4"/>
      <dgm:spPr/>
      <dgm:t>
        <a:bodyPr/>
        <a:lstStyle/>
        <a:p>
          <a:endParaRPr lang="fr-FR"/>
        </a:p>
      </dgm:t>
    </dgm:pt>
    <dgm:pt modelId="{EDDA6B51-7357-4179-BF09-DD304CCA8C1A}" type="pres">
      <dgm:prSet presAssocID="{6B4C7242-EB59-4685-9D5A-FABDA850F190}" presName="root2" presStyleCnt="0"/>
      <dgm:spPr/>
    </dgm:pt>
    <dgm:pt modelId="{9E00FA11-B6CD-4803-A380-B5197C9D0F2D}" type="pres">
      <dgm:prSet presAssocID="{6B4C7242-EB59-4685-9D5A-FABDA850F190}" presName="LevelTwoTextNode" presStyleLbl="node3" presStyleIdx="2" presStyleCnt="4">
        <dgm:presLayoutVars>
          <dgm:chPref val="3"/>
        </dgm:presLayoutVars>
      </dgm:prSet>
      <dgm:spPr/>
      <dgm:t>
        <a:bodyPr/>
        <a:lstStyle/>
        <a:p>
          <a:endParaRPr lang="fr-FR"/>
        </a:p>
      </dgm:t>
    </dgm:pt>
    <dgm:pt modelId="{A7F60A57-C1B7-49B4-9C75-8F5C9A7E25A0}" type="pres">
      <dgm:prSet presAssocID="{6B4C7242-EB59-4685-9D5A-FABDA850F190}" presName="level3hierChild" presStyleCnt="0"/>
      <dgm:spPr/>
    </dgm:pt>
    <dgm:pt modelId="{D4C31D20-DC9C-4F94-8F9C-0E4B5A2F2188}" type="pres">
      <dgm:prSet presAssocID="{5A31B071-C542-49A3-8CBF-878F9877533A}" presName="conn2-1" presStyleLbl="parChTrans1D3" presStyleIdx="3" presStyleCnt="4"/>
      <dgm:spPr/>
      <dgm:t>
        <a:bodyPr/>
        <a:lstStyle/>
        <a:p>
          <a:endParaRPr lang="fr-FR"/>
        </a:p>
      </dgm:t>
    </dgm:pt>
    <dgm:pt modelId="{077EEBB1-C1B7-451E-9018-BC246494DF2E}" type="pres">
      <dgm:prSet presAssocID="{5A31B071-C542-49A3-8CBF-878F9877533A}" presName="connTx" presStyleLbl="parChTrans1D3" presStyleIdx="3" presStyleCnt="4"/>
      <dgm:spPr/>
      <dgm:t>
        <a:bodyPr/>
        <a:lstStyle/>
        <a:p>
          <a:endParaRPr lang="fr-FR"/>
        </a:p>
      </dgm:t>
    </dgm:pt>
    <dgm:pt modelId="{38F7E513-5CF9-4BE2-A57E-5832C8DF14C7}" type="pres">
      <dgm:prSet presAssocID="{536E1127-1177-44A1-977C-DFF9C3E6578B}" presName="root2" presStyleCnt="0"/>
      <dgm:spPr/>
    </dgm:pt>
    <dgm:pt modelId="{CBD82D96-AF3F-4A4D-A8D1-A47FB0594576}" type="pres">
      <dgm:prSet presAssocID="{536E1127-1177-44A1-977C-DFF9C3E6578B}" presName="LevelTwoTextNode" presStyleLbl="node3" presStyleIdx="3" presStyleCnt="4">
        <dgm:presLayoutVars>
          <dgm:chPref val="3"/>
        </dgm:presLayoutVars>
      </dgm:prSet>
      <dgm:spPr/>
      <dgm:t>
        <a:bodyPr/>
        <a:lstStyle/>
        <a:p>
          <a:endParaRPr lang="fr-FR"/>
        </a:p>
      </dgm:t>
    </dgm:pt>
    <dgm:pt modelId="{73981F6E-F1C6-43BA-A7A3-B473993F70ED}" type="pres">
      <dgm:prSet presAssocID="{536E1127-1177-44A1-977C-DFF9C3E6578B}" presName="level3hierChild" presStyleCnt="0"/>
      <dgm:spPr/>
    </dgm:pt>
    <dgm:pt modelId="{7C09C21E-66BB-4ADA-9F1B-07A5B34FA76C}" type="pres">
      <dgm:prSet presAssocID="{D4F1A1B9-0E1A-4988-9C9D-04D3521BE1BE}" presName="conn2-1" presStyleLbl="parChTrans1D2" presStyleIdx="1" presStyleCnt="3"/>
      <dgm:spPr/>
      <dgm:t>
        <a:bodyPr/>
        <a:lstStyle/>
        <a:p>
          <a:endParaRPr lang="fr-FR"/>
        </a:p>
      </dgm:t>
    </dgm:pt>
    <dgm:pt modelId="{5B619554-5970-439D-82DA-47E4629F6309}" type="pres">
      <dgm:prSet presAssocID="{D4F1A1B9-0E1A-4988-9C9D-04D3521BE1BE}" presName="connTx" presStyleLbl="parChTrans1D2" presStyleIdx="1" presStyleCnt="3"/>
      <dgm:spPr/>
      <dgm:t>
        <a:bodyPr/>
        <a:lstStyle/>
        <a:p>
          <a:endParaRPr lang="fr-FR"/>
        </a:p>
      </dgm:t>
    </dgm:pt>
    <dgm:pt modelId="{AB64D3B6-24E1-43F8-BF5F-3A0D69506902}" type="pres">
      <dgm:prSet presAssocID="{21CAF6D6-80C3-4626-AE65-02D1EE89B01D}" presName="root2" presStyleCnt="0"/>
      <dgm:spPr/>
    </dgm:pt>
    <dgm:pt modelId="{CE80356B-F286-4796-A3BD-A85E043A98CD}" type="pres">
      <dgm:prSet presAssocID="{21CAF6D6-80C3-4626-AE65-02D1EE89B01D}" presName="LevelTwoTextNode" presStyleLbl="node2" presStyleIdx="1" presStyleCnt="3" custLinFactNeighborX="9020" custLinFactNeighborY="-57377">
        <dgm:presLayoutVars>
          <dgm:chPref val="3"/>
        </dgm:presLayoutVars>
      </dgm:prSet>
      <dgm:spPr/>
      <dgm:t>
        <a:bodyPr/>
        <a:lstStyle/>
        <a:p>
          <a:endParaRPr lang="fr-FR"/>
        </a:p>
      </dgm:t>
    </dgm:pt>
    <dgm:pt modelId="{8551BB8B-2858-4BC8-BCEC-E314C0DACB40}" type="pres">
      <dgm:prSet presAssocID="{21CAF6D6-80C3-4626-AE65-02D1EE89B01D}" presName="level3hierChild" presStyleCnt="0"/>
      <dgm:spPr/>
    </dgm:pt>
    <dgm:pt modelId="{411A3698-0F97-4731-B9A3-83E0050C5907}" type="pres">
      <dgm:prSet presAssocID="{5C4EA63E-5393-4F7D-BEFA-8E59B5F089B0}" presName="conn2-1" presStyleLbl="parChTrans1D2" presStyleIdx="2" presStyleCnt="3"/>
      <dgm:spPr/>
      <dgm:t>
        <a:bodyPr/>
        <a:lstStyle/>
        <a:p>
          <a:endParaRPr lang="fr-FR"/>
        </a:p>
      </dgm:t>
    </dgm:pt>
    <dgm:pt modelId="{9A433037-CB4E-47E2-89C8-B8538BF55B01}" type="pres">
      <dgm:prSet presAssocID="{5C4EA63E-5393-4F7D-BEFA-8E59B5F089B0}" presName="connTx" presStyleLbl="parChTrans1D2" presStyleIdx="2" presStyleCnt="3"/>
      <dgm:spPr/>
      <dgm:t>
        <a:bodyPr/>
        <a:lstStyle/>
        <a:p>
          <a:endParaRPr lang="fr-FR"/>
        </a:p>
      </dgm:t>
    </dgm:pt>
    <dgm:pt modelId="{1488F946-B45D-4C17-9113-141A4ABBA3EB}" type="pres">
      <dgm:prSet presAssocID="{C819A6AF-ADA2-40C5-B23E-FB57664EE5EC}" presName="root2" presStyleCnt="0"/>
      <dgm:spPr/>
    </dgm:pt>
    <dgm:pt modelId="{1224EAEC-A581-4430-9F09-0AD23CC1A5F4}" type="pres">
      <dgm:prSet presAssocID="{C819A6AF-ADA2-40C5-B23E-FB57664EE5EC}" presName="LevelTwoTextNode" presStyleLbl="node2" presStyleIdx="2" presStyleCnt="3">
        <dgm:presLayoutVars>
          <dgm:chPref val="3"/>
        </dgm:presLayoutVars>
      </dgm:prSet>
      <dgm:spPr/>
      <dgm:t>
        <a:bodyPr/>
        <a:lstStyle/>
        <a:p>
          <a:endParaRPr lang="fr-FR"/>
        </a:p>
      </dgm:t>
    </dgm:pt>
    <dgm:pt modelId="{872031E0-C85F-4BEE-A45D-606EEDD5B823}" type="pres">
      <dgm:prSet presAssocID="{C819A6AF-ADA2-40C5-B23E-FB57664EE5EC}" presName="level3hierChild" presStyleCnt="0"/>
      <dgm:spPr/>
    </dgm:pt>
  </dgm:ptLst>
  <dgm:cxnLst>
    <dgm:cxn modelId="{FDAE49A4-6B59-4438-B1B0-7A51295559AD}" srcId="{7F5DE8B8-BBCC-41BF-9DCE-794E8551F869}" destId="{E97CF60A-33FB-4609-953E-17B8B69DD6EF}" srcOrd="1" destOrd="0" parTransId="{A0F1E25D-F59C-486B-B72F-673688844708}" sibTransId="{5D9F789C-C599-4C63-9727-E09DA0F42AD4}"/>
    <dgm:cxn modelId="{D00775FA-456A-4AD8-8EC6-BE7C19CDC570}" type="presOf" srcId="{A0F1E25D-F59C-486B-B72F-673688844708}" destId="{DD815AE2-F549-476B-96ED-E3F0AEF1766E}" srcOrd="0" destOrd="0" presId="urn:microsoft.com/office/officeart/2005/8/layout/hierarchy2"/>
    <dgm:cxn modelId="{A2B7E0F9-1676-416B-80EC-57467035923F}" srcId="{7F5DE8B8-BBCC-41BF-9DCE-794E8551F869}" destId="{A98F50D5-1FD1-4397-9DAD-C832497F3D9C}" srcOrd="0" destOrd="0" parTransId="{74F0B568-B954-48FD-95A3-E35F9E036E49}" sibTransId="{C7BAC482-D2CE-417B-925F-5FF9ACA43428}"/>
    <dgm:cxn modelId="{C3CAC185-FBBD-4DB4-8FEB-31F23B289BC6}" srcId="{2A37153A-3481-423D-BB14-0DC46A79EF17}" destId="{C819A6AF-ADA2-40C5-B23E-FB57664EE5EC}" srcOrd="2" destOrd="0" parTransId="{5C4EA63E-5393-4F7D-BEFA-8E59B5F089B0}" sibTransId="{9A111F4D-2D2F-4694-B970-BD5B27F9EA5B}"/>
    <dgm:cxn modelId="{9F07E293-8D64-4CCA-A3BF-8C6216EEF3B4}" type="presOf" srcId="{21CAF6D6-80C3-4626-AE65-02D1EE89B01D}" destId="{CE80356B-F286-4796-A3BD-A85E043A98CD}" srcOrd="0" destOrd="0" presId="urn:microsoft.com/office/officeart/2005/8/layout/hierarchy2"/>
    <dgm:cxn modelId="{119DC378-2D65-4BFD-9ABE-D16917F3FECB}" type="presOf" srcId="{A0F1E25D-F59C-486B-B72F-673688844708}" destId="{CCA92177-A1FE-474B-B53E-06B347EC494B}" srcOrd="1" destOrd="0" presId="urn:microsoft.com/office/officeart/2005/8/layout/hierarchy2"/>
    <dgm:cxn modelId="{2C6192BB-828B-4C61-949D-2870CBF5824C}" type="presOf" srcId="{536E1127-1177-44A1-977C-DFF9C3E6578B}" destId="{CBD82D96-AF3F-4A4D-A8D1-A47FB0594576}" srcOrd="0" destOrd="0" presId="urn:microsoft.com/office/officeart/2005/8/layout/hierarchy2"/>
    <dgm:cxn modelId="{E65CD3C5-F9E6-4DB3-8936-CC8DBDF1ED0D}" srcId="{7F5DE8B8-BBCC-41BF-9DCE-794E8551F869}" destId="{6B4C7242-EB59-4685-9D5A-FABDA850F190}" srcOrd="2" destOrd="0" parTransId="{1CA08CDB-3E51-422F-A6BB-A357CC148F89}" sibTransId="{F7EDF0A3-0B19-4FEC-AF03-2619331EF527}"/>
    <dgm:cxn modelId="{637599E4-4946-4F14-9207-AF7FF732DACC}" type="presOf" srcId="{2342B76C-AC1D-41F4-BAB8-38D431A372AA}" destId="{09B9CA02-2769-422A-B992-0F1AC04D3854}" srcOrd="0" destOrd="0" presId="urn:microsoft.com/office/officeart/2005/8/layout/hierarchy2"/>
    <dgm:cxn modelId="{21D16501-EB9C-484B-8B57-30C88271E483}" type="presOf" srcId="{D4F1A1B9-0E1A-4988-9C9D-04D3521BE1BE}" destId="{7C09C21E-66BB-4ADA-9F1B-07A5B34FA76C}" srcOrd="0" destOrd="0" presId="urn:microsoft.com/office/officeart/2005/8/layout/hierarchy2"/>
    <dgm:cxn modelId="{81C6E4D2-24C7-4A2D-B462-0F3645DF2D25}" type="presOf" srcId="{5A31B071-C542-49A3-8CBF-878F9877533A}" destId="{D4C31D20-DC9C-4F94-8F9C-0E4B5A2F2188}" srcOrd="0" destOrd="0" presId="urn:microsoft.com/office/officeart/2005/8/layout/hierarchy2"/>
    <dgm:cxn modelId="{C71ADF31-A1E7-4DB1-89F0-BDD963CEAE03}" type="presOf" srcId="{D4F1A1B9-0E1A-4988-9C9D-04D3521BE1BE}" destId="{5B619554-5970-439D-82DA-47E4629F6309}" srcOrd="1" destOrd="0" presId="urn:microsoft.com/office/officeart/2005/8/layout/hierarchy2"/>
    <dgm:cxn modelId="{A4D96D97-CCC7-411B-BDE0-B0F3D7314A29}" type="presOf" srcId="{2342B76C-AC1D-41F4-BAB8-38D431A372AA}" destId="{6BB895E0-5624-419B-8D99-A50082B5A69E}" srcOrd="1" destOrd="0" presId="urn:microsoft.com/office/officeart/2005/8/layout/hierarchy2"/>
    <dgm:cxn modelId="{601F22A7-0704-47E7-BB21-C1EAD9541B22}" type="presOf" srcId="{5C4EA63E-5393-4F7D-BEFA-8E59B5F089B0}" destId="{411A3698-0F97-4731-B9A3-83E0050C5907}" srcOrd="0" destOrd="0" presId="urn:microsoft.com/office/officeart/2005/8/layout/hierarchy2"/>
    <dgm:cxn modelId="{DC298FB4-104F-4BED-9BE6-8DE1B51F5730}" type="presOf" srcId="{1CA08CDB-3E51-422F-A6BB-A357CC148F89}" destId="{C2EA3C4F-CB7F-4486-9FC4-89094642D240}" srcOrd="1" destOrd="0" presId="urn:microsoft.com/office/officeart/2005/8/layout/hierarchy2"/>
    <dgm:cxn modelId="{9A757266-B7C7-4BE8-8564-6283F0571B38}" type="presOf" srcId="{2A37153A-3481-423D-BB14-0DC46A79EF17}" destId="{32B951D2-B87F-40E7-BC7F-2C6C0147EC06}" srcOrd="0" destOrd="0" presId="urn:microsoft.com/office/officeart/2005/8/layout/hierarchy2"/>
    <dgm:cxn modelId="{130AD930-0E38-4DCA-865C-C4AA16137020}" type="presOf" srcId="{74F0B568-B954-48FD-95A3-E35F9E036E49}" destId="{743C20A2-326B-4BDA-ACA1-8F7C4A49320C}" srcOrd="1" destOrd="0" presId="urn:microsoft.com/office/officeart/2005/8/layout/hierarchy2"/>
    <dgm:cxn modelId="{664CADB4-2F9A-431F-9812-B8320A9D6CB6}" srcId="{2A37153A-3481-423D-BB14-0DC46A79EF17}" destId="{21CAF6D6-80C3-4626-AE65-02D1EE89B01D}" srcOrd="1" destOrd="0" parTransId="{D4F1A1B9-0E1A-4988-9C9D-04D3521BE1BE}" sibTransId="{4D31E1A8-9873-4D0C-AA81-61EEC860EBB3}"/>
    <dgm:cxn modelId="{23D297E6-923E-4F28-8ADF-238272A0E973}" type="presOf" srcId="{5A31B071-C542-49A3-8CBF-878F9877533A}" destId="{077EEBB1-C1B7-451E-9018-BC246494DF2E}" srcOrd="1" destOrd="0" presId="urn:microsoft.com/office/officeart/2005/8/layout/hierarchy2"/>
    <dgm:cxn modelId="{94A5EF0A-4711-4002-A69F-68B930369969}" type="presOf" srcId="{1CA08CDB-3E51-422F-A6BB-A357CC148F89}" destId="{76135D7A-882D-4399-8AC8-14095C0B4E65}" srcOrd="0" destOrd="0" presId="urn:microsoft.com/office/officeart/2005/8/layout/hierarchy2"/>
    <dgm:cxn modelId="{78D24904-0765-417B-81A7-7C9544BF3224}" srcId="{2A37153A-3481-423D-BB14-0DC46A79EF17}" destId="{7F5DE8B8-BBCC-41BF-9DCE-794E8551F869}" srcOrd="0" destOrd="0" parTransId="{2342B76C-AC1D-41F4-BAB8-38D431A372AA}" sibTransId="{E40095BC-8666-41E5-95DE-25993A56E4AA}"/>
    <dgm:cxn modelId="{B984844C-2BAB-415E-A3ED-992EF2FEF367}" type="presOf" srcId="{74F0B568-B954-48FD-95A3-E35F9E036E49}" destId="{972BD327-BA26-4661-8D62-3AC044D72998}" srcOrd="0" destOrd="0" presId="urn:microsoft.com/office/officeart/2005/8/layout/hierarchy2"/>
    <dgm:cxn modelId="{EEEDCCB3-7E8D-4E7E-8AC2-32FDDDC5B14B}" type="presOf" srcId="{A98F50D5-1FD1-4397-9DAD-C832497F3D9C}" destId="{2CE2CFD6-6D60-468B-8B20-62045F566583}" srcOrd="0" destOrd="0" presId="urn:microsoft.com/office/officeart/2005/8/layout/hierarchy2"/>
    <dgm:cxn modelId="{0BDBC0F2-0E2F-4D27-B336-2248A9590D90}" type="presOf" srcId="{C819A6AF-ADA2-40C5-B23E-FB57664EE5EC}" destId="{1224EAEC-A581-4430-9F09-0AD23CC1A5F4}" srcOrd="0" destOrd="0" presId="urn:microsoft.com/office/officeart/2005/8/layout/hierarchy2"/>
    <dgm:cxn modelId="{CA17BB29-6FE0-4C9A-9F2C-42ABDA047FFD}" type="presOf" srcId="{861D1D88-F07C-450B-8BC4-D4A9D8E5622D}" destId="{0A18B38D-1E1B-4552-97FC-5D294F8AAC55}" srcOrd="0" destOrd="0" presId="urn:microsoft.com/office/officeart/2005/8/layout/hierarchy2"/>
    <dgm:cxn modelId="{12310120-C49C-4EF9-B250-3F7894459FCB}" srcId="{7F5DE8B8-BBCC-41BF-9DCE-794E8551F869}" destId="{536E1127-1177-44A1-977C-DFF9C3E6578B}" srcOrd="3" destOrd="0" parTransId="{5A31B071-C542-49A3-8CBF-878F9877533A}" sibTransId="{A66585F4-F97F-4EC6-8AD2-4B46DF456F34}"/>
    <dgm:cxn modelId="{24703EA3-5A83-4F2E-9337-84A0D6B6DFF0}" srcId="{861D1D88-F07C-450B-8BC4-D4A9D8E5622D}" destId="{2A37153A-3481-423D-BB14-0DC46A79EF17}" srcOrd="0" destOrd="0" parTransId="{E01EFF5D-E85A-4406-9400-ACC47A936901}" sibTransId="{19B00149-F33A-43CF-B77C-6E3977D40FE2}"/>
    <dgm:cxn modelId="{4123C15E-B298-4312-A698-5F9A44BAFED9}" type="presOf" srcId="{7F5DE8B8-BBCC-41BF-9DCE-794E8551F869}" destId="{FE114995-0729-4BF1-9739-BBE899856D56}" srcOrd="0" destOrd="0" presId="urn:microsoft.com/office/officeart/2005/8/layout/hierarchy2"/>
    <dgm:cxn modelId="{B275E03C-2174-43B5-B22E-5D0198003E42}" type="presOf" srcId="{E97CF60A-33FB-4609-953E-17B8B69DD6EF}" destId="{6E89C28B-9C87-4AA7-93AA-56F6EA086644}" srcOrd="0" destOrd="0" presId="urn:microsoft.com/office/officeart/2005/8/layout/hierarchy2"/>
    <dgm:cxn modelId="{6F800DD5-9632-40CB-A261-C913CF0462E2}" type="presOf" srcId="{5C4EA63E-5393-4F7D-BEFA-8E59B5F089B0}" destId="{9A433037-CB4E-47E2-89C8-B8538BF55B01}" srcOrd="1" destOrd="0" presId="urn:microsoft.com/office/officeart/2005/8/layout/hierarchy2"/>
    <dgm:cxn modelId="{C08886ED-BEF4-44BC-BCB7-EF7711F3D725}" type="presOf" srcId="{6B4C7242-EB59-4685-9D5A-FABDA850F190}" destId="{9E00FA11-B6CD-4803-A380-B5197C9D0F2D}" srcOrd="0" destOrd="0" presId="urn:microsoft.com/office/officeart/2005/8/layout/hierarchy2"/>
    <dgm:cxn modelId="{F21C4ECB-1FBC-47FA-A858-FF5E64ECE694}" type="presParOf" srcId="{0A18B38D-1E1B-4552-97FC-5D294F8AAC55}" destId="{19CF8185-A849-4A6C-BA07-BB227E38F157}" srcOrd="0" destOrd="0" presId="urn:microsoft.com/office/officeart/2005/8/layout/hierarchy2"/>
    <dgm:cxn modelId="{6E588D9B-AEF1-430E-8BDE-0C5FACB813F2}" type="presParOf" srcId="{19CF8185-A849-4A6C-BA07-BB227E38F157}" destId="{32B951D2-B87F-40E7-BC7F-2C6C0147EC06}" srcOrd="0" destOrd="0" presId="urn:microsoft.com/office/officeart/2005/8/layout/hierarchy2"/>
    <dgm:cxn modelId="{4D4C14C4-428D-4FB5-B5EB-2CC7EFC5BA0B}" type="presParOf" srcId="{19CF8185-A849-4A6C-BA07-BB227E38F157}" destId="{4D3F6109-EC77-42E7-9A3A-0DD9A710AA49}" srcOrd="1" destOrd="0" presId="urn:microsoft.com/office/officeart/2005/8/layout/hierarchy2"/>
    <dgm:cxn modelId="{C53898B3-6D66-465D-9D44-334E6F33B2AA}" type="presParOf" srcId="{4D3F6109-EC77-42E7-9A3A-0DD9A710AA49}" destId="{09B9CA02-2769-422A-B992-0F1AC04D3854}" srcOrd="0" destOrd="0" presId="urn:microsoft.com/office/officeart/2005/8/layout/hierarchy2"/>
    <dgm:cxn modelId="{BBDD7293-1CC4-4554-9904-0D5A30A6C4EF}" type="presParOf" srcId="{09B9CA02-2769-422A-B992-0F1AC04D3854}" destId="{6BB895E0-5624-419B-8D99-A50082B5A69E}" srcOrd="0" destOrd="0" presId="urn:microsoft.com/office/officeart/2005/8/layout/hierarchy2"/>
    <dgm:cxn modelId="{A38673A0-8D7A-4281-B49C-15CDE0D0C62A}" type="presParOf" srcId="{4D3F6109-EC77-42E7-9A3A-0DD9A710AA49}" destId="{F8AC11DE-5473-44D3-A2E1-8A0BADB3AE42}" srcOrd="1" destOrd="0" presId="urn:microsoft.com/office/officeart/2005/8/layout/hierarchy2"/>
    <dgm:cxn modelId="{95319DDD-45F3-456F-A78A-4A1C0A2E4799}" type="presParOf" srcId="{F8AC11DE-5473-44D3-A2E1-8A0BADB3AE42}" destId="{FE114995-0729-4BF1-9739-BBE899856D56}" srcOrd="0" destOrd="0" presId="urn:microsoft.com/office/officeart/2005/8/layout/hierarchy2"/>
    <dgm:cxn modelId="{A8DBE900-48C8-494D-978A-0BA815EEF0C5}" type="presParOf" srcId="{F8AC11DE-5473-44D3-A2E1-8A0BADB3AE42}" destId="{6F910D6C-42EA-43B9-A7AA-E66DFFCCBDBC}" srcOrd="1" destOrd="0" presId="urn:microsoft.com/office/officeart/2005/8/layout/hierarchy2"/>
    <dgm:cxn modelId="{5F6A894C-24AD-4F79-B01B-2EC8AC1CCD2F}" type="presParOf" srcId="{6F910D6C-42EA-43B9-A7AA-E66DFFCCBDBC}" destId="{972BD327-BA26-4661-8D62-3AC044D72998}" srcOrd="0" destOrd="0" presId="urn:microsoft.com/office/officeart/2005/8/layout/hierarchy2"/>
    <dgm:cxn modelId="{E6E9ADE9-7B6D-46D5-BC61-E554F0A8F5CA}" type="presParOf" srcId="{972BD327-BA26-4661-8D62-3AC044D72998}" destId="{743C20A2-326B-4BDA-ACA1-8F7C4A49320C}" srcOrd="0" destOrd="0" presId="urn:microsoft.com/office/officeart/2005/8/layout/hierarchy2"/>
    <dgm:cxn modelId="{45B4C672-88FB-4C37-83FA-A89F2013862E}" type="presParOf" srcId="{6F910D6C-42EA-43B9-A7AA-E66DFFCCBDBC}" destId="{446EF880-44E0-48AE-B028-0162B22B6E15}" srcOrd="1" destOrd="0" presId="urn:microsoft.com/office/officeart/2005/8/layout/hierarchy2"/>
    <dgm:cxn modelId="{B3B146A5-5BCD-4B23-B6C1-B1AA25E261D1}" type="presParOf" srcId="{446EF880-44E0-48AE-B028-0162B22B6E15}" destId="{2CE2CFD6-6D60-468B-8B20-62045F566583}" srcOrd="0" destOrd="0" presId="urn:microsoft.com/office/officeart/2005/8/layout/hierarchy2"/>
    <dgm:cxn modelId="{A0BD77FD-3367-4068-82DE-615E403BEE15}" type="presParOf" srcId="{446EF880-44E0-48AE-B028-0162B22B6E15}" destId="{3F7A33A8-341C-4364-9BF8-7D88AB1F3221}" srcOrd="1" destOrd="0" presId="urn:microsoft.com/office/officeart/2005/8/layout/hierarchy2"/>
    <dgm:cxn modelId="{516B837A-151D-4570-8941-B32EFE40CA2F}" type="presParOf" srcId="{6F910D6C-42EA-43B9-A7AA-E66DFFCCBDBC}" destId="{DD815AE2-F549-476B-96ED-E3F0AEF1766E}" srcOrd="2" destOrd="0" presId="urn:microsoft.com/office/officeart/2005/8/layout/hierarchy2"/>
    <dgm:cxn modelId="{4F27F97C-F753-4596-908D-95A3D0F3FEFB}" type="presParOf" srcId="{DD815AE2-F549-476B-96ED-E3F0AEF1766E}" destId="{CCA92177-A1FE-474B-B53E-06B347EC494B}" srcOrd="0" destOrd="0" presId="urn:microsoft.com/office/officeart/2005/8/layout/hierarchy2"/>
    <dgm:cxn modelId="{704D7D53-D700-47A7-B977-99967A3C3EA1}" type="presParOf" srcId="{6F910D6C-42EA-43B9-A7AA-E66DFFCCBDBC}" destId="{7C4C8FE7-C4CF-4A9C-B06C-FDEFB6A7103C}" srcOrd="3" destOrd="0" presId="urn:microsoft.com/office/officeart/2005/8/layout/hierarchy2"/>
    <dgm:cxn modelId="{04D494EB-C1BA-4C99-99C7-AAE357F3947F}" type="presParOf" srcId="{7C4C8FE7-C4CF-4A9C-B06C-FDEFB6A7103C}" destId="{6E89C28B-9C87-4AA7-93AA-56F6EA086644}" srcOrd="0" destOrd="0" presId="urn:microsoft.com/office/officeart/2005/8/layout/hierarchy2"/>
    <dgm:cxn modelId="{509EAE31-5839-424A-A400-B353A4D2259A}" type="presParOf" srcId="{7C4C8FE7-C4CF-4A9C-B06C-FDEFB6A7103C}" destId="{915925FD-30A1-44BB-BAD8-7B24058EA30C}" srcOrd="1" destOrd="0" presId="urn:microsoft.com/office/officeart/2005/8/layout/hierarchy2"/>
    <dgm:cxn modelId="{4FFCC6ED-1E32-4ABF-A1E5-AA44EBD82EE1}" type="presParOf" srcId="{6F910D6C-42EA-43B9-A7AA-E66DFFCCBDBC}" destId="{76135D7A-882D-4399-8AC8-14095C0B4E65}" srcOrd="4" destOrd="0" presId="urn:microsoft.com/office/officeart/2005/8/layout/hierarchy2"/>
    <dgm:cxn modelId="{FBEF9833-C618-4038-BCF4-2342D4B49D49}" type="presParOf" srcId="{76135D7A-882D-4399-8AC8-14095C0B4E65}" destId="{C2EA3C4F-CB7F-4486-9FC4-89094642D240}" srcOrd="0" destOrd="0" presId="urn:microsoft.com/office/officeart/2005/8/layout/hierarchy2"/>
    <dgm:cxn modelId="{334BFE65-4E83-4A9A-B85B-C1E08E3D24E7}" type="presParOf" srcId="{6F910D6C-42EA-43B9-A7AA-E66DFFCCBDBC}" destId="{EDDA6B51-7357-4179-BF09-DD304CCA8C1A}" srcOrd="5" destOrd="0" presId="urn:microsoft.com/office/officeart/2005/8/layout/hierarchy2"/>
    <dgm:cxn modelId="{529B4AAE-A5CC-4C79-B99B-C5FC1D55C8AB}" type="presParOf" srcId="{EDDA6B51-7357-4179-BF09-DD304CCA8C1A}" destId="{9E00FA11-B6CD-4803-A380-B5197C9D0F2D}" srcOrd="0" destOrd="0" presId="urn:microsoft.com/office/officeart/2005/8/layout/hierarchy2"/>
    <dgm:cxn modelId="{1AB328E1-19AF-4915-AC7D-EADB6ED1A9E1}" type="presParOf" srcId="{EDDA6B51-7357-4179-BF09-DD304CCA8C1A}" destId="{A7F60A57-C1B7-49B4-9C75-8F5C9A7E25A0}" srcOrd="1" destOrd="0" presId="urn:microsoft.com/office/officeart/2005/8/layout/hierarchy2"/>
    <dgm:cxn modelId="{FE2F569E-B5F8-4DA4-B8F6-9DE5BF485A99}" type="presParOf" srcId="{6F910D6C-42EA-43B9-A7AA-E66DFFCCBDBC}" destId="{D4C31D20-DC9C-4F94-8F9C-0E4B5A2F2188}" srcOrd="6" destOrd="0" presId="urn:microsoft.com/office/officeart/2005/8/layout/hierarchy2"/>
    <dgm:cxn modelId="{66D0C51B-E576-4273-801E-8209F24A1FDD}" type="presParOf" srcId="{D4C31D20-DC9C-4F94-8F9C-0E4B5A2F2188}" destId="{077EEBB1-C1B7-451E-9018-BC246494DF2E}" srcOrd="0" destOrd="0" presId="urn:microsoft.com/office/officeart/2005/8/layout/hierarchy2"/>
    <dgm:cxn modelId="{7E7282B6-3795-4E23-8515-ADB6A76D7769}" type="presParOf" srcId="{6F910D6C-42EA-43B9-A7AA-E66DFFCCBDBC}" destId="{38F7E513-5CF9-4BE2-A57E-5832C8DF14C7}" srcOrd="7" destOrd="0" presId="urn:microsoft.com/office/officeart/2005/8/layout/hierarchy2"/>
    <dgm:cxn modelId="{8CDCB287-1653-4183-BF1D-05635D5E7062}" type="presParOf" srcId="{38F7E513-5CF9-4BE2-A57E-5832C8DF14C7}" destId="{CBD82D96-AF3F-4A4D-A8D1-A47FB0594576}" srcOrd="0" destOrd="0" presId="urn:microsoft.com/office/officeart/2005/8/layout/hierarchy2"/>
    <dgm:cxn modelId="{703010D4-B5A7-4868-9AC0-7F0CF9B8CB54}" type="presParOf" srcId="{38F7E513-5CF9-4BE2-A57E-5832C8DF14C7}" destId="{73981F6E-F1C6-43BA-A7A3-B473993F70ED}" srcOrd="1" destOrd="0" presId="urn:microsoft.com/office/officeart/2005/8/layout/hierarchy2"/>
    <dgm:cxn modelId="{76F24452-70DC-4492-BFA7-DA351E46F08E}" type="presParOf" srcId="{4D3F6109-EC77-42E7-9A3A-0DD9A710AA49}" destId="{7C09C21E-66BB-4ADA-9F1B-07A5B34FA76C}" srcOrd="2" destOrd="0" presId="urn:microsoft.com/office/officeart/2005/8/layout/hierarchy2"/>
    <dgm:cxn modelId="{EFE95EFA-1E37-4DA2-BBAD-9D4973686045}" type="presParOf" srcId="{7C09C21E-66BB-4ADA-9F1B-07A5B34FA76C}" destId="{5B619554-5970-439D-82DA-47E4629F6309}" srcOrd="0" destOrd="0" presId="urn:microsoft.com/office/officeart/2005/8/layout/hierarchy2"/>
    <dgm:cxn modelId="{C6CCF371-0F94-4F5B-8E5C-CB8BEF73AB10}" type="presParOf" srcId="{4D3F6109-EC77-42E7-9A3A-0DD9A710AA49}" destId="{AB64D3B6-24E1-43F8-BF5F-3A0D69506902}" srcOrd="3" destOrd="0" presId="urn:microsoft.com/office/officeart/2005/8/layout/hierarchy2"/>
    <dgm:cxn modelId="{D7B425C2-9415-49CA-A9E1-FF5238FEED59}" type="presParOf" srcId="{AB64D3B6-24E1-43F8-BF5F-3A0D69506902}" destId="{CE80356B-F286-4796-A3BD-A85E043A98CD}" srcOrd="0" destOrd="0" presId="urn:microsoft.com/office/officeart/2005/8/layout/hierarchy2"/>
    <dgm:cxn modelId="{CD4F77E9-84B9-429D-ADD4-AA59660F1F1A}" type="presParOf" srcId="{AB64D3B6-24E1-43F8-BF5F-3A0D69506902}" destId="{8551BB8B-2858-4BC8-BCEC-E314C0DACB40}" srcOrd="1" destOrd="0" presId="urn:microsoft.com/office/officeart/2005/8/layout/hierarchy2"/>
    <dgm:cxn modelId="{5B7B4551-7EE2-4A3A-B2FA-E6C3C46D4A49}" type="presParOf" srcId="{4D3F6109-EC77-42E7-9A3A-0DD9A710AA49}" destId="{411A3698-0F97-4731-B9A3-83E0050C5907}" srcOrd="4" destOrd="0" presId="urn:microsoft.com/office/officeart/2005/8/layout/hierarchy2"/>
    <dgm:cxn modelId="{F7421FAF-7DB6-4A83-B93E-03CAF425328E}" type="presParOf" srcId="{411A3698-0F97-4731-B9A3-83E0050C5907}" destId="{9A433037-CB4E-47E2-89C8-B8538BF55B01}" srcOrd="0" destOrd="0" presId="urn:microsoft.com/office/officeart/2005/8/layout/hierarchy2"/>
    <dgm:cxn modelId="{88D90152-E243-417E-AB14-E32E550D2379}" type="presParOf" srcId="{4D3F6109-EC77-42E7-9A3A-0DD9A710AA49}" destId="{1488F946-B45D-4C17-9113-141A4ABBA3EB}" srcOrd="5" destOrd="0" presId="urn:microsoft.com/office/officeart/2005/8/layout/hierarchy2"/>
    <dgm:cxn modelId="{29B55ADC-BCF2-402E-88C4-D6BDECCA7E5A}" type="presParOf" srcId="{1488F946-B45D-4C17-9113-141A4ABBA3EB}" destId="{1224EAEC-A581-4430-9F09-0AD23CC1A5F4}" srcOrd="0" destOrd="0" presId="urn:microsoft.com/office/officeart/2005/8/layout/hierarchy2"/>
    <dgm:cxn modelId="{1A357BE0-D043-4AE9-922F-16260E11D70E}" type="presParOf" srcId="{1488F946-B45D-4C17-9113-141A4ABBA3EB}" destId="{872031E0-C85F-4BEE-A45D-606EEDD5B82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42BF1-8891-43BB-8E95-81F7F4CACDE2}">
      <dsp:nvSpPr>
        <dsp:cNvPr id="0" name=""/>
        <dsp:cNvSpPr/>
      </dsp:nvSpPr>
      <dsp:spPr>
        <a:xfrm>
          <a:off x="3855992" y="4840003"/>
          <a:ext cx="379232" cy="91440"/>
        </a:xfrm>
        <a:custGeom>
          <a:avLst/>
          <a:gdLst/>
          <a:ahLst/>
          <a:cxnLst/>
          <a:rect l="0" t="0" r="0" b="0"/>
          <a:pathLst>
            <a:path>
              <a:moveTo>
                <a:pt x="0" y="45720"/>
              </a:moveTo>
              <a:lnTo>
                <a:pt x="379232" y="45720"/>
              </a:lnTo>
            </a:path>
          </a:pathLst>
        </a:custGeom>
        <a:noFill/>
        <a:ln w="25400" cap="flat" cmpd="sng" algn="ctr">
          <a:solidFill>
            <a:schemeClr val="accent1">
              <a:shade val="8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146FFA1B-0274-4188-9125-D22632C02DC8}">
      <dsp:nvSpPr>
        <dsp:cNvPr id="0" name=""/>
        <dsp:cNvSpPr/>
      </dsp:nvSpPr>
      <dsp:spPr>
        <a:xfrm>
          <a:off x="2384285" y="2605041"/>
          <a:ext cx="379479" cy="2280681"/>
        </a:xfrm>
        <a:custGeom>
          <a:avLst/>
          <a:gdLst/>
          <a:ahLst/>
          <a:cxnLst/>
          <a:rect l="0" t="0" r="0" b="0"/>
          <a:pathLst>
            <a:path>
              <a:moveTo>
                <a:pt x="0" y="0"/>
              </a:moveTo>
              <a:lnTo>
                <a:pt x="189862" y="0"/>
              </a:lnTo>
              <a:lnTo>
                <a:pt x="189862" y="2280681"/>
              </a:lnTo>
              <a:lnTo>
                <a:pt x="379479" y="2280681"/>
              </a:lnTo>
            </a:path>
          </a:pathLst>
        </a:custGeom>
        <a:noFill/>
        <a:ln w="25400" cap="flat" cmpd="sng" algn="ctr">
          <a:solidFill>
            <a:schemeClr val="accent1">
              <a:shade val="6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3BAF3CB0-2543-4143-A102-9E1B3DB77946}">
      <dsp:nvSpPr>
        <dsp:cNvPr id="0" name=""/>
        <dsp:cNvSpPr/>
      </dsp:nvSpPr>
      <dsp:spPr>
        <a:xfrm>
          <a:off x="3855992" y="3920096"/>
          <a:ext cx="379232" cy="91440"/>
        </a:xfrm>
        <a:custGeom>
          <a:avLst/>
          <a:gdLst/>
          <a:ahLst/>
          <a:cxnLst/>
          <a:rect l="0" t="0" r="0" b="0"/>
          <a:pathLst>
            <a:path>
              <a:moveTo>
                <a:pt x="0" y="45720"/>
              </a:moveTo>
              <a:lnTo>
                <a:pt x="379232" y="45720"/>
              </a:lnTo>
            </a:path>
          </a:pathLst>
        </a:custGeom>
        <a:noFill/>
        <a:ln w="25400" cap="flat" cmpd="sng" algn="ctr">
          <a:solidFill>
            <a:schemeClr val="accent1">
              <a:shade val="8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E3EFEE2D-FBE0-4A9D-8167-3531F4679E52}">
      <dsp:nvSpPr>
        <dsp:cNvPr id="0" name=""/>
        <dsp:cNvSpPr/>
      </dsp:nvSpPr>
      <dsp:spPr>
        <a:xfrm>
          <a:off x="2384285" y="2605041"/>
          <a:ext cx="379479" cy="1360774"/>
        </a:xfrm>
        <a:custGeom>
          <a:avLst/>
          <a:gdLst/>
          <a:ahLst/>
          <a:cxnLst/>
          <a:rect l="0" t="0" r="0" b="0"/>
          <a:pathLst>
            <a:path>
              <a:moveTo>
                <a:pt x="0" y="0"/>
              </a:moveTo>
              <a:lnTo>
                <a:pt x="189862" y="0"/>
              </a:lnTo>
              <a:lnTo>
                <a:pt x="189862" y="1360774"/>
              </a:lnTo>
              <a:lnTo>
                <a:pt x="379479" y="1360774"/>
              </a:lnTo>
            </a:path>
          </a:pathLst>
        </a:custGeom>
        <a:noFill/>
        <a:ln w="25400" cap="flat" cmpd="sng" algn="ctr">
          <a:solidFill>
            <a:schemeClr val="accent1">
              <a:shade val="6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A6E06B57-D7D5-4986-BE90-9E38E4A3BE63}">
      <dsp:nvSpPr>
        <dsp:cNvPr id="0" name=""/>
        <dsp:cNvSpPr/>
      </dsp:nvSpPr>
      <dsp:spPr>
        <a:xfrm>
          <a:off x="3855992" y="2991197"/>
          <a:ext cx="379232" cy="91440"/>
        </a:xfrm>
        <a:custGeom>
          <a:avLst/>
          <a:gdLst/>
          <a:ahLst/>
          <a:cxnLst/>
          <a:rect l="0" t="0" r="0" b="0"/>
          <a:pathLst>
            <a:path>
              <a:moveTo>
                <a:pt x="0" y="54713"/>
              </a:moveTo>
              <a:lnTo>
                <a:pt x="189616" y="54713"/>
              </a:lnTo>
              <a:lnTo>
                <a:pt x="189616" y="45720"/>
              </a:lnTo>
              <a:lnTo>
                <a:pt x="379232" y="45720"/>
              </a:lnTo>
            </a:path>
          </a:pathLst>
        </a:custGeom>
        <a:noFill/>
        <a:ln w="25400" cap="flat" cmpd="sng" algn="ctr">
          <a:solidFill>
            <a:schemeClr val="accent1">
              <a:shade val="8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23E51BAB-A1C5-4348-BAC0-A90D33526DE2}">
      <dsp:nvSpPr>
        <dsp:cNvPr id="0" name=""/>
        <dsp:cNvSpPr/>
      </dsp:nvSpPr>
      <dsp:spPr>
        <a:xfrm>
          <a:off x="2384285" y="2605041"/>
          <a:ext cx="379479" cy="440868"/>
        </a:xfrm>
        <a:custGeom>
          <a:avLst/>
          <a:gdLst/>
          <a:ahLst/>
          <a:cxnLst/>
          <a:rect l="0" t="0" r="0" b="0"/>
          <a:pathLst>
            <a:path>
              <a:moveTo>
                <a:pt x="0" y="0"/>
              </a:moveTo>
              <a:lnTo>
                <a:pt x="189862" y="0"/>
              </a:lnTo>
              <a:lnTo>
                <a:pt x="189862" y="440868"/>
              </a:lnTo>
              <a:lnTo>
                <a:pt x="379479" y="440868"/>
              </a:lnTo>
            </a:path>
          </a:pathLst>
        </a:custGeom>
        <a:noFill/>
        <a:ln w="25400" cap="flat" cmpd="sng" algn="ctr">
          <a:solidFill>
            <a:schemeClr val="accent1">
              <a:shade val="6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E0C6283E-31FC-4B3C-A2D1-8AE5C851C072}">
      <dsp:nvSpPr>
        <dsp:cNvPr id="0" name=""/>
        <dsp:cNvSpPr/>
      </dsp:nvSpPr>
      <dsp:spPr>
        <a:xfrm>
          <a:off x="3855840" y="1693897"/>
          <a:ext cx="379232" cy="484384"/>
        </a:xfrm>
        <a:custGeom>
          <a:avLst/>
          <a:gdLst/>
          <a:ahLst/>
          <a:cxnLst/>
          <a:rect l="0" t="0" r="0" b="0"/>
          <a:pathLst>
            <a:path>
              <a:moveTo>
                <a:pt x="0" y="0"/>
              </a:moveTo>
              <a:lnTo>
                <a:pt x="189616" y="0"/>
              </a:lnTo>
              <a:lnTo>
                <a:pt x="189616" y="484384"/>
              </a:lnTo>
              <a:lnTo>
                <a:pt x="379232" y="484384"/>
              </a:lnTo>
            </a:path>
          </a:pathLst>
        </a:custGeom>
        <a:noFill/>
        <a:ln w="25400" cap="flat" cmpd="sng" algn="ctr">
          <a:solidFill>
            <a:schemeClr val="accent1">
              <a:shade val="8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BD75C75E-5F78-4800-ABF2-15E5C8348213}">
      <dsp:nvSpPr>
        <dsp:cNvPr id="0" name=""/>
        <dsp:cNvSpPr/>
      </dsp:nvSpPr>
      <dsp:spPr>
        <a:xfrm>
          <a:off x="3855840" y="1329434"/>
          <a:ext cx="379232" cy="364462"/>
        </a:xfrm>
        <a:custGeom>
          <a:avLst/>
          <a:gdLst/>
          <a:ahLst/>
          <a:cxnLst/>
          <a:rect l="0" t="0" r="0" b="0"/>
          <a:pathLst>
            <a:path>
              <a:moveTo>
                <a:pt x="0" y="364462"/>
              </a:moveTo>
              <a:lnTo>
                <a:pt x="189616" y="364462"/>
              </a:lnTo>
              <a:lnTo>
                <a:pt x="189616" y="0"/>
              </a:lnTo>
              <a:lnTo>
                <a:pt x="379232" y="0"/>
              </a:lnTo>
            </a:path>
          </a:pathLst>
        </a:custGeom>
        <a:noFill/>
        <a:ln w="25400" cap="flat" cmpd="sng" algn="ctr">
          <a:solidFill>
            <a:schemeClr val="accent1">
              <a:shade val="8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27628064-F6C1-4687-844A-E6053209994A}">
      <dsp:nvSpPr>
        <dsp:cNvPr id="0" name=""/>
        <dsp:cNvSpPr/>
      </dsp:nvSpPr>
      <dsp:spPr>
        <a:xfrm>
          <a:off x="2384285" y="1693897"/>
          <a:ext cx="379479" cy="911144"/>
        </a:xfrm>
        <a:custGeom>
          <a:avLst/>
          <a:gdLst/>
          <a:ahLst/>
          <a:cxnLst/>
          <a:rect l="0" t="0" r="0" b="0"/>
          <a:pathLst>
            <a:path>
              <a:moveTo>
                <a:pt x="0" y="911144"/>
              </a:moveTo>
              <a:lnTo>
                <a:pt x="189862" y="911144"/>
              </a:lnTo>
              <a:lnTo>
                <a:pt x="189862" y="0"/>
              </a:lnTo>
              <a:lnTo>
                <a:pt x="379479" y="0"/>
              </a:lnTo>
            </a:path>
          </a:pathLst>
        </a:custGeom>
        <a:noFill/>
        <a:ln w="25400" cap="flat" cmpd="sng" algn="ctr">
          <a:solidFill>
            <a:schemeClr val="accent1">
              <a:shade val="6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AC7D0F4C-C6F9-431B-97EE-43FAAC6F8362}">
      <dsp:nvSpPr>
        <dsp:cNvPr id="0" name=""/>
        <dsp:cNvSpPr/>
      </dsp:nvSpPr>
      <dsp:spPr>
        <a:xfrm>
          <a:off x="3855992" y="296163"/>
          <a:ext cx="379232" cy="91440"/>
        </a:xfrm>
        <a:custGeom>
          <a:avLst/>
          <a:gdLst/>
          <a:ahLst/>
          <a:cxnLst/>
          <a:rect l="0" t="0" r="0" b="0"/>
          <a:pathLst>
            <a:path>
              <a:moveTo>
                <a:pt x="0" y="45720"/>
              </a:moveTo>
              <a:lnTo>
                <a:pt x="379232" y="45720"/>
              </a:lnTo>
            </a:path>
          </a:pathLst>
        </a:custGeom>
        <a:noFill/>
        <a:ln w="25400" cap="flat" cmpd="sng" algn="ctr">
          <a:solidFill>
            <a:schemeClr val="accent1">
              <a:shade val="8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D717F79F-A302-4261-A468-D9BAD1731AFB}">
      <dsp:nvSpPr>
        <dsp:cNvPr id="0" name=""/>
        <dsp:cNvSpPr/>
      </dsp:nvSpPr>
      <dsp:spPr>
        <a:xfrm>
          <a:off x="2384285" y="341883"/>
          <a:ext cx="379479" cy="2263157"/>
        </a:xfrm>
        <a:custGeom>
          <a:avLst/>
          <a:gdLst/>
          <a:ahLst/>
          <a:cxnLst/>
          <a:rect l="0" t="0" r="0" b="0"/>
          <a:pathLst>
            <a:path>
              <a:moveTo>
                <a:pt x="0" y="2263157"/>
              </a:moveTo>
              <a:lnTo>
                <a:pt x="189862" y="2263157"/>
              </a:lnTo>
              <a:lnTo>
                <a:pt x="189862" y="0"/>
              </a:lnTo>
              <a:lnTo>
                <a:pt x="379479" y="0"/>
              </a:lnTo>
            </a:path>
          </a:pathLst>
        </a:custGeom>
        <a:noFill/>
        <a:ln w="25400" cap="flat" cmpd="sng" algn="ctr">
          <a:solidFill>
            <a:schemeClr val="accent1">
              <a:shade val="6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7EE39687-8382-4E82-9BFC-85447CD6CC70}">
      <dsp:nvSpPr>
        <dsp:cNvPr id="0" name=""/>
        <dsp:cNvSpPr/>
      </dsp:nvSpPr>
      <dsp:spPr>
        <a:xfrm>
          <a:off x="876570" y="2263598"/>
          <a:ext cx="1507715" cy="682886"/>
        </a:xfrm>
        <a:prstGeom prst="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0" kern="1200" dirty="0" smtClean="0"/>
            <a:t>Responsabilités</a:t>
          </a:r>
          <a:endParaRPr lang="fr-FR" sz="1600" b="0" kern="1200" dirty="0"/>
        </a:p>
      </dsp:txBody>
      <dsp:txXfrm>
        <a:off x="876570" y="2263598"/>
        <a:ext cx="1507715" cy="682886"/>
      </dsp:txXfrm>
    </dsp:sp>
    <dsp:sp modelId="{C9E44629-9D43-4BCC-9776-2945ABD3CBB5}">
      <dsp:nvSpPr>
        <dsp:cNvPr id="0" name=""/>
        <dsp:cNvSpPr/>
      </dsp:nvSpPr>
      <dsp:spPr>
        <a:xfrm>
          <a:off x="2763764" y="440"/>
          <a:ext cx="1092228" cy="682886"/>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a:t>Alan</a:t>
          </a:r>
        </a:p>
      </dsp:txBody>
      <dsp:txXfrm>
        <a:off x="2763764" y="440"/>
        <a:ext cx="1092228" cy="682886"/>
      </dsp:txXfrm>
    </dsp:sp>
    <dsp:sp modelId="{32C2F15D-487B-40F8-B62D-70E1F3E9BB64}">
      <dsp:nvSpPr>
        <dsp:cNvPr id="0" name=""/>
        <dsp:cNvSpPr/>
      </dsp:nvSpPr>
      <dsp:spPr>
        <a:xfrm>
          <a:off x="4235225" y="440"/>
          <a:ext cx="3046717" cy="682886"/>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a:t>Gestion des </a:t>
          </a:r>
          <a:r>
            <a:rPr lang="fr-FR" sz="1600" b="0" kern="1200" dirty="0" smtClean="0"/>
            <a:t>données</a:t>
          </a:r>
          <a:endParaRPr lang="fr-FR" sz="1600" b="0" kern="1200" dirty="0"/>
        </a:p>
      </dsp:txBody>
      <dsp:txXfrm>
        <a:off x="4235225" y="440"/>
        <a:ext cx="3046717" cy="682886"/>
      </dsp:txXfrm>
    </dsp:sp>
    <dsp:sp modelId="{829D2A2C-0284-475B-AEA1-EE297981A63E}">
      <dsp:nvSpPr>
        <dsp:cNvPr id="0" name=""/>
        <dsp:cNvSpPr/>
      </dsp:nvSpPr>
      <dsp:spPr>
        <a:xfrm>
          <a:off x="2763764" y="1335780"/>
          <a:ext cx="1092076" cy="716232"/>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a:t>Ayoub</a:t>
          </a:r>
        </a:p>
      </dsp:txBody>
      <dsp:txXfrm>
        <a:off x="2763764" y="1335780"/>
        <a:ext cx="1092076" cy="716232"/>
      </dsp:txXfrm>
    </dsp:sp>
    <dsp:sp modelId="{8351ECC1-3375-4FE5-9D2F-F75B1BDD7550}">
      <dsp:nvSpPr>
        <dsp:cNvPr id="0" name=""/>
        <dsp:cNvSpPr/>
      </dsp:nvSpPr>
      <dsp:spPr>
        <a:xfrm>
          <a:off x="4235073" y="963560"/>
          <a:ext cx="3075273" cy="731749"/>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a:t>Ajout rapide de </a:t>
          </a:r>
          <a:r>
            <a:rPr lang="fr-FR" sz="1600" b="0" kern="1200" dirty="0" smtClean="0"/>
            <a:t>données</a:t>
          </a:r>
          <a:endParaRPr lang="fr-FR" sz="1600" b="0" kern="1200" dirty="0"/>
        </a:p>
      </dsp:txBody>
      <dsp:txXfrm>
        <a:off x="4235073" y="963560"/>
        <a:ext cx="3075273" cy="731749"/>
      </dsp:txXfrm>
    </dsp:sp>
    <dsp:sp modelId="{8E8B0F40-ABFE-4129-A2B8-4B88C7E17C20}">
      <dsp:nvSpPr>
        <dsp:cNvPr id="0" name=""/>
        <dsp:cNvSpPr/>
      </dsp:nvSpPr>
      <dsp:spPr>
        <a:xfrm>
          <a:off x="4235073" y="1889116"/>
          <a:ext cx="3117709" cy="578329"/>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a:t>Faciliter l'ajout </a:t>
          </a:r>
          <a:r>
            <a:rPr lang="fr-FR" sz="1600" b="0" kern="1200" dirty="0" smtClean="0"/>
            <a:t>d'articles</a:t>
          </a:r>
          <a:endParaRPr lang="fr-FR" sz="1600" b="0" kern="1200" dirty="0"/>
        </a:p>
      </dsp:txBody>
      <dsp:txXfrm>
        <a:off x="4235073" y="1889116"/>
        <a:ext cx="3117709" cy="578329"/>
      </dsp:txXfrm>
    </dsp:sp>
    <dsp:sp modelId="{747E6A18-C0BF-45FE-92E0-4F634C8EB08B}">
      <dsp:nvSpPr>
        <dsp:cNvPr id="0" name=""/>
        <dsp:cNvSpPr/>
      </dsp:nvSpPr>
      <dsp:spPr>
        <a:xfrm>
          <a:off x="2763764" y="2704467"/>
          <a:ext cx="1092228" cy="682886"/>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smtClean="0"/>
            <a:t>Florent</a:t>
          </a:r>
          <a:endParaRPr lang="fr-FR" sz="1600" b="0" kern="1200" dirty="0"/>
        </a:p>
      </dsp:txBody>
      <dsp:txXfrm>
        <a:off x="2763764" y="2704467"/>
        <a:ext cx="1092228" cy="682886"/>
      </dsp:txXfrm>
    </dsp:sp>
    <dsp:sp modelId="{7BAB30EE-74DC-430A-AAF7-8CC1AC6A9D3E}">
      <dsp:nvSpPr>
        <dsp:cNvPr id="0" name=""/>
        <dsp:cNvSpPr/>
      </dsp:nvSpPr>
      <dsp:spPr>
        <a:xfrm>
          <a:off x="4235225" y="2695474"/>
          <a:ext cx="3046717" cy="682886"/>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smtClean="0"/>
            <a:t>Recruter des utilisateurs</a:t>
          </a:r>
          <a:endParaRPr lang="fr-FR" sz="1600" b="0" kern="1200" dirty="0"/>
        </a:p>
      </dsp:txBody>
      <dsp:txXfrm>
        <a:off x="4235225" y="2695474"/>
        <a:ext cx="3046717" cy="682886"/>
      </dsp:txXfrm>
    </dsp:sp>
    <dsp:sp modelId="{CAC50509-3D04-4B6E-B88B-FA99F689648D}">
      <dsp:nvSpPr>
        <dsp:cNvPr id="0" name=""/>
        <dsp:cNvSpPr/>
      </dsp:nvSpPr>
      <dsp:spPr>
        <a:xfrm>
          <a:off x="2763764" y="3624373"/>
          <a:ext cx="1092228" cy="682886"/>
        </a:xfrm>
        <a:prstGeom prst="rect">
          <a:avLst/>
        </a:prstGeom>
        <a:solidFill>
          <a:schemeClr val="accent3">
            <a:lumMod val="50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a:t>Joffrey</a:t>
          </a:r>
        </a:p>
      </dsp:txBody>
      <dsp:txXfrm>
        <a:off x="2763764" y="3624373"/>
        <a:ext cx="1092228" cy="682886"/>
      </dsp:txXfrm>
    </dsp:sp>
    <dsp:sp modelId="{D52773FD-331D-4BF0-A57A-36A96A16C56B}">
      <dsp:nvSpPr>
        <dsp:cNvPr id="0" name=""/>
        <dsp:cNvSpPr/>
      </dsp:nvSpPr>
      <dsp:spPr>
        <a:xfrm>
          <a:off x="4235225" y="3624373"/>
          <a:ext cx="3046717" cy="682886"/>
        </a:xfrm>
        <a:prstGeom prst="rect">
          <a:avLst/>
        </a:prstGeom>
        <a:solidFill>
          <a:schemeClr val="accent3">
            <a:lumMod val="50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a:t>Export</a:t>
          </a:r>
          <a:r>
            <a:rPr lang="fr-FR" sz="1600" b="0" kern="1200" baseline="0" dirty="0"/>
            <a:t> de données </a:t>
          </a:r>
          <a:r>
            <a:rPr lang="fr-FR" sz="1600" b="0" kern="1200" baseline="0" dirty="0" smtClean="0"/>
            <a:t>OSM</a:t>
          </a:r>
          <a:endParaRPr lang="fr-FR" sz="1600" b="0" kern="1200" dirty="0"/>
        </a:p>
      </dsp:txBody>
      <dsp:txXfrm>
        <a:off x="4235225" y="3624373"/>
        <a:ext cx="3046717" cy="682886"/>
      </dsp:txXfrm>
    </dsp:sp>
    <dsp:sp modelId="{4180EF18-55CF-4BEE-8B07-60048612DBE2}">
      <dsp:nvSpPr>
        <dsp:cNvPr id="0" name=""/>
        <dsp:cNvSpPr/>
      </dsp:nvSpPr>
      <dsp:spPr>
        <a:xfrm>
          <a:off x="2763764" y="4544280"/>
          <a:ext cx="1092228" cy="68288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smtClean="0"/>
            <a:t>Greta</a:t>
          </a:r>
          <a:endParaRPr lang="fr-FR" sz="1600" b="0" kern="1200" dirty="0"/>
        </a:p>
      </dsp:txBody>
      <dsp:txXfrm>
        <a:off x="2763764" y="4544280"/>
        <a:ext cx="1092228" cy="682886"/>
      </dsp:txXfrm>
    </dsp:sp>
    <dsp:sp modelId="{77AB106F-ECC4-4975-8703-090C60A1B662}">
      <dsp:nvSpPr>
        <dsp:cNvPr id="0" name=""/>
        <dsp:cNvSpPr/>
      </dsp:nvSpPr>
      <dsp:spPr>
        <a:xfrm>
          <a:off x="4235225" y="4544280"/>
          <a:ext cx="3046717" cy="68288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a:t>Export</a:t>
          </a:r>
          <a:r>
            <a:rPr lang="fr-FR" sz="1600" b="0" kern="1200" baseline="0" dirty="0"/>
            <a:t> de </a:t>
          </a:r>
          <a:r>
            <a:rPr lang="fr-FR" sz="1600" b="0" kern="1200" baseline="0" dirty="0" smtClean="0"/>
            <a:t>données Wikipédia</a:t>
          </a:r>
          <a:endParaRPr lang="fr-FR" sz="1600" b="0" kern="1200" dirty="0"/>
        </a:p>
      </dsp:txBody>
      <dsp:txXfrm>
        <a:off x="4235225" y="4544280"/>
        <a:ext cx="3046717" cy="682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D3EAC-1814-49AD-95BE-FEAE12AD18A5}">
      <dsp:nvSpPr>
        <dsp:cNvPr id="0" name=""/>
        <dsp:cNvSpPr/>
      </dsp:nvSpPr>
      <dsp:spPr>
        <a:xfrm>
          <a:off x="1061643" y="1535961"/>
          <a:ext cx="480838" cy="1246139"/>
        </a:xfrm>
        <a:custGeom>
          <a:avLst/>
          <a:gdLst/>
          <a:ahLst/>
          <a:cxnLst/>
          <a:rect l="0" t="0" r="0" b="0"/>
          <a:pathLst>
            <a:path>
              <a:moveTo>
                <a:pt x="480838" y="0"/>
              </a:moveTo>
              <a:lnTo>
                <a:pt x="168232" y="0"/>
              </a:lnTo>
              <a:lnTo>
                <a:pt x="168232" y="1246139"/>
              </a:lnTo>
              <a:lnTo>
                <a:pt x="0" y="1246139"/>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5FD480A-07FA-457E-9189-9085DA472DBB}">
      <dsp:nvSpPr>
        <dsp:cNvPr id="0" name=""/>
        <dsp:cNvSpPr/>
      </dsp:nvSpPr>
      <dsp:spPr>
        <a:xfrm>
          <a:off x="1058969" y="1535961"/>
          <a:ext cx="483513" cy="429976"/>
        </a:xfrm>
        <a:custGeom>
          <a:avLst/>
          <a:gdLst/>
          <a:ahLst/>
          <a:cxnLst/>
          <a:rect l="0" t="0" r="0" b="0"/>
          <a:pathLst>
            <a:path>
              <a:moveTo>
                <a:pt x="483513" y="0"/>
              </a:moveTo>
              <a:lnTo>
                <a:pt x="168232" y="0"/>
              </a:lnTo>
              <a:lnTo>
                <a:pt x="168232" y="429976"/>
              </a:lnTo>
              <a:lnTo>
                <a:pt x="0" y="42997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8E4CDB6-FA15-4F86-998B-A82D2CA5E67E}">
      <dsp:nvSpPr>
        <dsp:cNvPr id="0" name=""/>
        <dsp:cNvSpPr/>
      </dsp:nvSpPr>
      <dsp:spPr>
        <a:xfrm>
          <a:off x="1058969" y="1134980"/>
          <a:ext cx="483513" cy="400980"/>
        </a:xfrm>
        <a:custGeom>
          <a:avLst/>
          <a:gdLst/>
          <a:ahLst/>
          <a:cxnLst/>
          <a:rect l="0" t="0" r="0" b="0"/>
          <a:pathLst>
            <a:path>
              <a:moveTo>
                <a:pt x="483513" y="400980"/>
              </a:moveTo>
              <a:lnTo>
                <a:pt x="168232" y="400980"/>
              </a:lnTo>
              <a:lnTo>
                <a:pt x="168232" y="0"/>
              </a:lnTo>
              <a:lnTo>
                <a:pt x="0"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9089A30-6BD4-4407-9BA1-E2E86527DF5D}">
      <dsp:nvSpPr>
        <dsp:cNvPr id="0" name=""/>
        <dsp:cNvSpPr/>
      </dsp:nvSpPr>
      <dsp:spPr>
        <a:xfrm>
          <a:off x="1068491" y="304023"/>
          <a:ext cx="473991" cy="1231937"/>
        </a:xfrm>
        <a:custGeom>
          <a:avLst/>
          <a:gdLst/>
          <a:ahLst/>
          <a:cxnLst/>
          <a:rect l="0" t="0" r="0" b="0"/>
          <a:pathLst>
            <a:path>
              <a:moveTo>
                <a:pt x="473991" y="1231937"/>
              </a:moveTo>
              <a:lnTo>
                <a:pt x="168232" y="1231937"/>
              </a:lnTo>
              <a:lnTo>
                <a:pt x="168232" y="0"/>
              </a:lnTo>
              <a:lnTo>
                <a:pt x="0"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EE39687-8382-4E82-9BFC-85447CD6CC70}">
      <dsp:nvSpPr>
        <dsp:cNvPr id="0" name=""/>
        <dsp:cNvSpPr/>
      </dsp:nvSpPr>
      <dsp:spPr>
        <a:xfrm>
          <a:off x="1542482" y="1233024"/>
          <a:ext cx="1337682" cy="605873"/>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Projet</a:t>
          </a:r>
          <a:endParaRPr lang="fr-FR" sz="2000" b="0" kern="1200" dirty="0">
            <a:solidFill>
              <a:schemeClr val="tx1"/>
            </a:solidFill>
          </a:endParaRPr>
        </a:p>
      </dsp:txBody>
      <dsp:txXfrm>
        <a:off x="1542482" y="1233024"/>
        <a:ext cx="1337682" cy="605873"/>
      </dsp:txXfrm>
    </dsp:sp>
    <dsp:sp modelId="{C9E44629-9D43-4BCC-9776-2945ABD3CBB5}">
      <dsp:nvSpPr>
        <dsp:cNvPr id="0" name=""/>
        <dsp:cNvSpPr/>
      </dsp:nvSpPr>
      <dsp:spPr>
        <a:xfrm>
          <a:off x="99439" y="1087"/>
          <a:ext cx="969051" cy="605873"/>
        </a:xfrm>
        <a:prstGeom prst="rect">
          <a:avLst/>
        </a:prstGeom>
        <a:solidFill>
          <a:srgbClr val="FFC00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1</a:t>
          </a:r>
          <a:endParaRPr lang="fr-FR" sz="2000" b="0" kern="1200" dirty="0">
            <a:solidFill>
              <a:schemeClr val="tx1"/>
            </a:solidFill>
          </a:endParaRPr>
        </a:p>
      </dsp:txBody>
      <dsp:txXfrm>
        <a:off x="99439" y="1087"/>
        <a:ext cx="969051" cy="605873"/>
      </dsp:txXfrm>
    </dsp:sp>
    <dsp:sp modelId="{829D2A2C-0284-475B-AEA1-EE297981A63E}">
      <dsp:nvSpPr>
        <dsp:cNvPr id="0" name=""/>
        <dsp:cNvSpPr/>
      </dsp:nvSpPr>
      <dsp:spPr>
        <a:xfrm>
          <a:off x="90051" y="817251"/>
          <a:ext cx="968917" cy="635459"/>
        </a:xfrm>
        <a:prstGeom prst="rect">
          <a:avLst/>
        </a:prstGeom>
        <a:solidFill>
          <a:srgbClr val="FFC00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2</a:t>
          </a:r>
          <a:endParaRPr lang="fr-FR" sz="2000" b="0" kern="1200" dirty="0">
            <a:solidFill>
              <a:schemeClr val="tx1"/>
            </a:solidFill>
          </a:endParaRPr>
        </a:p>
      </dsp:txBody>
      <dsp:txXfrm>
        <a:off x="90051" y="817251"/>
        <a:ext cx="968917" cy="635459"/>
      </dsp:txXfrm>
    </dsp:sp>
    <dsp:sp modelId="{747E6A18-C0BF-45FE-92E0-4F634C8EB08B}">
      <dsp:nvSpPr>
        <dsp:cNvPr id="0" name=""/>
        <dsp:cNvSpPr/>
      </dsp:nvSpPr>
      <dsp:spPr>
        <a:xfrm>
          <a:off x="89917" y="1663000"/>
          <a:ext cx="969051" cy="605873"/>
        </a:xfrm>
        <a:prstGeom prst="rect">
          <a:avLst/>
        </a:prstGeom>
        <a:solidFill>
          <a:srgbClr val="FFC00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3</a:t>
          </a:r>
          <a:endParaRPr lang="fr-FR" sz="2000" b="0" kern="1200" dirty="0">
            <a:solidFill>
              <a:schemeClr val="tx1"/>
            </a:solidFill>
          </a:endParaRPr>
        </a:p>
      </dsp:txBody>
      <dsp:txXfrm>
        <a:off x="89917" y="1663000"/>
        <a:ext cx="969051" cy="605873"/>
      </dsp:txXfrm>
    </dsp:sp>
    <dsp:sp modelId="{CAC50509-3D04-4B6E-B88B-FA99F689648D}">
      <dsp:nvSpPr>
        <dsp:cNvPr id="0" name=""/>
        <dsp:cNvSpPr/>
      </dsp:nvSpPr>
      <dsp:spPr>
        <a:xfrm>
          <a:off x="92592" y="2479164"/>
          <a:ext cx="969051" cy="605873"/>
        </a:xfrm>
        <a:prstGeom prst="rect">
          <a:avLst/>
        </a:prstGeom>
        <a:solidFill>
          <a:srgbClr val="FFC00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4</a:t>
          </a:r>
          <a:endParaRPr lang="fr-FR" sz="2000" b="0" kern="1200" dirty="0">
            <a:solidFill>
              <a:schemeClr val="tx1"/>
            </a:solidFill>
          </a:endParaRPr>
        </a:p>
      </dsp:txBody>
      <dsp:txXfrm>
        <a:off x="92592" y="2479164"/>
        <a:ext cx="969051" cy="6058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FFA1B-0274-4188-9125-D22632C02DC8}">
      <dsp:nvSpPr>
        <dsp:cNvPr id="0" name=""/>
        <dsp:cNvSpPr/>
      </dsp:nvSpPr>
      <dsp:spPr>
        <a:xfrm>
          <a:off x="1702868" y="1347619"/>
          <a:ext cx="612494" cy="1660318"/>
        </a:xfrm>
        <a:custGeom>
          <a:avLst/>
          <a:gdLst/>
          <a:ahLst/>
          <a:cxnLst/>
          <a:rect l="0" t="0" r="0" b="0"/>
          <a:pathLst>
            <a:path>
              <a:moveTo>
                <a:pt x="0" y="0"/>
              </a:moveTo>
              <a:lnTo>
                <a:pt x="471937" y="0"/>
              </a:lnTo>
              <a:lnTo>
                <a:pt x="471937" y="1660318"/>
              </a:lnTo>
              <a:lnTo>
                <a:pt x="612494" y="1660318"/>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3EFEE2D-FBE0-4A9D-8167-3531F4679E52}">
      <dsp:nvSpPr>
        <dsp:cNvPr id="0" name=""/>
        <dsp:cNvSpPr/>
      </dsp:nvSpPr>
      <dsp:spPr>
        <a:xfrm>
          <a:off x="1702868" y="1347619"/>
          <a:ext cx="612494" cy="978415"/>
        </a:xfrm>
        <a:custGeom>
          <a:avLst/>
          <a:gdLst/>
          <a:ahLst/>
          <a:cxnLst/>
          <a:rect l="0" t="0" r="0" b="0"/>
          <a:pathLst>
            <a:path>
              <a:moveTo>
                <a:pt x="0" y="0"/>
              </a:moveTo>
              <a:lnTo>
                <a:pt x="471937" y="0"/>
              </a:lnTo>
              <a:lnTo>
                <a:pt x="471937" y="978415"/>
              </a:lnTo>
              <a:lnTo>
                <a:pt x="612494" y="97841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3E51BAB-A1C5-4348-BAC0-A90D33526DE2}">
      <dsp:nvSpPr>
        <dsp:cNvPr id="0" name=""/>
        <dsp:cNvSpPr/>
      </dsp:nvSpPr>
      <dsp:spPr>
        <a:xfrm>
          <a:off x="1702868" y="1347619"/>
          <a:ext cx="694735" cy="296511"/>
        </a:xfrm>
        <a:custGeom>
          <a:avLst/>
          <a:gdLst/>
          <a:ahLst/>
          <a:cxnLst/>
          <a:rect l="0" t="0" r="0" b="0"/>
          <a:pathLst>
            <a:path>
              <a:moveTo>
                <a:pt x="0" y="0"/>
              </a:moveTo>
              <a:lnTo>
                <a:pt x="554177" y="0"/>
              </a:lnTo>
              <a:lnTo>
                <a:pt x="554177" y="296511"/>
              </a:lnTo>
              <a:lnTo>
                <a:pt x="694735" y="29651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7628064-F6C1-4687-844A-E6053209994A}">
      <dsp:nvSpPr>
        <dsp:cNvPr id="0" name=""/>
        <dsp:cNvSpPr/>
      </dsp:nvSpPr>
      <dsp:spPr>
        <a:xfrm>
          <a:off x="1702868" y="949867"/>
          <a:ext cx="612494" cy="397751"/>
        </a:xfrm>
        <a:custGeom>
          <a:avLst/>
          <a:gdLst/>
          <a:ahLst/>
          <a:cxnLst/>
          <a:rect l="0" t="0" r="0" b="0"/>
          <a:pathLst>
            <a:path>
              <a:moveTo>
                <a:pt x="0" y="397751"/>
              </a:moveTo>
              <a:lnTo>
                <a:pt x="471937" y="397751"/>
              </a:lnTo>
              <a:lnTo>
                <a:pt x="471937" y="0"/>
              </a:lnTo>
              <a:lnTo>
                <a:pt x="612494"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717F79F-A302-4261-A468-D9BAD1731AFB}">
      <dsp:nvSpPr>
        <dsp:cNvPr id="0" name=""/>
        <dsp:cNvSpPr/>
      </dsp:nvSpPr>
      <dsp:spPr>
        <a:xfrm>
          <a:off x="1702868" y="255604"/>
          <a:ext cx="612494" cy="1092014"/>
        </a:xfrm>
        <a:custGeom>
          <a:avLst/>
          <a:gdLst/>
          <a:ahLst/>
          <a:cxnLst/>
          <a:rect l="0" t="0" r="0" b="0"/>
          <a:pathLst>
            <a:path>
              <a:moveTo>
                <a:pt x="0" y="1092014"/>
              </a:moveTo>
              <a:lnTo>
                <a:pt x="471937" y="1092014"/>
              </a:lnTo>
              <a:lnTo>
                <a:pt x="471937" y="0"/>
              </a:lnTo>
              <a:lnTo>
                <a:pt x="612494"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EE39687-8382-4E82-9BFC-85447CD6CC70}">
      <dsp:nvSpPr>
        <dsp:cNvPr id="0" name=""/>
        <dsp:cNvSpPr/>
      </dsp:nvSpPr>
      <dsp:spPr>
        <a:xfrm>
          <a:off x="473479" y="1069205"/>
          <a:ext cx="1229389" cy="556827"/>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Projet</a:t>
          </a:r>
          <a:endParaRPr lang="fr-FR" sz="2000" b="0" kern="1200" dirty="0">
            <a:solidFill>
              <a:schemeClr val="tx1"/>
            </a:solidFill>
          </a:endParaRPr>
        </a:p>
      </dsp:txBody>
      <dsp:txXfrm>
        <a:off x="473479" y="1069205"/>
        <a:ext cx="1229389" cy="556827"/>
      </dsp:txXfrm>
    </dsp:sp>
    <dsp:sp modelId="{C9E44629-9D43-4BCC-9776-2945ABD3CBB5}">
      <dsp:nvSpPr>
        <dsp:cNvPr id="0" name=""/>
        <dsp:cNvSpPr/>
      </dsp:nvSpPr>
      <dsp:spPr>
        <a:xfrm>
          <a:off x="2315363" y="2501"/>
          <a:ext cx="809641" cy="506206"/>
        </a:xfrm>
        <a:prstGeom prst="rect">
          <a:avLst/>
        </a:prstGeom>
        <a:solidFill>
          <a:schemeClr val="accent6">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5</a:t>
          </a:r>
          <a:endParaRPr lang="fr-FR" sz="2000" b="0" kern="1200" dirty="0">
            <a:solidFill>
              <a:schemeClr val="tx1"/>
            </a:solidFill>
          </a:endParaRPr>
        </a:p>
      </dsp:txBody>
      <dsp:txXfrm>
        <a:off x="2315363" y="2501"/>
        <a:ext cx="809641" cy="506206"/>
      </dsp:txXfrm>
    </dsp:sp>
    <dsp:sp modelId="{829D2A2C-0284-475B-AEA1-EE297981A63E}">
      <dsp:nvSpPr>
        <dsp:cNvPr id="0" name=""/>
        <dsp:cNvSpPr/>
      </dsp:nvSpPr>
      <dsp:spPr>
        <a:xfrm>
          <a:off x="2315363" y="684405"/>
          <a:ext cx="809528" cy="530925"/>
        </a:xfrm>
        <a:prstGeom prst="rect">
          <a:avLst/>
        </a:prstGeom>
        <a:solidFill>
          <a:schemeClr val="accent6">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6</a:t>
          </a:r>
          <a:endParaRPr lang="fr-FR" sz="2000" b="0" kern="1200" dirty="0">
            <a:solidFill>
              <a:schemeClr val="tx1"/>
            </a:solidFill>
          </a:endParaRPr>
        </a:p>
      </dsp:txBody>
      <dsp:txXfrm>
        <a:off x="2315363" y="684405"/>
        <a:ext cx="809528" cy="530925"/>
      </dsp:txXfrm>
    </dsp:sp>
    <dsp:sp modelId="{747E6A18-C0BF-45FE-92E0-4F634C8EB08B}">
      <dsp:nvSpPr>
        <dsp:cNvPr id="0" name=""/>
        <dsp:cNvSpPr/>
      </dsp:nvSpPr>
      <dsp:spPr>
        <a:xfrm>
          <a:off x="2397603" y="1391027"/>
          <a:ext cx="809641" cy="506206"/>
        </a:xfrm>
        <a:prstGeom prst="rect">
          <a:avLst/>
        </a:prstGeom>
        <a:solidFill>
          <a:schemeClr val="accent6">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7</a:t>
          </a:r>
          <a:endParaRPr lang="fr-FR" sz="2000" b="0" kern="1200" dirty="0">
            <a:solidFill>
              <a:schemeClr val="tx1"/>
            </a:solidFill>
          </a:endParaRPr>
        </a:p>
      </dsp:txBody>
      <dsp:txXfrm>
        <a:off x="2397603" y="1391027"/>
        <a:ext cx="809641" cy="506206"/>
      </dsp:txXfrm>
    </dsp:sp>
    <dsp:sp modelId="{CAC50509-3D04-4B6E-B88B-FA99F689648D}">
      <dsp:nvSpPr>
        <dsp:cNvPr id="0" name=""/>
        <dsp:cNvSpPr/>
      </dsp:nvSpPr>
      <dsp:spPr>
        <a:xfrm>
          <a:off x="2315363" y="2072931"/>
          <a:ext cx="809641" cy="506206"/>
        </a:xfrm>
        <a:prstGeom prst="rect">
          <a:avLst/>
        </a:prstGeom>
        <a:solidFill>
          <a:schemeClr val="accent6">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8</a:t>
          </a:r>
          <a:endParaRPr lang="fr-FR" sz="2000" b="0" kern="1200" dirty="0">
            <a:solidFill>
              <a:schemeClr val="tx1"/>
            </a:solidFill>
          </a:endParaRPr>
        </a:p>
      </dsp:txBody>
      <dsp:txXfrm>
        <a:off x="2315363" y="2072931"/>
        <a:ext cx="809641" cy="506206"/>
      </dsp:txXfrm>
    </dsp:sp>
    <dsp:sp modelId="{4180EF18-55CF-4BEE-8B07-60048612DBE2}">
      <dsp:nvSpPr>
        <dsp:cNvPr id="0" name=""/>
        <dsp:cNvSpPr/>
      </dsp:nvSpPr>
      <dsp:spPr>
        <a:xfrm>
          <a:off x="2315363" y="2754835"/>
          <a:ext cx="809641" cy="506206"/>
        </a:xfrm>
        <a:prstGeom prst="rect">
          <a:avLst/>
        </a:prstGeom>
        <a:solidFill>
          <a:schemeClr val="accent6">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9</a:t>
          </a:r>
          <a:endParaRPr lang="fr-FR" sz="2000" b="0" kern="1200" dirty="0">
            <a:solidFill>
              <a:schemeClr val="tx1"/>
            </a:solidFill>
          </a:endParaRPr>
        </a:p>
      </dsp:txBody>
      <dsp:txXfrm>
        <a:off x="2315363" y="2754835"/>
        <a:ext cx="809641" cy="50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176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463" y="4721225"/>
            <a:ext cx="499268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45" tIns="44625" rIns="90845" bIns="44625"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3" name="Rectangle 3"/>
          <p:cNvSpPr>
            <a:spLocks noGrp="1" noRot="1" noChangeAspect="1" noChangeArrowheads="1" noTextEdit="1"/>
          </p:cNvSpPr>
          <p:nvPr>
            <p:ph type="sldImg" idx="2"/>
          </p:nvPr>
        </p:nvSpPr>
        <p:spPr bwMode="auto">
          <a:xfrm>
            <a:off x="438150" y="754063"/>
            <a:ext cx="5934075" cy="37099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014509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fr.wikipedia.org/w/index.php?title=FAST&amp;oldid=90135461"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creativecommons.org/licenses/by-sa/3.0/deed.fr"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fr.wikipedia.org/w/index.php?title=Analyse_fonctionnelle_descendante&amp;oldid=89806323"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creativecommons.org/licenses/by-sa/3.0/deed.fr"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fr.wikipedia.org/wiki/Unified_Modeling_Language"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creativecommons.org/licenses/by-sa/3.0/deed.fr" TargetMode="External"/><Relationship Id="rId4" Type="http://schemas.openxmlformats.org/officeDocument/2006/relationships/hyperlink" Target="https://fr.wikipedia.org/w/index.php?title=UML_(informatique)&amp;oldid=107312995"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fr.wikipedia.org/w/index.php?title=Henry_Laurence_Gantt&amp;oldid=107502935"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creativecommons.org/licenses/by-sa/3.0/deed.fr"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rb.ec-lille.fr/l/Gestion_risques/Gestion_des_risques_Introduction.html"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rb.ec-lille.fr/l/Gestion_risques/Gestion_des_risques_Demarche.html"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8" Type="http://schemas.openxmlformats.org/officeDocument/2006/relationships/hyperlink" Target="http://fr.wikipedia.org/wiki/Test_Driven_Development" TargetMode="External"/><Relationship Id="rId3" Type="http://schemas.openxmlformats.org/officeDocument/2006/relationships/hyperlink" Target="http://fr.wikipedia.org/wiki/D%C3%A9veloppement_rapide_d'applications" TargetMode="External"/><Relationship Id="rId7" Type="http://schemas.openxmlformats.org/officeDocument/2006/relationships/hyperlink" Target="http://fr.wikipedia.org/wiki/Cycle_de_d%C3%A9veloppement"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fr.wikipedia.org/wiki/Manifeste_agile" TargetMode="External"/><Relationship Id="rId11" Type="http://schemas.openxmlformats.org/officeDocument/2006/relationships/hyperlink" Target="http://fr.wikipedia.org/wiki/Int%C3%A9gration_continue" TargetMode="External"/><Relationship Id="rId5" Type="http://schemas.openxmlformats.org/officeDocument/2006/relationships/hyperlink" Target="http://fr.wikipedia.org/wiki/Extreme_programming" TargetMode="External"/><Relationship Id="rId10" Type="http://schemas.openxmlformats.org/officeDocument/2006/relationships/hyperlink" Target="http://fr.wikipedia.org/wiki/Refactorisation" TargetMode="External"/><Relationship Id="rId4" Type="http://schemas.openxmlformats.org/officeDocument/2006/relationships/hyperlink" Target="http://fr.wikipedia.org/wiki/Scrum_(m%C3%A9thode)" TargetMode="External"/><Relationship Id="rId9" Type="http://schemas.openxmlformats.org/officeDocument/2006/relationships/hyperlink" Target="http://fr.wikipedia.org/wiki/Programmation_en_bin%C3%B4me"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8" Type="http://schemas.openxmlformats.org/officeDocument/2006/relationships/hyperlink" Target="http://vue.tufts.edu/download/index.cfm?fromvue=1" TargetMode="External"/><Relationship Id="rId3" Type="http://schemas.openxmlformats.org/officeDocument/2006/relationships/hyperlink" Target="http://goo.gl/8UoJ8" TargetMode="External"/><Relationship Id="rId7" Type="http://schemas.openxmlformats.org/officeDocument/2006/relationships/hyperlink" Target="http://fr.openoffice.org/" TargetMode="External"/><Relationship Id="rId2" Type="http://schemas.openxmlformats.org/officeDocument/2006/relationships/slide" Target="../slides/slide73.xml"/><Relationship Id="rId1" Type="http://schemas.openxmlformats.org/officeDocument/2006/relationships/notesMaster" Target="../notesMasters/notesMaster1.xml"/><Relationship Id="rId6" Type="http://schemas.openxmlformats.org/officeDocument/2006/relationships/hyperlink" Target="http://www.framasoft.net/article2071.html" TargetMode="External"/><Relationship Id="rId11" Type="http://schemas.openxmlformats.org/officeDocument/2006/relationships/hyperlink" Target="http://www.youtube.com/watch?v=XvfaCh8cByA" TargetMode="External"/><Relationship Id="rId5" Type="http://schemas.openxmlformats.org/officeDocument/2006/relationships/hyperlink" Target="http://fr.wikipedia.org/wiki/Freeplane" TargetMode="External"/><Relationship Id="rId10" Type="http://schemas.openxmlformats.org/officeDocument/2006/relationships/hyperlink" Target="http://sourceforge.net/projects/freeplane/" TargetMode="External"/><Relationship Id="rId4" Type="http://schemas.openxmlformats.org/officeDocument/2006/relationships/hyperlink" Target="http://vue.tufts.edu/" TargetMode="External"/><Relationship Id="rId9" Type="http://schemas.openxmlformats.org/officeDocument/2006/relationships/hyperlink" Target="http://rb.ec-lille.fr/l/Projets/Modele_diagramme_Analyse_fonctionnelle.vue" TargetMode="Externa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434975" y="754063"/>
            <a:ext cx="5937250" cy="3711575"/>
          </a:xfrm>
          <a:ln/>
        </p:spPr>
      </p:sp>
      <p:sp>
        <p:nvSpPr>
          <p:cNvPr id="75779" name="Rectangle 3"/>
          <p:cNvSpPr>
            <a:spLocks noGrp="1" noChangeArrowheads="1"/>
          </p:cNvSpPr>
          <p:nvPr>
            <p:ph type="body" idx="1"/>
          </p:nvPr>
        </p:nvSpPr>
        <p:spPr>
          <a:xfrm>
            <a:off x="906463" y="4722813"/>
            <a:ext cx="4987925" cy="4471987"/>
          </a:xfrm>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Vous voulez entamer</a:t>
            </a:r>
            <a:r>
              <a:rPr lang="fr-FR" baseline="0" dirty="0" smtClean="0">
                <a:latin typeface="Arial" pitchFamily="34" charset="0"/>
              </a:rPr>
              <a:t> un projet qui va se dérouler sur plusieurs semaines, voire plusieurs mois ?</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C</a:t>
            </a:r>
            <a:r>
              <a:rPr lang="fr-FR" baseline="0" dirty="0" smtClean="0">
                <a:latin typeface="Arial" pitchFamily="34" charset="0"/>
              </a:rPr>
              <a:t>omment organise t-on un projet : Préparer un </a:t>
            </a:r>
            <a:r>
              <a:rPr lang="fr-FR" baseline="0" dirty="0" err="1" smtClean="0">
                <a:latin typeface="Arial" pitchFamily="34" charset="0"/>
              </a:rPr>
              <a:t>CdC</a:t>
            </a:r>
            <a:r>
              <a:rPr lang="fr-FR" baseline="0" dirty="0" smtClean="0">
                <a:latin typeface="Arial" pitchFamily="34" charset="0"/>
              </a:rPr>
              <a:t>, définir des lots de travail, un planning, établir un budget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latin typeface="Arial" pitchFamily="34" charset="0"/>
              </a:rPr>
              <a:t>Cette formation est dédiée </a:t>
            </a:r>
            <a:r>
              <a:rPr lang="fr-FR" dirty="0" smtClean="0"/>
              <a:t>Outils de planification et de pilotage et </a:t>
            </a:r>
            <a:r>
              <a:rPr lang="fr-FR" baseline="0" dirty="0" smtClean="0">
                <a:latin typeface="Arial" pitchFamily="34" charset="0"/>
              </a:rPr>
              <a:t>fait suite aux </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latin typeface="Arial" pitchFamily="34" charset="0"/>
              </a:rPr>
              <a:t>1/ fondamentaux = fonctionnement et </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latin typeface="Arial" pitchFamily="34" charset="0"/>
              </a:rPr>
              <a:t>2/ l’essentiel de l’organisation cadrage, réunion, </a:t>
            </a:r>
            <a:r>
              <a:rPr lang="fr-FR" baseline="0" dirty="0" err="1" smtClean="0">
                <a:latin typeface="Arial" pitchFamily="34" charset="0"/>
              </a:rPr>
              <a:t>todo</a:t>
            </a:r>
            <a:r>
              <a:rPr lang="fr-FR" baseline="0" dirty="0" smtClean="0">
                <a:latin typeface="Arial" pitchFamily="34" charset="0"/>
              </a:rPr>
              <a:t> </a:t>
            </a:r>
            <a:r>
              <a:rPr lang="fr-FR" baseline="0" dirty="0" err="1" smtClean="0">
                <a:latin typeface="Arial" pitchFamily="34" charset="0"/>
              </a:rPr>
              <a:t>list</a:t>
            </a:r>
            <a:endParaRPr lang="fr-FR" baseline="0"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A</a:t>
            </a:r>
            <a:r>
              <a:rPr lang="fr-FR" baseline="0" dirty="0" smtClean="0">
                <a:latin typeface="Arial" pitchFamily="34" charset="0"/>
              </a:rPr>
              <a:t> la fin de cette formation, vous </a:t>
            </a:r>
            <a:r>
              <a:rPr lang="fr-FR" dirty="0" smtClean="0">
                <a:latin typeface="Arial" pitchFamily="34" charset="0"/>
              </a:rPr>
              <a:t>comprendrez l’organisation d’ensemble d’un projet ensuite vous serez près à </a:t>
            </a:r>
            <a:r>
              <a:rPr lang="fr-FR" baseline="0" dirty="0" smtClean="0">
                <a:latin typeface="Arial" pitchFamily="34" charset="0"/>
              </a:rPr>
              <a:t>approfondir, d’autres domaines comme la gestion des risques</a:t>
            </a:r>
          </a:p>
        </p:txBody>
      </p:sp>
    </p:spTree>
    <p:extLst>
      <p:ext uri="{BB962C8B-B14F-4D97-AF65-F5344CB8AC3E}">
        <p14:creationId xmlns:p14="http://schemas.microsoft.com/office/powerpoint/2010/main" val="100962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135063" y="744538"/>
            <a:ext cx="4537075" cy="372903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fr-FR">
              <a:solidFill>
                <a:srgbClr val="000000"/>
              </a:solidFill>
            </a:endParaRPr>
          </a:p>
        </p:txBody>
      </p:sp>
      <p:sp>
        <p:nvSpPr>
          <p:cNvPr id="79875" name="Rectangle 3"/>
          <p:cNvSpPr>
            <a:spLocks noGrp="1" noChangeArrowheads="1"/>
          </p:cNvSpPr>
          <p:nvPr>
            <p:ph type="body"/>
          </p:nvPr>
        </p:nvSpPr>
        <p:spPr>
          <a:xfrm>
            <a:off x="681038" y="4721225"/>
            <a:ext cx="5443537" cy="4475163"/>
          </a:xfrm>
          <a:noFill/>
          <a:extLst>
            <a:ext uri="{91240B29-F687-4F45-9708-019B960494DF}">
              <a14:hiddenLine xmlns:a14="http://schemas.microsoft.com/office/drawing/2010/main" w="12700">
                <a:solidFill>
                  <a:schemeClr val="tx1"/>
                </a:solidFill>
                <a:round/>
                <a:headEnd/>
                <a:tailEnd/>
              </a14:hiddenLine>
            </a:ext>
          </a:extLst>
        </p:spPr>
        <p:txBody>
          <a:bodyPr wrap="none" anchor="ctr"/>
          <a:lstStyle/>
          <a:p>
            <a:r>
              <a:rPr lang="fr-FR" sz="1200" b="0" i="0" kern="1200" dirty="0" err="1" smtClean="0">
                <a:solidFill>
                  <a:schemeClr val="tx1"/>
                </a:solidFill>
                <a:effectLst/>
                <a:latin typeface="Arial" charset="0"/>
                <a:ea typeface="+mn-ea"/>
                <a:cs typeface="+mn-cs"/>
              </a:rPr>
              <a:t>Function</a:t>
            </a:r>
            <a:r>
              <a:rPr lang="fr-FR" sz="1200" b="0" i="0" kern="1200" dirty="0" smtClean="0">
                <a:solidFill>
                  <a:schemeClr val="tx1"/>
                </a:solidFill>
                <a:effectLst/>
                <a:latin typeface="Arial" charset="0"/>
                <a:ea typeface="+mn-ea"/>
                <a:cs typeface="+mn-cs"/>
              </a:rPr>
              <a:t> </a:t>
            </a:r>
            <a:r>
              <a:rPr lang="fr-FR" sz="1200" b="0" i="0" kern="1200" dirty="0" err="1" smtClean="0">
                <a:solidFill>
                  <a:schemeClr val="tx1"/>
                </a:solidFill>
                <a:effectLst/>
                <a:latin typeface="Arial" charset="0"/>
                <a:ea typeface="+mn-ea"/>
                <a:cs typeface="+mn-cs"/>
              </a:rPr>
              <a:t>Analysis</a:t>
            </a:r>
            <a:r>
              <a:rPr lang="fr-FR" sz="1200" b="0" i="0" kern="1200" dirty="0" smtClean="0">
                <a:solidFill>
                  <a:schemeClr val="tx1"/>
                </a:solidFill>
                <a:effectLst/>
                <a:latin typeface="Arial" charset="0"/>
                <a:ea typeface="+mn-ea"/>
                <a:cs typeface="+mn-cs"/>
              </a:rPr>
              <a:t> System Technique, un diagramme de traduction de fonctions de service en fonction(s) technique(s), puis matériellement en solutions constructives,</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Arial" charset="0"/>
                <a:ea typeface="+mn-ea"/>
                <a:cs typeface="+mn-cs"/>
              </a:rPr>
              <a:t>Source : article </a:t>
            </a:r>
            <a:r>
              <a:rPr lang="fr-FR" sz="1200" b="0" i="0" u="sng" kern="1200" dirty="0" smtClean="0">
                <a:solidFill>
                  <a:schemeClr val="tx1"/>
                </a:solidFill>
                <a:effectLst/>
                <a:latin typeface="Arial" charset="0"/>
                <a:ea typeface="+mn-ea"/>
                <a:cs typeface="+mn-cs"/>
                <a:hlinkClick r:id="rId3"/>
              </a:rPr>
              <a:t>FAST</a:t>
            </a:r>
            <a:r>
              <a:rPr lang="fr-FR" sz="1200" b="0" i="0" u="sng" kern="1200" dirty="0" smtClean="0">
                <a:solidFill>
                  <a:schemeClr val="tx1"/>
                </a:solidFill>
                <a:effectLst/>
                <a:latin typeface="Arial" charset="0"/>
                <a:ea typeface="+mn-ea"/>
                <a:cs typeface="+mn-cs"/>
              </a:rPr>
              <a:t> de Wikipédia, sous </a:t>
            </a:r>
            <a:r>
              <a:rPr lang="fr-FR" sz="1200" b="0" i="0" u="sng" kern="1200" dirty="0" smtClean="0">
                <a:solidFill>
                  <a:schemeClr val="tx1"/>
                </a:solidFill>
                <a:effectLst/>
                <a:latin typeface="Arial" charset="0"/>
                <a:ea typeface="+mn-ea"/>
                <a:cs typeface="+mn-cs"/>
                <a:hlinkClick r:id="rId4"/>
              </a:rPr>
              <a:t>licence </a:t>
            </a:r>
            <a:r>
              <a:rPr lang="fr-FR" sz="1200" b="0" i="0" u="sng" kern="1200" dirty="0" err="1" smtClean="0">
                <a:solidFill>
                  <a:schemeClr val="tx1"/>
                </a:solidFill>
                <a:effectLst/>
                <a:latin typeface="Arial" charset="0"/>
                <a:ea typeface="+mn-ea"/>
                <a:cs typeface="+mn-cs"/>
                <a:hlinkClick r:id="rId4"/>
              </a:rPr>
              <a:t>Creative</a:t>
            </a:r>
            <a:r>
              <a:rPr lang="fr-FR" sz="1200" b="0" i="0" u="sng" kern="1200" dirty="0" smtClean="0">
                <a:solidFill>
                  <a:schemeClr val="tx1"/>
                </a:solidFill>
                <a:effectLst/>
                <a:latin typeface="Arial" charset="0"/>
                <a:ea typeface="+mn-ea"/>
                <a:cs typeface="+mn-cs"/>
                <a:hlinkClick r:id="rId4"/>
              </a:rPr>
              <a:t> Commons by-sa</a:t>
            </a:r>
            <a:endParaRPr lang="fr-FR" dirty="0" smtClean="0">
              <a:latin typeface="Arial" pitchFamily="34" charset="0"/>
            </a:endParaRPr>
          </a:p>
        </p:txBody>
      </p:sp>
    </p:spTree>
    <p:extLst>
      <p:ext uri="{BB962C8B-B14F-4D97-AF65-F5344CB8AC3E}">
        <p14:creationId xmlns:p14="http://schemas.microsoft.com/office/powerpoint/2010/main" val="3333755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xfrm>
            <a:off x="438150" y="754063"/>
            <a:ext cx="5934075" cy="3709987"/>
          </a:xfrm>
          <a:ln/>
        </p:spPr>
      </p:sp>
      <p:sp>
        <p:nvSpPr>
          <p:cNvPr id="80899" name="Espace réservé des commentaires 2"/>
          <p:cNvSpPr>
            <a:spLocks noGrp="1"/>
          </p:cNvSpPr>
          <p:nvPr>
            <p:ph type="body" idx="1"/>
          </p:nvPr>
        </p:nvSpPr>
        <p:spPr>
          <a:noFill/>
        </p:spPr>
        <p:txBody>
          <a:bodyPr/>
          <a:lstStyle/>
          <a:p>
            <a:r>
              <a:rPr lang="en-US" sz="1200" b="0" i="0" kern="1200" dirty="0" smtClean="0">
                <a:solidFill>
                  <a:schemeClr val="tx1"/>
                </a:solidFill>
                <a:effectLst/>
                <a:latin typeface="Arial" charset="0"/>
                <a:ea typeface="+mn-ea"/>
                <a:cs typeface="+mn-cs"/>
              </a:rPr>
              <a:t>A main box where the name of the process or the action is specified</a:t>
            </a:r>
          </a:p>
          <a:p>
            <a:r>
              <a:rPr lang="en-US" sz="1200" b="0" i="0" kern="1200" dirty="0" smtClean="0">
                <a:solidFill>
                  <a:schemeClr val="tx1"/>
                </a:solidFill>
                <a:effectLst/>
                <a:latin typeface="Arial" charset="0"/>
                <a:ea typeface="+mn-ea"/>
                <a:cs typeface="+mn-cs"/>
              </a:rPr>
              <a:t>On the left-hand side of this box, incoming arrows: inputs of the action.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mn-cs"/>
              </a:rPr>
              <a:t>On the right-hand side of the box, outgoing arrows: outputs of the action.</a:t>
            </a:r>
          </a:p>
          <a:p>
            <a:r>
              <a:rPr lang="en-US" sz="1200" b="0" i="0" kern="1200" dirty="0" smtClean="0">
                <a:solidFill>
                  <a:schemeClr val="tx1"/>
                </a:solidFill>
                <a:effectLst/>
                <a:latin typeface="Arial" charset="0"/>
                <a:ea typeface="+mn-ea"/>
                <a:cs typeface="+mn-cs"/>
              </a:rPr>
              <a:t>On the upper part, the incoming arrows: data necessary for the action.</a:t>
            </a:r>
          </a:p>
          <a:p>
            <a:r>
              <a:rPr lang="en-US" sz="1200" b="0" i="0" kern="1200" dirty="0" smtClean="0">
                <a:solidFill>
                  <a:schemeClr val="tx1"/>
                </a:solidFill>
                <a:effectLst/>
                <a:latin typeface="Arial" charset="0"/>
                <a:ea typeface="+mn-ea"/>
                <a:cs typeface="+mn-cs"/>
              </a:rPr>
              <a:t>On the bottom of the box, incoming arrows: means used for the action.</a:t>
            </a:r>
          </a:p>
          <a:p>
            <a:endParaRPr lang="fr-FR" sz="1200" b="0" i="0" kern="1200" dirty="0" smtClean="0">
              <a:solidFill>
                <a:schemeClr val="tx1"/>
              </a:solidFill>
              <a:effectLst/>
              <a:latin typeface="Arial" charset="0"/>
              <a:ea typeface="+mn-ea"/>
              <a:cs typeface="+mn-cs"/>
            </a:endParaRPr>
          </a:p>
          <a:p>
            <a:endParaRPr lang="fr-FR" sz="1200" b="0" i="0" kern="1200" dirty="0" smtClean="0">
              <a:solidFill>
                <a:schemeClr val="tx1"/>
              </a:solidFill>
              <a:effectLst/>
              <a:latin typeface="Arial" charset="0"/>
              <a:ea typeface="+mn-ea"/>
              <a:cs typeface="+mn-cs"/>
            </a:endParaRPr>
          </a:p>
          <a:p>
            <a:r>
              <a:rPr lang="fr-FR" sz="1200" b="0" i="0" kern="1200" dirty="0" smtClean="0">
                <a:solidFill>
                  <a:schemeClr val="tx1"/>
                </a:solidFill>
                <a:effectLst/>
                <a:latin typeface="Arial" charset="0"/>
                <a:ea typeface="+mn-ea"/>
                <a:cs typeface="+mn-cs"/>
              </a:rPr>
              <a:t>Elle se répandit vers la fin des années 1980 comme l'un des standards de description graphique d'un système complexe par analyse fonctionnelle descendante1, c'est-à-dire que l'analyse chemine du général (dit "niveau A-0") vers le particulier et le détaillé (dits "niveaux </a:t>
            </a:r>
            <a:r>
              <a:rPr lang="fr-FR" sz="1200" b="0" i="0" kern="1200" dirty="0" err="1" smtClean="0">
                <a:solidFill>
                  <a:schemeClr val="tx1"/>
                </a:solidFill>
                <a:effectLst/>
                <a:latin typeface="Arial" charset="0"/>
                <a:ea typeface="+mn-ea"/>
                <a:cs typeface="+mn-cs"/>
              </a:rPr>
              <a:t>Aijk</a:t>
            </a:r>
            <a:r>
              <a:rPr lang="fr-FR" sz="1200" b="0" i="0" kern="1200" dirty="0" smtClean="0">
                <a:solidFill>
                  <a:schemeClr val="tx1"/>
                </a:solidFill>
                <a:effectLst/>
                <a:latin typeface="Arial" charset="0"/>
                <a:ea typeface="+mn-ea"/>
                <a:cs typeface="+mn-cs"/>
              </a:rPr>
              <a:t>"). SADT est une démarche systémique de modélisation d'un système complexe ou d'un processus opératoire.</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Arial" charset="0"/>
                <a:ea typeface="+mn-ea"/>
                <a:cs typeface="+mn-cs"/>
              </a:rPr>
              <a:t>Source : article </a:t>
            </a:r>
            <a:r>
              <a:rPr lang="fr-FR" sz="1200" b="0" i="0" u="sng" kern="1200" dirty="0" err="1" smtClean="0">
                <a:solidFill>
                  <a:schemeClr val="tx1"/>
                </a:solidFill>
                <a:effectLst/>
                <a:latin typeface="Arial" charset="0"/>
                <a:ea typeface="+mn-ea"/>
                <a:cs typeface="+mn-cs"/>
                <a:hlinkClick r:id="rId3"/>
              </a:rPr>
              <a:t>Analyse_fonctionnelle_descendante</a:t>
            </a:r>
            <a:r>
              <a:rPr lang="fr-FR" sz="1200" b="0" i="0" u="sng" kern="1200" dirty="0" smtClean="0">
                <a:solidFill>
                  <a:schemeClr val="tx1"/>
                </a:solidFill>
                <a:effectLst/>
                <a:latin typeface="Arial" charset="0"/>
                <a:ea typeface="+mn-ea"/>
                <a:cs typeface="+mn-cs"/>
              </a:rPr>
              <a:t> de Wikipédia, sous </a:t>
            </a:r>
            <a:r>
              <a:rPr lang="fr-FR" sz="1200" b="0" i="0" u="sng" kern="1200" dirty="0" smtClean="0">
                <a:solidFill>
                  <a:schemeClr val="tx1"/>
                </a:solidFill>
                <a:effectLst/>
                <a:latin typeface="Arial" charset="0"/>
                <a:ea typeface="+mn-ea"/>
                <a:cs typeface="+mn-cs"/>
                <a:hlinkClick r:id="rId4"/>
              </a:rPr>
              <a:t>licence </a:t>
            </a:r>
            <a:r>
              <a:rPr lang="fr-FR" sz="1200" b="0" i="0" u="sng" kern="1200" dirty="0" err="1" smtClean="0">
                <a:solidFill>
                  <a:schemeClr val="tx1"/>
                </a:solidFill>
                <a:effectLst/>
                <a:latin typeface="Arial" charset="0"/>
                <a:ea typeface="+mn-ea"/>
                <a:cs typeface="+mn-cs"/>
                <a:hlinkClick r:id="rId4"/>
              </a:rPr>
              <a:t>Creative</a:t>
            </a:r>
            <a:r>
              <a:rPr lang="fr-FR" sz="1200" b="0" i="0" u="sng" kern="1200" dirty="0" smtClean="0">
                <a:solidFill>
                  <a:schemeClr val="tx1"/>
                </a:solidFill>
                <a:effectLst/>
                <a:latin typeface="Arial" charset="0"/>
                <a:ea typeface="+mn-ea"/>
                <a:cs typeface="+mn-cs"/>
                <a:hlinkClick r:id="rId4"/>
              </a:rPr>
              <a:t> Commons by-sa</a:t>
            </a:r>
            <a:endParaRPr lang="fr-FR" dirty="0" smtClean="0">
              <a:latin typeface="Arial" pitchFamily="34" charset="0"/>
            </a:endParaRPr>
          </a:p>
        </p:txBody>
      </p:sp>
    </p:spTree>
    <p:extLst>
      <p:ext uri="{BB962C8B-B14F-4D97-AF65-F5344CB8AC3E}">
        <p14:creationId xmlns:p14="http://schemas.microsoft.com/office/powerpoint/2010/main" val="1001149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xfrm>
            <a:off x="438150" y="754063"/>
            <a:ext cx="5934075" cy="3709987"/>
          </a:xfrm>
          <a:ln/>
        </p:spPr>
      </p:sp>
      <p:sp>
        <p:nvSpPr>
          <p:cNvPr id="80899" name="Espace réservé des commentaires 2"/>
          <p:cNvSpPr>
            <a:spLocks noGrp="1"/>
          </p:cNvSpPr>
          <p:nvPr>
            <p:ph type="body" idx="1"/>
          </p:nvPr>
        </p:nvSpPr>
        <p:spPr>
          <a:noFill/>
        </p:spPr>
        <p:txBody>
          <a:bodyPr/>
          <a:lstStyle/>
          <a:p>
            <a:r>
              <a:rPr lang="fr-FR" smtClean="0">
                <a:latin typeface="Arial" pitchFamily="34" charset="0"/>
              </a:rPr>
              <a:t>Décompostion d’un problème par niveau</a:t>
            </a:r>
          </a:p>
        </p:txBody>
      </p:sp>
    </p:spTree>
    <p:extLst>
      <p:ext uri="{BB962C8B-B14F-4D97-AF65-F5344CB8AC3E}">
        <p14:creationId xmlns:p14="http://schemas.microsoft.com/office/powerpoint/2010/main" val="199579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a:xfrm>
            <a:off x="438150" y="754063"/>
            <a:ext cx="5934075" cy="3709987"/>
          </a:xfrm>
          <a:ln/>
        </p:spPr>
      </p:sp>
      <p:sp>
        <p:nvSpPr>
          <p:cNvPr id="81923" name="Espace réservé des commentaires 2"/>
          <p:cNvSpPr>
            <a:spLocks noGrp="1"/>
          </p:cNvSpPr>
          <p:nvPr>
            <p:ph type="body" idx="1"/>
          </p:nvPr>
        </p:nvSpPr>
        <p:spPr>
          <a:noFill/>
        </p:spPr>
        <p:txBody>
          <a:bodyPr/>
          <a:lstStyle/>
          <a:p>
            <a:r>
              <a:rPr lang="fr-FR" sz="1200" dirty="0" smtClean="0">
                <a:hlinkClick r:id="rId3"/>
              </a:rPr>
              <a:t>Diagrammes UML</a:t>
            </a:r>
            <a:r>
              <a:rPr lang="fr-FR" sz="1200" dirty="0" smtClean="0"/>
              <a:t> : de cas d'utilisation, de séquence, d'activités (processus métiers et processus applicatifs)</a:t>
            </a:r>
          </a:p>
          <a:p>
            <a:r>
              <a:rPr lang="fr-FR" sz="1200" b="0" i="0" kern="1200" dirty="0" smtClean="0">
                <a:solidFill>
                  <a:schemeClr val="tx1"/>
                </a:solidFill>
                <a:effectLst/>
                <a:latin typeface="Arial" charset="0"/>
                <a:ea typeface="+mn-ea"/>
                <a:cs typeface="+mn-cs"/>
              </a:rPr>
              <a:t>Les méthodes objets ont commencé à émerger au début des années 80</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Arial" charset="0"/>
                <a:ea typeface="+mn-ea"/>
                <a:cs typeface="+mn-cs"/>
              </a:rPr>
              <a:t>Source : article </a:t>
            </a:r>
            <a:r>
              <a:rPr lang="fr-FR" sz="1200" b="0" i="0" u="sng" kern="1200" dirty="0" smtClean="0">
                <a:solidFill>
                  <a:schemeClr val="tx1"/>
                </a:solidFill>
                <a:effectLst/>
                <a:latin typeface="Arial" charset="0"/>
                <a:ea typeface="+mn-ea"/>
                <a:cs typeface="+mn-cs"/>
                <a:hlinkClick r:id="rId4"/>
              </a:rPr>
              <a:t>UML_(informatique)</a:t>
            </a:r>
            <a:r>
              <a:rPr lang="fr-FR" sz="1200" b="0" i="0" u="sng" kern="1200" dirty="0" smtClean="0">
                <a:solidFill>
                  <a:schemeClr val="tx1"/>
                </a:solidFill>
                <a:effectLst/>
                <a:latin typeface="Arial" charset="0"/>
                <a:ea typeface="+mn-ea"/>
                <a:cs typeface="+mn-cs"/>
              </a:rPr>
              <a:t> de Wikipédia, sous </a:t>
            </a:r>
            <a:r>
              <a:rPr lang="fr-FR" sz="1200" b="0" i="0" u="sng" kern="1200" dirty="0" smtClean="0">
                <a:solidFill>
                  <a:schemeClr val="tx1"/>
                </a:solidFill>
                <a:effectLst/>
                <a:latin typeface="Arial" charset="0"/>
                <a:ea typeface="+mn-ea"/>
                <a:cs typeface="+mn-cs"/>
                <a:hlinkClick r:id="rId5"/>
              </a:rPr>
              <a:t>licence </a:t>
            </a:r>
            <a:r>
              <a:rPr lang="fr-FR" sz="1200" b="0" i="0" u="sng" kern="1200" dirty="0" err="1" smtClean="0">
                <a:solidFill>
                  <a:schemeClr val="tx1"/>
                </a:solidFill>
                <a:effectLst/>
                <a:latin typeface="Arial" charset="0"/>
                <a:ea typeface="+mn-ea"/>
                <a:cs typeface="+mn-cs"/>
                <a:hlinkClick r:id="rId5"/>
              </a:rPr>
              <a:t>Creative</a:t>
            </a:r>
            <a:r>
              <a:rPr lang="fr-FR" sz="1200" b="0" i="0" u="sng" kern="1200" dirty="0" smtClean="0">
                <a:solidFill>
                  <a:schemeClr val="tx1"/>
                </a:solidFill>
                <a:effectLst/>
                <a:latin typeface="Arial" charset="0"/>
                <a:ea typeface="+mn-ea"/>
                <a:cs typeface="+mn-cs"/>
                <a:hlinkClick r:id="rId5"/>
              </a:rPr>
              <a:t> Commons by-sa</a:t>
            </a:r>
            <a:endParaRPr lang="fr-FR" dirty="0" smtClean="0">
              <a:latin typeface="Arial" pitchFamily="34" charset="0"/>
            </a:endParaRPr>
          </a:p>
        </p:txBody>
      </p:sp>
    </p:spTree>
    <p:extLst>
      <p:ext uri="{BB962C8B-B14F-4D97-AF65-F5344CB8AC3E}">
        <p14:creationId xmlns:p14="http://schemas.microsoft.com/office/powerpoint/2010/main" val="1979324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438150" y="754063"/>
            <a:ext cx="5934075" cy="3709987"/>
          </a:xfrm>
          <a:ln/>
        </p:spPr>
      </p:sp>
      <p:sp>
        <p:nvSpPr>
          <p:cNvPr id="82947" name="Rectangle 3"/>
          <p:cNvSpPr>
            <a:spLocks noGrp="1" noChangeArrowheads="1"/>
          </p:cNvSpPr>
          <p:nvPr>
            <p:ph type="body" idx="1"/>
          </p:nvPr>
        </p:nvSpPr>
        <p:spPr>
          <a:noFill/>
        </p:spPr>
        <p:txBody>
          <a:bodyPr/>
          <a:lstStyle/>
          <a:p>
            <a:endParaRPr lang="fr-FR" smtClean="0">
              <a:latin typeface="Arial" pitchFamily="34" charset="0"/>
            </a:endParaRPr>
          </a:p>
        </p:txBody>
      </p:sp>
    </p:spTree>
    <p:extLst>
      <p:ext uri="{BB962C8B-B14F-4D97-AF65-F5344CB8AC3E}">
        <p14:creationId xmlns:p14="http://schemas.microsoft.com/office/powerpoint/2010/main" val="3430827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438150" y="754063"/>
            <a:ext cx="5934075" cy="3709987"/>
          </a:xfrm>
          <a:ln/>
        </p:spPr>
      </p:sp>
      <p:sp>
        <p:nvSpPr>
          <p:cNvPr id="77827" name="Rectangle 3"/>
          <p:cNvSpPr>
            <a:spLocks noGrp="1" noChangeArrowheads="1"/>
          </p:cNvSpPr>
          <p:nvPr>
            <p:ph type="body" idx="1"/>
          </p:nvPr>
        </p:nvSpPr>
        <p:spPr>
          <a:noFill/>
        </p:spPr>
        <p:txBody>
          <a:bodyPr/>
          <a:lstStyle/>
          <a:p>
            <a:pPr eaLnBrk="1" hangingPunct="1">
              <a:lnSpc>
                <a:spcPct val="90000"/>
              </a:lnSpc>
              <a:buClrTx/>
              <a:buFontTx/>
              <a:buNone/>
              <a:defRPr/>
            </a:pPr>
            <a:r>
              <a:rPr lang="fr-FR" sz="2000" dirty="0" smtClean="0">
                <a:latin typeface="Calibri" pitchFamily="34" charset="0"/>
              </a:rPr>
              <a:t>Deux choses </a:t>
            </a:r>
          </a:p>
          <a:p>
            <a:pPr eaLnBrk="1" hangingPunct="1">
              <a:lnSpc>
                <a:spcPct val="90000"/>
              </a:lnSpc>
              <a:buClrTx/>
              <a:buFontTx/>
              <a:buNone/>
              <a:defRPr/>
            </a:pPr>
            <a:r>
              <a:rPr lang="fr-FR" sz="2000" dirty="0" smtClean="0">
                <a:latin typeface="Calibri" pitchFamily="34" charset="0"/>
              </a:rPr>
              <a:t>1. le Cahier des charges fonctionnel (</a:t>
            </a:r>
            <a:r>
              <a:rPr lang="fr-FR" sz="2000" dirty="0" err="1" smtClean="0">
                <a:latin typeface="Calibri" pitchFamily="34" charset="0"/>
              </a:rPr>
              <a:t>CdCF</a:t>
            </a:r>
            <a:r>
              <a:rPr lang="fr-FR" sz="2000" dirty="0" smtClean="0">
                <a:latin typeface="Calibri" pitchFamily="34" charset="0"/>
              </a:rPr>
              <a:t>) qui doit être </a:t>
            </a:r>
            <a:r>
              <a:rPr lang="fr-FR" sz="2000" b="1" dirty="0" smtClean="0">
                <a:latin typeface="Calibri" pitchFamily="34" charset="0"/>
              </a:rPr>
              <a:t>validé</a:t>
            </a:r>
            <a:r>
              <a:rPr lang="fr-FR" sz="2000" dirty="0" smtClean="0">
                <a:latin typeface="Calibri" pitchFamily="34" charset="0"/>
              </a:rPr>
              <a:t> par le client</a:t>
            </a:r>
            <a:r>
              <a:rPr lang="fr-FR" sz="2000" baseline="0" dirty="0" smtClean="0">
                <a:latin typeface="Calibri" pitchFamily="34" charset="0"/>
              </a:rPr>
              <a:t> etc..</a:t>
            </a:r>
            <a:endParaRPr lang="fr-FR" sz="2000" dirty="0" smtClean="0">
              <a:latin typeface="Calibri" pitchFamily="34" charset="0"/>
            </a:endParaRPr>
          </a:p>
          <a:p>
            <a:pPr eaLnBrk="1" hangingPunct="1">
              <a:lnSpc>
                <a:spcPct val="90000"/>
              </a:lnSpc>
              <a:buClrTx/>
              <a:buFontTx/>
              <a:buNone/>
              <a:defRPr/>
            </a:pPr>
            <a:r>
              <a:rPr lang="fr-FR" sz="2000" dirty="0" smtClean="0">
                <a:latin typeface="Calibri" pitchFamily="34" charset="0"/>
              </a:rPr>
              <a:t>2. s’adapter, être évolutif</a:t>
            </a:r>
            <a:endParaRPr lang="fr-FR" dirty="0" smtClean="0">
              <a:latin typeface="Arial" pitchFamily="34" charset="0"/>
            </a:endParaRPr>
          </a:p>
        </p:txBody>
      </p:sp>
    </p:spTree>
    <p:extLst>
      <p:ext uri="{BB962C8B-B14F-4D97-AF65-F5344CB8AC3E}">
        <p14:creationId xmlns:p14="http://schemas.microsoft.com/office/powerpoint/2010/main" val="3914625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CdC</a:t>
            </a:r>
            <a:r>
              <a:rPr lang="fr-FR" baseline="0" dirty="0" smtClean="0"/>
              <a:t> = évolutif, demande un travail et l’approbation des acteurs du projet, notamment le client</a:t>
            </a:r>
            <a:endParaRPr lang="fr-FR" dirty="0"/>
          </a:p>
        </p:txBody>
      </p:sp>
    </p:spTree>
    <p:extLst>
      <p:ext uri="{BB962C8B-B14F-4D97-AF65-F5344CB8AC3E}">
        <p14:creationId xmlns:p14="http://schemas.microsoft.com/office/powerpoint/2010/main" val="2974649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MOOC parcours par équipe ? Ne pas cliquer dans une vidéo, mais si vous téléchargez</a:t>
            </a:r>
            <a:r>
              <a:rPr lang="fr-FR" baseline="0" dirty="0" smtClean="0"/>
              <a:t> les diapos</a:t>
            </a:r>
          </a:p>
          <a:p>
            <a:r>
              <a:rPr lang="fr-FR" baseline="0" dirty="0" smtClean="0"/>
              <a:t>Votre première AF</a:t>
            </a:r>
            <a:endParaRPr lang="fr-FR" dirty="0"/>
          </a:p>
        </p:txBody>
      </p:sp>
    </p:spTree>
    <p:extLst>
      <p:ext uri="{BB962C8B-B14F-4D97-AF65-F5344CB8AC3E}">
        <p14:creationId xmlns:p14="http://schemas.microsoft.com/office/powerpoint/2010/main" val="2523498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Si vous avez suivi mon cours sur les outils basiques</a:t>
            </a:r>
            <a:r>
              <a:rPr lang="fr-FR" baseline="0" dirty="0" smtClean="0"/>
              <a:t> de </a:t>
            </a:r>
            <a:r>
              <a:rPr lang="fr-FR" baseline="0" dirty="0" err="1" smtClean="0"/>
              <a:t>GdP</a:t>
            </a:r>
            <a:r>
              <a:rPr lang="fr-FR" baseline="0" dirty="0" smtClean="0"/>
              <a:t>, vous connaissez ce que l’on utilise pour les projets simples : PDCA, objectifs SMART, triangle QCD</a:t>
            </a:r>
            <a:endParaRPr lang="fr-FR" dirty="0"/>
          </a:p>
        </p:txBody>
      </p:sp>
    </p:spTree>
    <p:extLst>
      <p:ext uri="{BB962C8B-B14F-4D97-AF65-F5344CB8AC3E}">
        <p14:creationId xmlns:p14="http://schemas.microsoft.com/office/powerpoint/2010/main" val="2744016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Déménagement, décomposer</a:t>
            </a:r>
            <a:endParaRPr lang="fr-FR" dirty="0"/>
          </a:p>
        </p:txBody>
      </p:sp>
    </p:spTree>
    <p:extLst>
      <p:ext uri="{BB962C8B-B14F-4D97-AF65-F5344CB8AC3E}">
        <p14:creationId xmlns:p14="http://schemas.microsoft.com/office/powerpoint/2010/main" val="274401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59149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737615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00352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434975" y="754063"/>
            <a:ext cx="5937250" cy="3711575"/>
          </a:xfrm>
          <a:ln/>
        </p:spPr>
      </p:sp>
      <p:sp>
        <p:nvSpPr>
          <p:cNvPr id="83971" name="Rectangle 3"/>
          <p:cNvSpPr>
            <a:spLocks noGrp="1" noChangeArrowheads="1"/>
          </p:cNvSpPr>
          <p:nvPr>
            <p:ph type="body" idx="1"/>
          </p:nvPr>
        </p:nvSpPr>
        <p:spPr>
          <a:xfrm>
            <a:off x="906463" y="4722813"/>
            <a:ext cx="4987925" cy="4471987"/>
          </a:xfrm>
          <a:noFill/>
        </p:spPr>
        <p:txBody>
          <a:bodyPr/>
          <a:lstStyle/>
          <a:p>
            <a:r>
              <a:rPr lang="fr-FR" smtClean="0">
                <a:latin typeface="Arial" pitchFamily="34" charset="0"/>
              </a:rPr>
              <a:t>Analyse : découper un gros problème difficile à traiter en sous-problèmes</a:t>
            </a:r>
          </a:p>
        </p:txBody>
      </p:sp>
    </p:spTree>
    <p:extLst>
      <p:ext uri="{BB962C8B-B14F-4D97-AF65-F5344CB8AC3E}">
        <p14:creationId xmlns:p14="http://schemas.microsoft.com/office/powerpoint/2010/main" val="3256302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438150" y="754063"/>
            <a:ext cx="5934075" cy="3709987"/>
          </a:xfrm>
          <a:ln/>
        </p:spPr>
      </p:sp>
      <p:sp>
        <p:nvSpPr>
          <p:cNvPr id="84995" name="Rectangle 3"/>
          <p:cNvSpPr>
            <a:spLocks noGrp="1" noChangeArrowheads="1"/>
          </p:cNvSpPr>
          <p:nvPr>
            <p:ph type="body" idx="1"/>
          </p:nvPr>
        </p:nvSpPr>
        <p:spPr>
          <a:noFill/>
        </p:spPr>
        <p:txBody>
          <a:bodyPr/>
          <a:lstStyle/>
          <a:p>
            <a:r>
              <a:rPr lang="fr-FR" dirty="0" smtClean="0">
                <a:latin typeface="Arial" pitchFamily="34" charset="0"/>
              </a:rPr>
              <a:t>Lot de travail, ici 9</a:t>
            </a:r>
          </a:p>
          <a:p>
            <a:endParaRPr lang="fr-FR" dirty="0" smtClean="0">
              <a:latin typeface="Arial" pitchFamily="34" charset="0"/>
            </a:endParaRPr>
          </a:p>
          <a:p>
            <a:r>
              <a:rPr lang="fr-FR" dirty="0" smtClean="0">
                <a:latin typeface="Arial" pitchFamily="34" charset="0"/>
              </a:rPr>
              <a:t>Trop simple, manque de précision, trop de choses trop différentes dans un lot</a:t>
            </a:r>
          </a:p>
          <a:p>
            <a:r>
              <a:rPr lang="fr-FR" dirty="0" smtClean="0">
                <a:latin typeface="Arial" pitchFamily="34" charset="0"/>
              </a:rPr>
              <a:t>Trop compliqué : du travail de gestion de projet inutile</a:t>
            </a:r>
          </a:p>
        </p:txBody>
      </p:sp>
    </p:spTree>
    <p:extLst>
      <p:ext uri="{BB962C8B-B14F-4D97-AF65-F5344CB8AC3E}">
        <p14:creationId xmlns:p14="http://schemas.microsoft.com/office/powerpoint/2010/main" val="2798028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Lots de gestion : rencontrer le client, organiser les réunions..</a:t>
            </a:r>
            <a:endParaRPr lang="fr-FR" dirty="0"/>
          </a:p>
        </p:txBody>
      </p:sp>
    </p:spTree>
    <p:extLst>
      <p:ext uri="{BB962C8B-B14F-4D97-AF65-F5344CB8AC3E}">
        <p14:creationId xmlns:p14="http://schemas.microsoft.com/office/powerpoint/2010/main" val="1506101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438150" y="754063"/>
            <a:ext cx="5934075" cy="3709987"/>
          </a:xfrm>
          <a:ln/>
        </p:spPr>
      </p:sp>
      <p:sp>
        <p:nvSpPr>
          <p:cNvPr id="87043" name="Rectangle 3"/>
          <p:cNvSpPr>
            <a:spLocks noGrp="1" noChangeArrowheads="1"/>
          </p:cNvSpPr>
          <p:nvPr>
            <p:ph type="body" idx="1"/>
          </p:nvPr>
        </p:nvSpPr>
        <p:spPr>
          <a:noFill/>
        </p:spPr>
        <p:txBody>
          <a:bodyPr/>
          <a:lstStyle/>
          <a:p>
            <a:r>
              <a:rPr lang="fr-FR" dirty="0" smtClean="0">
                <a:latin typeface="Arial" pitchFamily="34" charset="0"/>
              </a:rPr>
              <a:t>Qui fait quoi - </a:t>
            </a:r>
            <a:r>
              <a:rPr lang="fr-FR" sz="1200" dirty="0" smtClean="0">
                <a:latin typeface="Calibri" pitchFamily="34" charset="0"/>
              </a:rPr>
              <a:t>Répartir les lots de manière équilibrée</a:t>
            </a:r>
          </a:p>
          <a:p>
            <a:r>
              <a:rPr lang="fr-FR" sz="1200" dirty="0" smtClean="0">
                <a:latin typeface="Calibri" pitchFamily="34" charset="0"/>
              </a:rPr>
              <a:t>Généralisable à un organigramme des ressources</a:t>
            </a:r>
            <a:r>
              <a:rPr lang="fr-FR" sz="1200" baseline="0" dirty="0" smtClean="0">
                <a:latin typeface="Calibri" pitchFamily="34" charset="0"/>
              </a:rPr>
              <a:t> (personnes et machines etc…)</a:t>
            </a:r>
            <a:endParaRPr lang="fr-FR" sz="1200" dirty="0" smtClean="0">
              <a:latin typeface="Calibri" pitchFamily="34" charset="0"/>
            </a:endParaRPr>
          </a:p>
          <a:p>
            <a:endParaRPr lang="fr-FR" dirty="0" smtClean="0">
              <a:latin typeface="Arial" pitchFamily="34" charset="0"/>
            </a:endParaRPr>
          </a:p>
        </p:txBody>
      </p:sp>
    </p:spTree>
    <p:extLst>
      <p:ext uri="{BB962C8B-B14F-4D97-AF65-F5344CB8AC3E}">
        <p14:creationId xmlns:p14="http://schemas.microsoft.com/office/powerpoint/2010/main" val="783775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630238" y="874713"/>
            <a:ext cx="5549900" cy="3470275"/>
          </a:xfrm>
          <a:ln/>
        </p:spPr>
      </p:sp>
      <p:sp>
        <p:nvSpPr>
          <p:cNvPr id="88067" name="Rectangle 3"/>
          <p:cNvSpPr>
            <a:spLocks noGrp="1" noChangeArrowheads="1"/>
          </p:cNvSpPr>
          <p:nvPr>
            <p:ph type="body" idx="1"/>
          </p:nvPr>
        </p:nvSpPr>
        <p:spPr>
          <a:xfrm>
            <a:off x="908050" y="4722813"/>
            <a:ext cx="4989513" cy="4189412"/>
          </a:xfrm>
          <a:noFill/>
        </p:spPr>
        <p:txBody>
          <a:bodyPr/>
          <a:lstStyle/>
          <a:p>
            <a:r>
              <a:rPr lang="fr-FR" dirty="0" smtClean="0">
                <a:latin typeface="Arial" pitchFamily="34" charset="0"/>
              </a:rPr>
              <a:t>Lots de </a:t>
            </a:r>
            <a:r>
              <a:rPr lang="fr-FR" dirty="0" err="1" smtClean="0">
                <a:latin typeface="Arial" pitchFamily="34" charset="0"/>
              </a:rPr>
              <a:t>GdP</a:t>
            </a:r>
            <a:r>
              <a:rPr lang="fr-FR" dirty="0" smtClean="0">
                <a:latin typeface="Arial" pitchFamily="34" charset="0"/>
              </a:rPr>
              <a:t> = organiser les réunions, rencontrer le client, </a:t>
            </a:r>
          </a:p>
          <a:p>
            <a:r>
              <a:rPr lang="fr-FR" dirty="0" smtClean="0">
                <a:latin typeface="Arial" pitchFamily="34" charset="0"/>
              </a:rPr>
              <a:t>Lots technique = réalisation d’une partie du produit, expertise</a:t>
            </a:r>
          </a:p>
        </p:txBody>
      </p:sp>
    </p:spTree>
    <p:extLst>
      <p:ext uri="{BB962C8B-B14F-4D97-AF65-F5344CB8AC3E}">
        <p14:creationId xmlns:p14="http://schemas.microsoft.com/office/powerpoint/2010/main" val="2912931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630238" y="874713"/>
            <a:ext cx="5549900" cy="3470275"/>
          </a:xfrm>
          <a:ln/>
        </p:spPr>
      </p:sp>
      <p:sp>
        <p:nvSpPr>
          <p:cNvPr id="88067" name="Rectangle 3"/>
          <p:cNvSpPr>
            <a:spLocks noGrp="1" noChangeArrowheads="1"/>
          </p:cNvSpPr>
          <p:nvPr>
            <p:ph type="body" idx="1"/>
          </p:nvPr>
        </p:nvSpPr>
        <p:spPr>
          <a:xfrm>
            <a:off x="908050" y="4722813"/>
            <a:ext cx="4989513" cy="4189412"/>
          </a:xfrm>
          <a:noFill/>
        </p:spPr>
        <p:txBody>
          <a:bodyPr/>
          <a:lstStyle/>
          <a:p>
            <a:pPr rtl="0"/>
            <a:r>
              <a:rPr lang="fr-FR" sz="1200" b="0" i="0" u="none" strike="noStrike" kern="1200" dirty="0" smtClean="0">
                <a:solidFill>
                  <a:schemeClr val="tx1"/>
                </a:solidFill>
                <a:effectLst/>
                <a:latin typeface="Arial" charset="0"/>
                <a:ea typeface="+mn-ea"/>
                <a:cs typeface="+mn-cs"/>
              </a:rPr>
              <a:t>La matrice RACI est composée de 4 types de rôles:</a:t>
            </a:r>
            <a:endParaRPr lang="fr-FR" b="0" dirty="0" smtClean="0">
              <a:effectLst/>
            </a:endParaRPr>
          </a:p>
          <a:p>
            <a:pPr rtl="0" fontAlgn="base"/>
            <a:r>
              <a:rPr lang="fr-FR" sz="1200" b="1" i="0" u="none" strike="noStrike" kern="1200" dirty="0" smtClean="0">
                <a:solidFill>
                  <a:schemeClr val="tx1"/>
                </a:solidFill>
                <a:effectLst/>
                <a:latin typeface="Arial" charset="0"/>
                <a:ea typeface="+mn-ea"/>
                <a:cs typeface="+mn-cs"/>
              </a:rPr>
              <a:t>R</a:t>
            </a:r>
            <a:r>
              <a:rPr lang="fr-FR" sz="1200" b="0" i="0" u="none" strike="noStrike" kern="1200" dirty="0" smtClean="0">
                <a:solidFill>
                  <a:schemeClr val="tx1"/>
                </a:solidFill>
                <a:effectLst/>
                <a:latin typeface="Arial" charset="0"/>
                <a:ea typeface="+mn-ea"/>
                <a:cs typeface="+mn-cs"/>
              </a:rPr>
              <a:t> c’est le </a:t>
            </a:r>
            <a:r>
              <a:rPr lang="fr-FR" sz="1200" b="1" i="0" u="none" strike="noStrike" kern="1200" dirty="0" smtClean="0">
                <a:solidFill>
                  <a:schemeClr val="tx1"/>
                </a:solidFill>
                <a:effectLst/>
                <a:latin typeface="Arial" charset="0"/>
                <a:ea typeface="+mn-ea"/>
                <a:cs typeface="+mn-cs"/>
              </a:rPr>
              <a:t>Responsable</a:t>
            </a:r>
            <a:endParaRPr lang="fr-FR" sz="1200" b="0" i="0" u="none" strike="noStrike" kern="1200" dirty="0" smtClean="0">
              <a:solidFill>
                <a:schemeClr val="tx1"/>
              </a:solidFill>
              <a:effectLst/>
              <a:latin typeface="Arial" charset="0"/>
              <a:ea typeface="+mn-ea"/>
              <a:cs typeface="+mn-cs"/>
            </a:endParaRPr>
          </a:p>
          <a:p>
            <a:pPr rtl="0" fontAlgn="base"/>
            <a:r>
              <a:rPr lang="fr-FR" sz="1200" b="1" i="0" u="none" strike="noStrike" kern="1200" dirty="0" smtClean="0">
                <a:solidFill>
                  <a:schemeClr val="tx1"/>
                </a:solidFill>
                <a:effectLst/>
                <a:latin typeface="Arial" charset="0"/>
                <a:ea typeface="+mn-ea"/>
                <a:cs typeface="+mn-cs"/>
              </a:rPr>
              <a:t>A</a:t>
            </a:r>
            <a:r>
              <a:rPr lang="fr-FR" sz="1200" b="0" i="0" u="none" strike="noStrike" kern="1200" dirty="0" smtClean="0">
                <a:solidFill>
                  <a:schemeClr val="tx1"/>
                </a:solidFill>
                <a:effectLst/>
                <a:latin typeface="Arial" charset="0"/>
                <a:ea typeface="+mn-ea"/>
                <a:cs typeface="+mn-cs"/>
              </a:rPr>
              <a:t> c’est la personne qui fait le travail qui exécute :</a:t>
            </a:r>
            <a:r>
              <a:rPr lang="fr-FR" sz="1200" b="1" i="0" u="none" strike="noStrike" kern="1200" dirty="0" smtClean="0">
                <a:solidFill>
                  <a:schemeClr val="tx1"/>
                </a:solidFill>
                <a:effectLst/>
                <a:latin typeface="Arial" charset="0"/>
                <a:ea typeface="+mn-ea"/>
                <a:cs typeface="+mn-cs"/>
              </a:rPr>
              <a:t> l'Acteur</a:t>
            </a:r>
            <a:endParaRPr lang="fr-FR" sz="1200" b="0" i="0" u="none" strike="noStrike" kern="1200" dirty="0" smtClean="0">
              <a:solidFill>
                <a:schemeClr val="tx1"/>
              </a:solidFill>
              <a:effectLst/>
              <a:latin typeface="Arial" charset="0"/>
              <a:ea typeface="+mn-ea"/>
              <a:cs typeface="+mn-cs"/>
            </a:endParaRPr>
          </a:p>
          <a:p>
            <a:pPr rtl="0" fontAlgn="base"/>
            <a:r>
              <a:rPr lang="fr-FR" sz="1200" b="1" i="0" u="none" strike="noStrike" kern="1200" dirty="0" smtClean="0">
                <a:solidFill>
                  <a:schemeClr val="tx1"/>
                </a:solidFill>
                <a:effectLst/>
                <a:latin typeface="Arial" charset="0"/>
                <a:ea typeface="+mn-ea"/>
                <a:cs typeface="+mn-cs"/>
              </a:rPr>
              <a:t>C</a:t>
            </a:r>
            <a:r>
              <a:rPr lang="fr-FR" sz="1200" b="0" i="0" u="none" strike="noStrike" kern="1200" dirty="0" smtClean="0">
                <a:solidFill>
                  <a:schemeClr val="tx1"/>
                </a:solidFill>
                <a:effectLst/>
                <a:latin typeface="Arial" charset="0"/>
                <a:ea typeface="+mn-ea"/>
                <a:cs typeface="+mn-cs"/>
              </a:rPr>
              <a:t> c’est une personne qui est </a:t>
            </a:r>
            <a:r>
              <a:rPr lang="fr-FR" sz="1200" b="1" i="0" u="none" strike="noStrike" kern="1200" dirty="0" smtClean="0">
                <a:solidFill>
                  <a:schemeClr val="tx1"/>
                </a:solidFill>
                <a:effectLst/>
                <a:latin typeface="Arial" charset="0"/>
                <a:ea typeface="+mn-ea"/>
                <a:cs typeface="+mn-cs"/>
              </a:rPr>
              <a:t>Consulté</a:t>
            </a:r>
            <a:r>
              <a:rPr lang="fr-FR" sz="1200" b="0" i="0" u="none" strike="noStrike" kern="1200" dirty="0" smtClean="0">
                <a:solidFill>
                  <a:schemeClr val="tx1"/>
                </a:solidFill>
                <a:effectLst/>
                <a:latin typeface="Arial" charset="0"/>
                <a:ea typeface="+mn-ea"/>
                <a:cs typeface="+mn-cs"/>
              </a:rPr>
              <a:t>e (demande son avis avant) et puis</a:t>
            </a:r>
          </a:p>
          <a:p>
            <a:r>
              <a:rPr lang="fr-FR" sz="1200" b="1" i="0" u="none" strike="noStrike" kern="1200" smtClean="0">
                <a:solidFill>
                  <a:schemeClr val="tx1"/>
                </a:solidFill>
                <a:effectLst/>
                <a:latin typeface="Arial" charset="0"/>
                <a:ea typeface="+mn-ea"/>
                <a:cs typeface="+mn-cs"/>
              </a:rPr>
              <a:t>I </a:t>
            </a:r>
            <a:r>
              <a:rPr lang="fr-FR" sz="1200" b="0" i="0" u="none" strike="noStrike" kern="1200" smtClean="0">
                <a:solidFill>
                  <a:schemeClr val="tx1"/>
                </a:solidFill>
                <a:effectLst/>
                <a:latin typeface="Arial" charset="0"/>
                <a:ea typeface="+mn-ea"/>
                <a:cs typeface="+mn-cs"/>
              </a:rPr>
              <a:t>c’est, cela signifie qu'on est </a:t>
            </a:r>
            <a:r>
              <a:rPr lang="fr-FR" sz="1200" b="1" i="0" u="none" strike="noStrike" kern="1200" smtClean="0">
                <a:solidFill>
                  <a:schemeClr val="tx1"/>
                </a:solidFill>
                <a:effectLst/>
                <a:latin typeface="Arial" charset="0"/>
                <a:ea typeface="+mn-ea"/>
                <a:cs typeface="+mn-cs"/>
              </a:rPr>
              <a:t>Informé</a:t>
            </a:r>
            <a:r>
              <a:rPr lang="fr-FR" sz="1200" b="0" i="0" u="none" strike="noStrike" kern="1200" smtClean="0">
                <a:solidFill>
                  <a:schemeClr val="tx1"/>
                </a:solidFill>
                <a:effectLst/>
                <a:latin typeface="Arial" charset="0"/>
                <a:ea typeface="+mn-ea"/>
                <a:cs typeface="+mn-cs"/>
              </a:rPr>
              <a:t> (on l’informe, mais elle n’a pas de décision à prendre).</a:t>
            </a:r>
            <a:endParaRPr lang="fr-FR" smtClean="0">
              <a:latin typeface="Arial" pitchFamily="34" charset="0"/>
            </a:endParaRPr>
          </a:p>
        </p:txBody>
      </p:sp>
    </p:spTree>
    <p:extLst>
      <p:ext uri="{BB962C8B-B14F-4D97-AF65-F5344CB8AC3E}">
        <p14:creationId xmlns:p14="http://schemas.microsoft.com/office/powerpoint/2010/main" val="1676008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630238" y="874713"/>
            <a:ext cx="5549900" cy="3470275"/>
          </a:xfrm>
          <a:ln/>
        </p:spPr>
      </p:sp>
      <p:sp>
        <p:nvSpPr>
          <p:cNvPr id="88067" name="Rectangle 3"/>
          <p:cNvSpPr>
            <a:spLocks noGrp="1" noChangeArrowheads="1"/>
          </p:cNvSpPr>
          <p:nvPr>
            <p:ph type="body" idx="1"/>
          </p:nvPr>
        </p:nvSpPr>
        <p:spPr>
          <a:xfrm>
            <a:off x="908050" y="4722813"/>
            <a:ext cx="4989513" cy="4189412"/>
          </a:xfrm>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On peut ne pas avoir de C et/ou de I</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Une bonne vidéo</a:t>
            </a:r>
            <a:r>
              <a:rPr lang="fr-FR" baseline="0" dirty="0" smtClean="0">
                <a:latin typeface="Arial" pitchFamily="34" charset="0"/>
              </a:rPr>
              <a:t> (</a:t>
            </a:r>
            <a:r>
              <a:rPr lang="fr-FR" baseline="0" smtClean="0">
                <a:latin typeface="Arial" pitchFamily="34" charset="0"/>
              </a:rPr>
              <a:t>en anglais) https://www.youtube.com/watch?v=1U2gngDxFkc</a:t>
            </a:r>
            <a:endParaRPr lang="fr-FR" dirty="0" smtClean="0">
              <a:latin typeface="Arial" pitchFamily="34" charset="0"/>
            </a:endParaRPr>
          </a:p>
        </p:txBody>
      </p:sp>
    </p:spTree>
    <p:extLst>
      <p:ext uri="{BB962C8B-B14F-4D97-AF65-F5344CB8AC3E}">
        <p14:creationId xmlns:p14="http://schemas.microsoft.com/office/powerpoint/2010/main" val="1366421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434975" y="754063"/>
            <a:ext cx="5937250" cy="3711575"/>
          </a:xfrm>
          <a:ln/>
        </p:spPr>
      </p:sp>
      <p:sp>
        <p:nvSpPr>
          <p:cNvPr id="83971" name="Rectangle 3"/>
          <p:cNvSpPr>
            <a:spLocks noGrp="1" noChangeArrowheads="1"/>
          </p:cNvSpPr>
          <p:nvPr>
            <p:ph type="body" idx="1"/>
          </p:nvPr>
        </p:nvSpPr>
        <p:spPr>
          <a:xfrm>
            <a:off x="906463" y="4722813"/>
            <a:ext cx="4987925" cy="4471987"/>
          </a:xfrm>
          <a:noFill/>
        </p:spPr>
        <p:txBody>
          <a:bodyPr/>
          <a:lstStyle/>
          <a:p>
            <a:r>
              <a:rPr lang="fr-FR" smtClean="0">
                <a:latin typeface="Arial" pitchFamily="34" charset="0"/>
              </a:rPr>
              <a:t>Analyse : découper un gros problème difficile à traiter en sous-problèmes</a:t>
            </a:r>
          </a:p>
        </p:txBody>
      </p:sp>
    </p:spTree>
    <p:extLst>
      <p:ext uri="{BB962C8B-B14F-4D97-AF65-F5344CB8AC3E}">
        <p14:creationId xmlns:p14="http://schemas.microsoft.com/office/powerpoint/2010/main" val="325630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Définition : petits</a:t>
            </a:r>
            <a:r>
              <a:rPr lang="fr-FR" baseline="0" dirty="0" smtClean="0"/>
              <a:t> projet = suffisant, par contre si vous lancer dans une entreprise plus ambitieuse : en équipe, sur plusieurs mois, il faut plus que cela – c’est le but ici; Nous allons couvrir les phases de montage</a:t>
            </a:r>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FFDEB212-9857-4CB3-AA80-ADF5BCC5D79B}"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2680992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434975" y="754063"/>
            <a:ext cx="5937250" cy="3711575"/>
          </a:xfrm>
          <a:ln/>
        </p:spPr>
      </p:sp>
      <p:sp>
        <p:nvSpPr>
          <p:cNvPr id="83971" name="Rectangle 3"/>
          <p:cNvSpPr>
            <a:spLocks noGrp="1" noChangeArrowheads="1"/>
          </p:cNvSpPr>
          <p:nvPr>
            <p:ph type="body" idx="1"/>
          </p:nvPr>
        </p:nvSpPr>
        <p:spPr>
          <a:xfrm>
            <a:off x="906463" y="4722813"/>
            <a:ext cx="4987925" cy="4471987"/>
          </a:xfrm>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Idées inventez</a:t>
            </a:r>
            <a:r>
              <a:rPr lang="fr-FR" baseline="0" dirty="0" smtClean="0">
                <a:latin typeface="Arial" pitchFamily="34" charset="0"/>
              </a:rPr>
              <a:t> </a:t>
            </a:r>
            <a:r>
              <a:rPr lang="fr-FR" dirty="0" smtClean="0">
                <a:latin typeface="Arial" pitchFamily="34" charset="0"/>
              </a:rPr>
              <a:t>Règle des 3 R pour un bon</a:t>
            </a:r>
            <a:r>
              <a:rPr lang="fr-FR" baseline="0" dirty="0" smtClean="0">
                <a:latin typeface="Arial" pitchFamily="34" charset="0"/>
              </a:rPr>
              <a:t> lot : responsable, résultat, retours</a:t>
            </a:r>
            <a:endParaRPr lang="fr-FR" dirty="0" smtClean="0">
              <a:latin typeface="Arial" pitchFamily="34" charset="0"/>
            </a:endParaRPr>
          </a:p>
          <a:p>
            <a:endParaRPr lang="fr-FR" dirty="0" smtClean="0">
              <a:latin typeface="Arial" pitchFamily="34" charset="0"/>
            </a:endParaRPr>
          </a:p>
          <a:p>
            <a:endParaRPr lang="fr-FR" dirty="0" smtClean="0">
              <a:latin typeface="Arial" pitchFamily="34" charset="0"/>
            </a:endParaRPr>
          </a:p>
          <a:p>
            <a:r>
              <a:rPr lang="fr-FR" dirty="0" smtClean="0">
                <a:latin typeface="Arial" pitchFamily="34" charset="0"/>
              </a:rPr>
              <a:t>Analyse : découper un gros problème difficile à traiter en sous-problèmes</a:t>
            </a:r>
          </a:p>
        </p:txBody>
      </p:sp>
    </p:spTree>
    <p:extLst>
      <p:ext uri="{BB962C8B-B14F-4D97-AF65-F5344CB8AC3E}">
        <p14:creationId xmlns:p14="http://schemas.microsoft.com/office/powerpoint/2010/main" val="3256302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1 vu dans outils basiques,</a:t>
            </a:r>
            <a:r>
              <a:rPr lang="fr-FR" baseline="0" dirty="0" smtClean="0"/>
              <a:t> mais avancé - 2 division du w – 4 budget récapitulation – 5 en cours de route – conclusion conseils autres démarches de gestion de projet</a:t>
            </a:r>
            <a:endParaRPr lang="fr-FR" dirty="0"/>
          </a:p>
        </p:txBody>
      </p:sp>
    </p:spTree>
    <p:extLst>
      <p:ext uri="{BB962C8B-B14F-4D97-AF65-F5344CB8AC3E}">
        <p14:creationId xmlns:p14="http://schemas.microsoft.com/office/powerpoint/2010/main" val="3800352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434975" y="754063"/>
            <a:ext cx="5937250" cy="3711575"/>
          </a:xfrm>
          <a:ln/>
        </p:spPr>
      </p:sp>
      <p:sp>
        <p:nvSpPr>
          <p:cNvPr id="89091" name="Rectangle 3"/>
          <p:cNvSpPr>
            <a:spLocks noGrp="1" noChangeArrowheads="1"/>
          </p:cNvSpPr>
          <p:nvPr>
            <p:ph type="body" idx="1"/>
          </p:nvPr>
        </p:nvSpPr>
        <p:spPr>
          <a:xfrm>
            <a:off x="906463" y="4722813"/>
            <a:ext cx="4987925" cy="4471987"/>
          </a:xfrm>
          <a:noFill/>
        </p:spPr>
        <p:txBody>
          <a:bodyPr/>
          <a:lstStyle/>
          <a:p>
            <a:r>
              <a:rPr lang="fr-FR" dirty="0" smtClean="0">
                <a:latin typeface="Arial" pitchFamily="34" charset="0"/>
              </a:rPr>
              <a:t>Ajouter la dimension temporelle</a:t>
            </a:r>
          </a:p>
        </p:txBody>
      </p:sp>
    </p:spTree>
    <p:extLst>
      <p:ext uri="{BB962C8B-B14F-4D97-AF65-F5344CB8AC3E}">
        <p14:creationId xmlns:p14="http://schemas.microsoft.com/office/powerpoint/2010/main" val="4062291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xfrm>
            <a:off x="438150" y="754063"/>
            <a:ext cx="5934075" cy="3709987"/>
          </a:xfrm>
          <a:ln/>
        </p:spPr>
      </p:sp>
      <p:sp>
        <p:nvSpPr>
          <p:cNvPr id="90115" name="Espace réservé des commentaires 2"/>
          <p:cNvSpPr>
            <a:spLocks noGrp="1"/>
          </p:cNvSpPr>
          <p:nvPr>
            <p:ph type="body" idx="1"/>
          </p:nvPr>
        </p:nvSpPr>
        <p:spPr>
          <a:noFill/>
        </p:spPr>
        <p:txBody>
          <a:bodyPr/>
          <a:lstStyle/>
          <a:p>
            <a:pPr eaLnBrk="1" hangingPunct="1"/>
            <a:r>
              <a:rPr lang="fr-FR" sz="1800" dirty="0" smtClean="0">
                <a:solidFill>
                  <a:schemeClr val="tx1"/>
                </a:solidFill>
                <a:latin typeface="Calibri" pitchFamily="34" charset="0"/>
              </a:rPr>
              <a:t>PERT = Program Evaluation and </a:t>
            </a:r>
            <a:r>
              <a:rPr lang="fr-FR" sz="1800" dirty="0" err="1" smtClean="0">
                <a:solidFill>
                  <a:schemeClr val="tx1"/>
                </a:solidFill>
                <a:latin typeface="Calibri" pitchFamily="34" charset="0"/>
              </a:rPr>
              <a:t>Review</a:t>
            </a:r>
            <a:r>
              <a:rPr lang="fr-FR" sz="1800" dirty="0" smtClean="0">
                <a:solidFill>
                  <a:schemeClr val="tx1"/>
                </a:solidFill>
                <a:latin typeface="Calibri" pitchFamily="34" charset="0"/>
              </a:rPr>
              <a:t> Technique </a:t>
            </a:r>
            <a:r>
              <a:rPr lang="fr-FR" sz="1600" dirty="0" smtClean="0">
                <a:solidFill>
                  <a:schemeClr val="tx1"/>
                </a:solidFill>
                <a:latin typeface="Calibri" pitchFamily="34" charset="0"/>
              </a:rPr>
              <a:t>(« </a:t>
            </a:r>
            <a:r>
              <a:rPr lang="fr-FR" sz="1600" i="1" dirty="0" smtClean="0">
                <a:solidFill>
                  <a:schemeClr val="tx1"/>
                </a:solidFill>
                <a:latin typeface="Calibri" pitchFamily="34" charset="0"/>
              </a:rPr>
              <a:t>Technique d’élaboration et de mise à jour de programme »</a:t>
            </a:r>
            <a:r>
              <a:rPr lang="fr-FR" sz="1600" dirty="0" smtClean="0">
                <a:solidFill>
                  <a:schemeClr val="tx1"/>
                </a:solidFill>
                <a:latin typeface="Calibri" pitchFamily="34" charset="0"/>
              </a:rPr>
              <a:t>)</a:t>
            </a:r>
            <a:endParaRPr lang="fr-FR" sz="1800" dirty="0" smtClean="0">
              <a:solidFill>
                <a:schemeClr val="tx1"/>
              </a:solidFill>
              <a:latin typeface="Calibri" pitchFamily="34" charset="0"/>
            </a:endParaRPr>
          </a:p>
          <a:p>
            <a:pPr eaLnBrk="1" hangingPunct="1"/>
            <a:r>
              <a:rPr lang="fr-FR" sz="1800" dirty="0" smtClean="0">
                <a:solidFill>
                  <a:schemeClr val="tx1"/>
                </a:solidFill>
                <a:latin typeface="Calibri" pitchFamily="34" charset="0"/>
              </a:rPr>
              <a:t>Outil développé pour la marine américaine en 1957</a:t>
            </a:r>
          </a:p>
          <a:p>
            <a:pPr lvl="1" eaLnBrk="1" hangingPunct="1"/>
            <a:r>
              <a:rPr lang="fr-FR" sz="1600" dirty="0" smtClean="0">
                <a:latin typeface="Calibri" pitchFamily="34" charset="0"/>
              </a:rPr>
              <a:t>Le délai initial du programme </a:t>
            </a:r>
            <a:r>
              <a:rPr lang="fr-FR" sz="1600" dirty="0" err="1" smtClean="0">
                <a:latin typeface="Calibri" pitchFamily="34" charset="0"/>
              </a:rPr>
              <a:t>Polaris</a:t>
            </a:r>
            <a:r>
              <a:rPr lang="fr-FR" sz="1600" dirty="0" smtClean="0">
                <a:latin typeface="Calibri" pitchFamily="34" charset="0"/>
              </a:rPr>
              <a:t> était de 7 ans, l’application du PERT aurait permis de le réduire à 4 ans… </a:t>
            </a:r>
          </a:p>
          <a:p>
            <a:pPr lvl="0" eaLnBrk="1" hangingPunct="1"/>
            <a:r>
              <a:rPr lang="fr-FR" sz="1600" dirty="0" smtClean="0">
                <a:latin typeface="Calibri" pitchFamily="34" charset="0"/>
              </a:rPr>
              <a:t>Difficile</a:t>
            </a:r>
            <a:r>
              <a:rPr lang="fr-FR" sz="1600" baseline="0" dirty="0" smtClean="0">
                <a:latin typeface="Calibri" pitchFamily="34" charset="0"/>
              </a:rPr>
              <a:t> d’estimer </a:t>
            </a:r>
            <a:r>
              <a:rPr lang="fr-FR" sz="1600" baseline="0" dirty="0" err="1" smtClean="0">
                <a:latin typeface="Calibri" pitchFamily="34" charset="0"/>
              </a:rPr>
              <a:t>rééllement</a:t>
            </a:r>
            <a:r>
              <a:rPr lang="fr-FR" sz="1600" baseline="0" dirty="0" smtClean="0">
                <a:latin typeface="Calibri" pitchFamily="34" charset="0"/>
              </a:rPr>
              <a:t> </a:t>
            </a:r>
            <a:endParaRPr lang="fr-FR" sz="1600" dirty="0" smtClean="0">
              <a:latin typeface="Calibri" pitchFamily="34" charset="0"/>
            </a:endParaRPr>
          </a:p>
          <a:p>
            <a:endParaRPr lang="fr-FR" dirty="0" smtClean="0">
              <a:latin typeface="Arial" pitchFamily="34" charset="0"/>
            </a:endParaRPr>
          </a:p>
        </p:txBody>
      </p:sp>
    </p:spTree>
    <p:extLst>
      <p:ext uri="{BB962C8B-B14F-4D97-AF65-F5344CB8AC3E}">
        <p14:creationId xmlns:p14="http://schemas.microsoft.com/office/powerpoint/2010/main" val="1985495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xfrm>
            <a:off x="438150" y="754063"/>
            <a:ext cx="5934075" cy="3709987"/>
          </a:xfrm>
          <a:ln/>
        </p:spPr>
      </p:sp>
      <p:sp>
        <p:nvSpPr>
          <p:cNvPr id="90115" name="Espace réservé des commentaires 2"/>
          <p:cNvSpPr>
            <a:spLocks noGrp="1"/>
          </p:cNvSpPr>
          <p:nvPr>
            <p:ph type="body" idx="1"/>
          </p:nvPr>
        </p:nvSpPr>
        <p:spPr>
          <a:noFill/>
        </p:spPr>
        <p:txBody>
          <a:bodyPr/>
          <a:lstStyle/>
          <a:p>
            <a:pPr eaLnBrk="1" hangingPunct="1"/>
            <a:r>
              <a:rPr lang="fr-FR" sz="1800" dirty="0" smtClean="0">
                <a:solidFill>
                  <a:schemeClr val="tx1"/>
                </a:solidFill>
                <a:latin typeface="Calibri" pitchFamily="34" charset="0"/>
              </a:rPr>
              <a:t>PERT = Program Evaluation and </a:t>
            </a:r>
            <a:r>
              <a:rPr lang="fr-FR" sz="1800" dirty="0" err="1" smtClean="0">
                <a:solidFill>
                  <a:schemeClr val="tx1"/>
                </a:solidFill>
                <a:latin typeface="Calibri" pitchFamily="34" charset="0"/>
              </a:rPr>
              <a:t>Review</a:t>
            </a:r>
            <a:r>
              <a:rPr lang="fr-FR" sz="1800" dirty="0" smtClean="0">
                <a:solidFill>
                  <a:schemeClr val="tx1"/>
                </a:solidFill>
                <a:latin typeface="Calibri" pitchFamily="34" charset="0"/>
              </a:rPr>
              <a:t> Technique </a:t>
            </a:r>
            <a:r>
              <a:rPr lang="fr-FR" sz="1600" dirty="0" smtClean="0">
                <a:solidFill>
                  <a:schemeClr val="tx1"/>
                </a:solidFill>
                <a:latin typeface="Calibri" pitchFamily="34" charset="0"/>
              </a:rPr>
              <a:t>(« </a:t>
            </a:r>
            <a:r>
              <a:rPr lang="fr-FR" sz="1600" i="1" dirty="0" smtClean="0">
                <a:solidFill>
                  <a:schemeClr val="tx1"/>
                </a:solidFill>
                <a:latin typeface="Calibri" pitchFamily="34" charset="0"/>
              </a:rPr>
              <a:t>Technique d’élaboration et de mise à jour de programme »</a:t>
            </a:r>
            <a:r>
              <a:rPr lang="fr-FR" sz="1600" dirty="0" smtClean="0">
                <a:solidFill>
                  <a:schemeClr val="tx1"/>
                </a:solidFill>
                <a:latin typeface="Calibri" pitchFamily="34" charset="0"/>
              </a:rPr>
              <a:t>)</a:t>
            </a:r>
            <a:endParaRPr lang="fr-FR" sz="1800" dirty="0" smtClean="0">
              <a:solidFill>
                <a:schemeClr val="tx1"/>
              </a:solidFill>
              <a:latin typeface="Calibri" pitchFamily="34" charset="0"/>
            </a:endParaRPr>
          </a:p>
          <a:p>
            <a:pPr eaLnBrk="1" hangingPunct="1"/>
            <a:r>
              <a:rPr lang="fr-FR" sz="1800" dirty="0" smtClean="0">
                <a:solidFill>
                  <a:schemeClr val="tx1"/>
                </a:solidFill>
                <a:latin typeface="Calibri" pitchFamily="34" charset="0"/>
              </a:rPr>
              <a:t>Outil développé pour la marine américaine en 1957</a:t>
            </a:r>
          </a:p>
          <a:p>
            <a:pPr lvl="1" eaLnBrk="1" hangingPunct="1"/>
            <a:r>
              <a:rPr lang="fr-FR" sz="1600" dirty="0" smtClean="0">
                <a:latin typeface="Calibri" pitchFamily="34" charset="0"/>
              </a:rPr>
              <a:t>Le délai initial du programme </a:t>
            </a:r>
            <a:r>
              <a:rPr lang="fr-FR" sz="1600" dirty="0" err="1" smtClean="0">
                <a:latin typeface="Calibri" pitchFamily="34" charset="0"/>
              </a:rPr>
              <a:t>Polaris</a:t>
            </a:r>
            <a:r>
              <a:rPr lang="fr-FR" sz="1600" dirty="0" smtClean="0">
                <a:latin typeface="Calibri" pitchFamily="34" charset="0"/>
              </a:rPr>
              <a:t> était de 7 ans, l’application du PERT aurait permis de le réduire à 4 ans… </a:t>
            </a:r>
          </a:p>
          <a:p>
            <a:endParaRPr lang="fr-FR" dirty="0" smtClean="0">
              <a:latin typeface="Arial" pitchFamily="34" charset="0"/>
            </a:endParaRPr>
          </a:p>
        </p:txBody>
      </p:sp>
    </p:spTree>
    <p:extLst>
      <p:ext uri="{BB962C8B-B14F-4D97-AF65-F5344CB8AC3E}">
        <p14:creationId xmlns:p14="http://schemas.microsoft.com/office/powerpoint/2010/main" val="100784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438150" y="754063"/>
            <a:ext cx="5934075" cy="3709987"/>
          </a:xfrm>
          <a:ln/>
        </p:spPr>
      </p:sp>
      <p:sp>
        <p:nvSpPr>
          <p:cNvPr id="91139"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fr-FR" sz="1200" dirty="0" smtClean="0">
                <a:solidFill>
                  <a:sysClr val="windowText" lastClr="000000"/>
                </a:solidFill>
                <a:latin typeface="Calibri" pitchFamily="34" charset="0"/>
              </a:rPr>
              <a:t>Quel est son intérêt ?</a:t>
            </a:r>
            <a:endParaRPr lang="fr-FR" sz="1100" dirty="0" smtClean="0">
              <a:solidFill>
                <a:sysClr val="windowText" lastClr="000000"/>
              </a:solidFill>
              <a:latin typeface="Calibri" pitchFamily="34" charset="0"/>
            </a:endParaRPr>
          </a:p>
          <a:p>
            <a:pPr>
              <a:spcBef>
                <a:spcPct val="50000"/>
              </a:spcBef>
            </a:pPr>
            <a:endParaRPr lang="fr-FR" sz="1200" i="1" dirty="0" smtClean="0">
              <a:solidFill>
                <a:srgbClr val="660033"/>
              </a:solidFill>
              <a:latin typeface="Calibri" pitchFamily="34" charset="0"/>
            </a:endParaRPr>
          </a:p>
          <a:p>
            <a:pPr>
              <a:spcBef>
                <a:spcPct val="50000"/>
              </a:spcBef>
            </a:pPr>
            <a:r>
              <a:rPr lang="fr-FR" sz="1200" i="1" dirty="0" smtClean="0">
                <a:solidFill>
                  <a:srgbClr val="660033"/>
                </a:solidFill>
                <a:latin typeface="Calibri" pitchFamily="34" charset="0"/>
              </a:rPr>
              <a:t>.. un retard sur le chemin critique retarde la </a:t>
            </a:r>
            <a:r>
              <a:rPr lang="fr-FR" sz="1200" b="1" i="1" dirty="0" smtClean="0">
                <a:solidFill>
                  <a:srgbClr val="660033"/>
                </a:solidFill>
                <a:latin typeface="Calibri" pitchFamily="34" charset="0"/>
              </a:rPr>
              <a:t>date de fin </a:t>
            </a:r>
            <a:r>
              <a:rPr lang="fr-FR" sz="1200" i="1" dirty="0" smtClean="0">
                <a:solidFill>
                  <a:srgbClr val="660033"/>
                </a:solidFill>
                <a:latin typeface="Calibri" pitchFamily="34" charset="0"/>
              </a:rPr>
              <a:t>du projet</a:t>
            </a:r>
          </a:p>
          <a:p>
            <a:pPr>
              <a:spcBef>
                <a:spcPct val="50000"/>
              </a:spcBef>
            </a:pPr>
            <a:r>
              <a:rPr lang="fr-FR" sz="1200" i="1" dirty="0" smtClean="0">
                <a:solidFill>
                  <a:srgbClr val="660033"/>
                </a:solidFill>
                <a:latin typeface="Calibri" pitchFamily="34" charset="0"/>
              </a:rPr>
              <a:t>.. Accélérer le chemin critique permet de terminer le projet plus vite</a:t>
            </a:r>
            <a:endParaRPr lang="fr-FR" sz="1100" i="1" dirty="0" smtClean="0">
              <a:solidFill>
                <a:srgbClr val="660033"/>
              </a:solidFill>
              <a:latin typeface="Calibri" pitchFamily="34" charset="0"/>
            </a:endParaRPr>
          </a:p>
          <a:p>
            <a:endParaRPr lang="fr-FR" dirty="0" smtClean="0">
              <a:latin typeface="Arial" pitchFamily="34" charset="0"/>
            </a:endParaRPr>
          </a:p>
        </p:txBody>
      </p:sp>
    </p:spTree>
    <p:extLst>
      <p:ext uri="{BB962C8B-B14F-4D97-AF65-F5344CB8AC3E}">
        <p14:creationId xmlns:p14="http://schemas.microsoft.com/office/powerpoint/2010/main" val="2222976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438150" y="754063"/>
            <a:ext cx="5934075" cy="3709987"/>
          </a:xfrm>
          <a:ln/>
        </p:spPr>
      </p:sp>
      <p:sp>
        <p:nvSpPr>
          <p:cNvPr id="93187" name="Rectangle 3"/>
          <p:cNvSpPr>
            <a:spLocks noGrp="1" noChangeArrowheads="1"/>
          </p:cNvSpPr>
          <p:nvPr>
            <p:ph type="body" idx="1"/>
          </p:nvPr>
        </p:nvSpPr>
        <p:spPr>
          <a:noFill/>
        </p:spPr>
        <p:txBody>
          <a:bodyPr/>
          <a:lstStyle/>
          <a:p>
            <a:endParaRPr lang="fr-FR" smtClean="0">
              <a:latin typeface="Arial" pitchFamily="34" charset="0"/>
            </a:endParaRPr>
          </a:p>
        </p:txBody>
      </p:sp>
    </p:spTree>
    <p:extLst>
      <p:ext uri="{BB962C8B-B14F-4D97-AF65-F5344CB8AC3E}">
        <p14:creationId xmlns:p14="http://schemas.microsoft.com/office/powerpoint/2010/main" val="1285634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xfrm>
            <a:off x="438150" y="754063"/>
            <a:ext cx="5934075" cy="3709987"/>
          </a:xfrm>
          <a:ln/>
        </p:spPr>
      </p:sp>
      <p:sp>
        <p:nvSpPr>
          <p:cNvPr id="94211" name="Espace réservé des commentaires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latin typeface="Calibri" pitchFamily="34" charset="0"/>
              </a:rPr>
              <a:t>Développé par Henry L. Gantt, ingénieur américain, vers 1910</a:t>
            </a:r>
          </a:p>
          <a:p>
            <a:r>
              <a:rPr lang="fr-FR" sz="1200" b="0" i="0" kern="1200" dirty="0" smtClean="0">
                <a:solidFill>
                  <a:schemeClr val="tx1"/>
                </a:solidFill>
                <a:effectLst/>
                <a:latin typeface="Arial" charset="0"/>
                <a:ea typeface="+mn-ea"/>
                <a:cs typeface="+mn-cs"/>
              </a:rPr>
              <a:t>ingénieur en mécanique. En 1887, il rejoint Frederick W. Taylor dans l'application des principes de gestion scientifique à leur travail à </a:t>
            </a:r>
            <a:r>
              <a:rPr lang="fr-FR" sz="1200" b="0" i="0" kern="1200" dirty="0" err="1" smtClean="0">
                <a:solidFill>
                  <a:schemeClr val="tx1"/>
                </a:solidFill>
                <a:effectLst/>
                <a:latin typeface="Arial" charset="0"/>
                <a:ea typeface="+mn-ea"/>
                <a:cs typeface="+mn-cs"/>
              </a:rPr>
              <a:t>Midvale</a:t>
            </a:r>
            <a:r>
              <a:rPr lang="fr-FR" sz="1200" b="0" i="0" kern="1200" dirty="0" smtClean="0">
                <a:solidFill>
                  <a:schemeClr val="tx1"/>
                </a:solidFill>
                <a:effectLst/>
                <a:latin typeface="Arial" charset="0"/>
                <a:ea typeface="+mn-ea"/>
                <a:cs typeface="+mn-cs"/>
              </a:rPr>
              <a:t> </a:t>
            </a:r>
            <a:r>
              <a:rPr lang="fr-FR" sz="1200" b="0" i="0" kern="1200" dirty="0" err="1" smtClean="0">
                <a:solidFill>
                  <a:schemeClr val="tx1"/>
                </a:solidFill>
                <a:effectLst/>
                <a:latin typeface="Arial" charset="0"/>
                <a:ea typeface="+mn-ea"/>
                <a:cs typeface="+mn-cs"/>
              </a:rPr>
              <a:t>Steel</a:t>
            </a:r>
            <a:r>
              <a:rPr lang="fr-FR" sz="1200" b="0" i="0" kern="1200" dirty="0" smtClean="0">
                <a:solidFill>
                  <a:schemeClr val="tx1"/>
                </a:solidFill>
                <a:effectLst/>
                <a:latin typeface="Arial" charset="0"/>
                <a:ea typeface="+mn-ea"/>
                <a:cs typeface="+mn-cs"/>
              </a:rPr>
              <a:t> et Bethlehem </a:t>
            </a:r>
            <a:r>
              <a:rPr lang="fr-FR" sz="1200" b="0" i="0" kern="1200" dirty="0" err="1" smtClean="0">
                <a:solidFill>
                  <a:schemeClr val="tx1"/>
                </a:solidFill>
                <a:effectLst/>
                <a:latin typeface="Arial" charset="0"/>
                <a:ea typeface="+mn-ea"/>
                <a:cs typeface="+mn-cs"/>
              </a:rPr>
              <a:t>Steel</a:t>
            </a:r>
            <a:r>
              <a:rPr lang="fr-FR" sz="1200" b="0" i="0" kern="1200" dirty="0" smtClean="0">
                <a:solidFill>
                  <a:schemeClr val="tx1"/>
                </a:solidFill>
                <a:effectLst/>
                <a:latin typeface="Arial" charset="0"/>
                <a:ea typeface="+mn-ea"/>
                <a:cs typeface="+mn-cs"/>
              </a:rPr>
              <a:t> - il travaillera avec Taylor jusqu'en 1893</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Arial" charset="0"/>
                <a:ea typeface="+mn-ea"/>
                <a:cs typeface="+mn-cs"/>
              </a:rPr>
              <a:t>Source : article </a:t>
            </a:r>
            <a:r>
              <a:rPr lang="fr-FR" sz="1200" b="0" i="0" u="sng" kern="1200" dirty="0" err="1" smtClean="0">
                <a:solidFill>
                  <a:schemeClr val="tx1"/>
                </a:solidFill>
                <a:effectLst/>
                <a:latin typeface="Arial" charset="0"/>
                <a:ea typeface="+mn-ea"/>
                <a:cs typeface="+mn-cs"/>
                <a:hlinkClick r:id="rId3"/>
              </a:rPr>
              <a:t>Henry_Laurence_Gantt</a:t>
            </a:r>
            <a:r>
              <a:rPr lang="fr-FR" sz="1200" b="0" i="0" u="sng" kern="1200" dirty="0" smtClean="0">
                <a:solidFill>
                  <a:schemeClr val="tx1"/>
                </a:solidFill>
                <a:effectLst/>
                <a:latin typeface="Arial" charset="0"/>
                <a:ea typeface="+mn-ea"/>
                <a:cs typeface="+mn-cs"/>
              </a:rPr>
              <a:t> de Wikipédia, sous </a:t>
            </a:r>
            <a:r>
              <a:rPr lang="fr-FR" sz="1200" b="0" i="0" u="sng" kern="1200" dirty="0" smtClean="0">
                <a:solidFill>
                  <a:schemeClr val="tx1"/>
                </a:solidFill>
                <a:effectLst/>
                <a:latin typeface="Arial" charset="0"/>
                <a:ea typeface="+mn-ea"/>
                <a:cs typeface="+mn-cs"/>
                <a:hlinkClick r:id="rId4"/>
              </a:rPr>
              <a:t>licence </a:t>
            </a:r>
            <a:r>
              <a:rPr lang="fr-FR" sz="1200" b="0" i="0" u="sng" kern="1200" dirty="0" err="1" smtClean="0">
                <a:solidFill>
                  <a:schemeClr val="tx1"/>
                </a:solidFill>
                <a:effectLst/>
                <a:latin typeface="Arial" charset="0"/>
                <a:ea typeface="+mn-ea"/>
                <a:cs typeface="+mn-cs"/>
                <a:hlinkClick r:id="rId4"/>
              </a:rPr>
              <a:t>Creative</a:t>
            </a:r>
            <a:r>
              <a:rPr lang="fr-FR" sz="1200" b="0" i="0" u="sng" kern="1200" dirty="0" smtClean="0">
                <a:solidFill>
                  <a:schemeClr val="tx1"/>
                </a:solidFill>
                <a:effectLst/>
                <a:latin typeface="Arial" charset="0"/>
                <a:ea typeface="+mn-ea"/>
                <a:cs typeface="+mn-cs"/>
                <a:hlinkClick r:id="rId4"/>
              </a:rPr>
              <a:t> Commons by-sa</a:t>
            </a:r>
            <a:endParaRPr lang="fr-FR" dirty="0" smtClean="0">
              <a:latin typeface="Arial" pitchFamily="34" charset="0"/>
            </a:endParaRPr>
          </a:p>
        </p:txBody>
      </p:sp>
    </p:spTree>
    <p:extLst>
      <p:ext uri="{BB962C8B-B14F-4D97-AF65-F5344CB8AC3E}">
        <p14:creationId xmlns:p14="http://schemas.microsoft.com/office/powerpoint/2010/main" val="14913383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a:xfrm>
            <a:off x="438150" y="754063"/>
            <a:ext cx="5934075" cy="3709987"/>
          </a:xfrm>
          <a:ln/>
        </p:spPr>
      </p:sp>
      <p:sp>
        <p:nvSpPr>
          <p:cNvPr id="95235" name="Espace réservé des commentaires 2"/>
          <p:cNvSpPr>
            <a:spLocks noGrp="1"/>
          </p:cNvSpPr>
          <p:nvPr>
            <p:ph type="body" idx="1"/>
          </p:nvPr>
        </p:nvSpPr>
        <p:spPr>
          <a:noFill/>
        </p:spPr>
        <p:txBody>
          <a:bodyPr/>
          <a:lstStyle/>
          <a:p>
            <a:endParaRPr lang="fr-FR" smtClean="0">
              <a:latin typeface="Arial" pitchFamily="34" charset="0"/>
            </a:endParaRPr>
          </a:p>
        </p:txBody>
      </p:sp>
    </p:spTree>
    <p:extLst>
      <p:ext uri="{BB962C8B-B14F-4D97-AF65-F5344CB8AC3E}">
        <p14:creationId xmlns:p14="http://schemas.microsoft.com/office/powerpoint/2010/main" val="3536524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xfrm>
            <a:off x="438150" y="754063"/>
            <a:ext cx="5934075" cy="3709987"/>
          </a:xfrm>
          <a:ln/>
        </p:spPr>
      </p:sp>
      <p:sp>
        <p:nvSpPr>
          <p:cNvPr id="97283" name="Espace réservé des commentaires 2"/>
          <p:cNvSpPr>
            <a:spLocks noGrp="1"/>
          </p:cNvSpPr>
          <p:nvPr>
            <p:ph type="body" idx="1"/>
          </p:nvPr>
        </p:nvSpPr>
        <p:spPr>
          <a:noFill/>
        </p:spPr>
        <p:txBody>
          <a:bodyPr/>
          <a:lstStyle/>
          <a:p>
            <a:r>
              <a:rPr lang="fr-FR" smtClean="0">
                <a:latin typeface="Arial" pitchFamily="34" charset="0"/>
              </a:rPr>
              <a:t>Le projet est dans les temps, il avance bien</a:t>
            </a:r>
          </a:p>
          <a:p>
            <a:r>
              <a:rPr lang="fr-FR" smtClean="0">
                <a:latin typeface="Arial" pitchFamily="34" charset="0"/>
              </a:rPr>
              <a:t>On est à la veille d’une Preview = présentation des choix technologiques</a:t>
            </a:r>
          </a:p>
        </p:txBody>
      </p:sp>
    </p:spTree>
    <p:extLst>
      <p:ext uri="{BB962C8B-B14F-4D97-AF65-F5344CB8AC3E}">
        <p14:creationId xmlns:p14="http://schemas.microsoft.com/office/powerpoint/2010/main" val="1813757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438150" y="754063"/>
            <a:ext cx="5934075" cy="3709987"/>
          </a:xfrm>
          <a:ln/>
        </p:spPr>
      </p:sp>
      <p:sp>
        <p:nvSpPr>
          <p:cNvPr id="64515"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i="1" kern="1200" dirty="0" smtClean="0">
                <a:solidFill>
                  <a:schemeClr val="tx1"/>
                </a:solidFill>
                <a:latin typeface="Arial" charset="0"/>
                <a:ea typeface="+mn-ea"/>
                <a:cs typeface="+mn-cs"/>
              </a:rPr>
              <a:t>Au terme de cette formation, vous devrez être capable de  :</a:t>
            </a:r>
          </a:p>
          <a:p>
            <a:r>
              <a:rPr lang="fr-FR" dirty="0" smtClean="0">
                <a:latin typeface="Arial" pitchFamily="34" charset="0"/>
              </a:rPr>
              <a:t> Après avoir regardé</a:t>
            </a:r>
            <a:r>
              <a:rPr lang="fr-FR" baseline="0" dirty="0" smtClean="0">
                <a:latin typeface="Arial" pitchFamily="34" charset="0"/>
              </a:rPr>
              <a:t> ce cours</a:t>
            </a:r>
          </a:p>
          <a:p>
            <a:r>
              <a:rPr lang="fr-FR" baseline="0" dirty="0" smtClean="0">
                <a:latin typeface="Arial" pitchFamily="34" charset="0"/>
              </a:rPr>
              <a:t>Cours plus approfondis</a:t>
            </a:r>
            <a:endParaRPr lang="fr-FR" dirty="0" smtClean="0">
              <a:latin typeface="Arial" pitchFamily="34" charset="0"/>
            </a:endParaRPr>
          </a:p>
        </p:txBody>
      </p:sp>
    </p:spTree>
    <p:extLst>
      <p:ext uri="{BB962C8B-B14F-4D97-AF65-F5344CB8AC3E}">
        <p14:creationId xmlns:p14="http://schemas.microsoft.com/office/powerpoint/2010/main" val="3220901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fr-FR" dirty="0" smtClean="0"/>
              <a:t> : évite l’effet tunnel</a:t>
            </a:r>
          </a:p>
          <a:p>
            <a:endParaRPr lang="fr-FR" dirty="0"/>
          </a:p>
        </p:txBody>
      </p:sp>
    </p:spTree>
    <p:extLst>
      <p:ext uri="{BB962C8B-B14F-4D97-AF65-F5344CB8AC3E}">
        <p14:creationId xmlns:p14="http://schemas.microsoft.com/office/powerpoint/2010/main" val="3376749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434975" y="754063"/>
            <a:ext cx="5937250" cy="3711575"/>
          </a:xfrm>
          <a:ln/>
        </p:spPr>
      </p:sp>
      <p:sp>
        <p:nvSpPr>
          <p:cNvPr id="89091" name="Rectangle 3"/>
          <p:cNvSpPr>
            <a:spLocks noGrp="1" noChangeArrowheads="1"/>
          </p:cNvSpPr>
          <p:nvPr>
            <p:ph type="body" idx="1"/>
          </p:nvPr>
        </p:nvSpPr>
        <p:spPr>
          <a:xfrm>
            <a:off x="906463" y="4722813"/>
            <a:ext cx="4987925" cy="4471987"/>
          </a:xfrm>
          <a:noFill/>
        </p:spPr>
        <p:txBody>
          <a:bodyPr/>
          <a:lstStyle/>
          <a:p>
            <a:r>
              <a:rPr lang="fr-FR" smtClean="0">
                <a:latin typeface="Arial" pitchFamily="34" charset="0"/>
              </a:rPr>
              <a:t>Ajouter la dimension temporelle</a:t>
            </a:r>
          </a:p>
        </p:txBody>
      </p:sp>
    </p:spTree>
    <p:extLst>
      <p:ext uri="{BB962C8B-B14F-4D97-AF65-F5344CB8AC3E}">
        <p14:creationId xmlns:p14="http://schemas.microsoft.com/office/powerpoint/2010/main" val="40622916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434975" y="754063"/>
            <a:ext cx="5937250" cy="3711575"/>
          </a:xfrm>
          <a:ln/>
        </p:spPr>
      </p:sp>
      <p:sp>
        <p:nvSpPr>
          <p:cNvPr id="89091" name="Rectangle 3"/>
          <p:cNvSpPr>
            <a:spLocks noGrp="1" noChangeArrowheads="1"/>
          </p:cNvSpPr>
          <p:nvPr>
            <p:ph type="body" idx="1"/>
          </p:nvPr>
        </p:nvSpPr>
        <p:spPr>
          <a:xfrm>
            <a:off x="906463" y="4722813"/>
            <a:ext cx="4987925" cy="4471987"/>
          </a:xfrm>
          <a:noFill/>
        </p:spPr>
        <p:txBody>
          <a:bodyPr/>
          <a:lstStyle/>
          <a:p>
            <a:r>
              <a:rPr lang="fr-FR" smtClean="0">
                <a:latin typeface="Arial" pitchFamily="34" charset="0"/>
              </a:rPr>
              <a:t>Ajouter la dimension temporelle</a:t>
            </a:r>
          </a:p>
        </p:txBody>
      </p:sp>
    </p:spTree>
    <p:extLst>
      <p:ext uri="{BB962C8B-B14F-4D97-AF65-F5344CB8AC3E}">
        <p14:creationId xmlns:p14="http://schemas.microsoft.com/office/powerpoint/2010/main" val="4062291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1 vu dans outils basiques,</a:t>
            </a:r>
            <a:r>
              <a:rPr lang="fr-FR" baseline="0" dirty="0" smtClean="0"/>
              <a:t> mais avancé - 2 division du w – 4 budget récapitulation – 5 en cours de route – conclusion conseils autres démarches de gestion de projet</a:t>
            </a:r>
            <a:endParaRPr lang="fr-FR" dirty="0"/>
          </a:p>
        </p:txBody>
      </p:sp>
    </p:spTree>
    <p:extLst>
      <p:ext uri="{BB962C8B-B14F-4D97-AF65-F5344CB8AC3E}">
        <p14:creationId xmlns:p14="http://schemas.microsoft.com/office/powerpoint/2010/main" val="3800352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434975" y="754063"/>
            <a:ext cx="5937250" cy="3711575"/>
          </a:xfrm>
          <a:ln/>
        </p:spPr>
      </p:sp>
      <p:sp>
        <p:nvSpPr>
          <p:cNvPr id="98307" name="Rectangle 3"/>
          <p:cNvSpPr>
            <a:spLocks noGrp="1" noChangeArrowheads="1"/>
          </p:cNvSpPr>
          <p:nvPr>
            <p:ph type="body" idx="1"/>
          </p:nvPr>
        </p:nvSpPr>
        <p:spPr>
          <a:xfrm>
            <a:off x="906463" y="4722813"/>
            <a:ext cx="4987925" cy="4471987"/>
          </a:xfrm>
          <a:noFill/>
        </p:spPr>
        <p:txBody>
          <a:bodyPr/>
          <a:lstStyle/>
          <a:p>
            <a:endParaRPr lang="fr-FR" smtClean="0">
              <a:latin typeface="Arial" pitchFamily="34" charset="0"/>
            </a:endParaRPr>
          </a:p>
        </p:txBody>
      </p:sp>
    </p:spTree>
    <p:extLst>
      <p:ext uri="{BB962C8B-B14F-4D97-AF65-F5344CB8AC3E}">
        <p14:creationId xmlns:p14="http://schemas.microsoft.com/office/powerpoint/2010/main" val="4220665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438150" y="754063"/>
            <a:ext cx="5934075" cy="3709987"/>
          </a:xfrm>
          <a:ln/>
        </p:spPr>
      </p:sp>
      <p:sp>
        <p:nvSpPr>
          <p:cNvPr id="99331" name="Rectangle 3"/>
          <p:cNvSpPr>
            <a:spLocks noGrp="1" noChangeArrowheads="1"/>
          </p:cNvSpPr>
          <p:nvPr>
            <p:ph type="body" idx="1"/>
          </p:nvPr>
        </p:nvSpPr>
        <p:spPr>
          <a:noFill/>
        </p:spPr>
        <p:txBody>
          <a:bodyPr/>
          <a:lstStyle/>
          <a:p>
            <a:r>
              <a:rPr lang="fr-FR" sz="1200" dirty="0" smtClean="0"/>
              <a:t>Concevoir un projet, c’est résoudre une série de questions en suivant un ordre rigoureux</a:t>
            </a:r>
            <a:endParaRPr lang="fr-FR" dirty="0" smtClean="0">
              <a:latin typeface="Arial" pitchFamily="34" charset="0"/>
            </a:endParaRPr>
          </a:p>
          <a:p>
            <a:endParaRPr lang="fr-FR" dirty="0" smtClean="0">
              <a:latin typeface="Arial" pitchFamily="34" charset="0"/>
            </a:endParaRPr>
          </a:p>
          <a:p>
            <a:r>
              <a:rPr lang="fr-FR" dirty="0" smtClean="0">
                <a:latin typeface="Arial" pitchFamily="34" charset="0"/>
              </a:rPr>
              <a:t>Quelles sont les ressources disponibles ? = compétences + temps (vacances)</a:t>
            </a:r>
          </a:p>
        </p:txBody>
      </p:sp>
    </p:spTree>
    <p:extLst>
      <p:ext uri="{BB962C8B-B14F-4D97-AF65-F5344CB8AC3E}">
        <p14:creationId xmlns:p14="http://schemas.microsoft.com/office/powerpoint/2010/main" val="2202043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438150" y="754063"/>
            <a:ext cx="5934075" cy="3709987"/>
          </a:xfrm>
          <a:ln/>
        </p:spPr>
      </p:sp>
      <p:sp>
        <p:nvSpPr>
          <p:cNvPr id="100355" name="Rectangle 3"/>
          <p:cNvSpPr>
            <a:spLocks noGrp="1" noChangeArrowheads="1"/>
          </p:cNvSpPr>
          <p:nvPr>
            <p:ph type="body" idx="1"/>
          </p:nvPr>
        </p:nvSpPr>
        <p:spPr>
          <a:noFill/>
        </p:spPr>
        <p:txBody>
          <a:bodyPr/>
          <a:lstStyle/>
          <a:p>
            <a:r>
              <a:rPr lang="fr-FR" dirty="0" smtClean="0"/>
              <a:t>Les outils de conception/planification de projet s’enchainent rigoureusement</a:t>
            </a:r>
            <a:endParaRPr lang="fr-FR" dirty="0" smtClean="0">
              <a:latin typeface="Arial" pitchFamily="34" charset="0"/>
            </a:endParaRPr>
          </a:p>
          <a:p>
            <a:r>
              <a:rPr lang="fr-FR" dirty="0" smtClean="0">
                <a:latin typeface="Arial" pitchFamily="34" charset="0"/>
              </a:rPr>
              <a:t>On comprend pourquoi la gestion de projet est un travail d’ingénieur : elle demande un raisonnement rigoureux</a:t>
            </a:r>
          </a:p>
          <a:p>
            <a:r>
              <a:rPr lang="fr-FR" dirty="0" smtClean="0">
                <a:latin typeface="Arial" pitchFamily="34" charset="0"/>
              </a:rPr>
              <a:t>Est-ce que l’on a fini ? Non</a:t>
            </a:r>
          </a:p>
        </p:txBody>
      </p:sp>
    </p:spTree>
    <p:extLst>
      <p:ext uri="{BB962C8B-B14F-4D97-AF65-F5344CB8AC3E}">
        <p14:creationId xmlns:p14="http://schemas.microsoft.com/office/powerpoint/2010/main" val="4209855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438150" y="754063"/>
            <a:ext cx="5934075" cy="3709987"/>
          </a:xfrm>
          <a:ln/>
        </p:spPr>
      </p:sp>
      <p:sp>
        <p:nvSpPr>
          <p:cNvPr id="101379" name="Rectangle 3"/>
          <p:cNvSpPr>
            <a:spLocks noGrp="1" noChangeArrowheads="1"/>
          </p:cNvSpPr>
          <p:nvPr>
            <p:ph type="body" idx="1"/>
          </p:nvPr>
        </p:nvSpPr>
        <p:spPr>
          <a:noFill/>
        </p:spPr>
        <p:txBody>
          <a:bodyPr/>
          <a:lstStyle/>
          <a:p>
            <a:r>
              <a:rPr lang="fr-FR" dirty="0" smtClean="0">
                <a:latin typeface="Arial" pitchFamily="34" charset="0"/>
              </a:rPr>
              <a:t>Ne pas oublier les lots de gestion de projets, cela demande</a:t>
            </a:r>
            <a:r>
              <a:rPr lang="fr-FR" baseline="0" dirty="0" smtClean="0">
                <a:latin typeface="Arial" pitchFamily="34" charset="0"/>
              </a:rPr>
              <a:t> du temps d’organiser les réunions etc…</a:t>
            </a:r>
            <a:endParaRPr lang="fr-FR" dirty="0" smtClean="0">
              <a:latin typeface="Arial" pitchFamily="34" charset="0"/>
            </a:endParaRPr>
          </a:p>
          <a:p>
            <a:r>
              <a:rPr lang="fr-FR" dirty="0" smtClean="0">
                <a:latin typeface="Arial" pitchFamily="34" charset="0"/>
              </a:rPr>
              <a:t>RESSOURCE + </a:t>
            </a:r>
            <a:r>
              <a:rPr lang="fr-FR" sz="1200" dirty="0" smtClean="0">
                <a:solidFill>
                  <a:schemeClr val="tx1"/>
                </a:solidFill>
                <a:latin typeface="Calibri" pitchFamily="34" charset="0"/>
              </a:rPr>
              <a:t>dons en nature aussi</a:t>
            </a:r>
            <a:endParaRPr lang="fr-FR" dirty="0" smtClean="0">
              <a:latin typeface="Arial" pitchFamily="34" charset="0"/>
            </a:endParaRPr>
          </a:p>
        </p:txBody>
      </p:sp>
    </p:spTree>
    <p:extLst>
      <p:ext uri="{BB962C8B-B14F-4D97-AF65-F5344CB8AC3E}">
        <p14:creationId xmlns:p14="http://schemas.microsoft.com/office/powerpoint/2010/main" val="40750632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Ici que dépenses-recettes</a:t>
            </a:r>
          </a:p>
          <a:p>
            <a:r>
              <a:rPr lang="fr-FR" dirty="0" smtClean="0"/>
              <a:t>Les aspects financier sont un moyen de prendre des décisions, TRI, VAN etc…</a:t>
            </a:r>
            <a:endParaRPr lang="fr-FR" dirty="0"/>
          </a:p>
        </p:txBody>
      </p:sp>
    </p:spTree>
    <p:extLst>
      <p:ext uri="{BB962C8B-B14F-4D97-AF65-F5344CB8AC3E}">
        <p14:creationId xmlns:p14="http://schemas.microsoft.com/office/powerpoint/2010/main" val="18667554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438150" y="754063"/>
            <a:ext cx="5934075" cy="3709987"/>
          </a:xfrm>
          <a:ln/>
        </p:spPr>
      </p:sp>
      <p:sp>
        <p:nvSpPr>
          <p:cNvPr id="103427" name="Rectangle 3"/>
          <p:cNvSpPr>
            <a:spLocks noGrp="1" noChangeArrowheads="1"/>
          </p:cNvSpPr>
          <p:nvPr>
            <p:ph type="body" idx="1"/>
          </p:nvPr>
        </p:nvSpPr>
        <p:spPr>
          <a:noFill/>
        </p:spPr>
        <p:txBody>
          <a:bodyPr/>
          <a:lstStyle/>
          <a:p>
            <a:endParaRPr lang="fr-FR" smtClean="0">
              <a:latin typeface="Arial" pitchFamily="34" charset="0"/>
            </a:endParaRPr>
          </a:p>
        </p:txBody>
      </p:sp>
    </p:spTree>
    <p:extLst>
      <p:ext uri="{BB962C8B-B14F-4D97-AF65-F5344CB8AC3E}">
        <p14:creationId xmlns:p14="http://schemas.microsoft.com/office/powerpoint/2010/main" val="91054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1 vu dans outils basiques,</a:t>
            </a:r>
            <a:r>
              <a:rPr lang="fr-FR" baseline="0" dirty="0" smtClean="0"/>
              <a:t> mais avancé - 2 division du w – 4 budget récapitulation – 5 en cours de route – conclusion conseils autres démarches de gestion de projet</a:t>
            </a:r>
            <a:endParaRPr lang="fr-FR" dirty="0"/>
          </a:p>
        </p:txBody>
      </p:sp>
    </p:spTree>
    <p:extLst>
      <p:ext uri="{BB962C8B-B14F-4D97-AF65-F5344CB8AC3E}">
        <p14:creationId xmlns:p14="http://schemas.microsoft.com/office/powerpoint/2010/main" val="38003525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434975" y="754063"/>
            <a:ext cx="5937250" cy="3711575"/>
          </a:xfrm>
          <a:ln/>
        </p:spPr>
      </p:sp>
      <p:sp>
        <p:nvSpPr>
          <p:cNvPr id="98307" name="Rectangle 3"/>
          <p:cNvSpPr>
            <a:spLocks noGrp="1" noChangeArrowheads="1"/>
          </p:cNvSpPr>
          <p:nvPr>
            <p:ph type="body" idx="1"/>
          </p:nvPr>
        </p:nvSpPr>
        <p:spPr>
          <a:xfrm>
            <a:off x="906463" y="4722813"/>
            <a:ext cx="4987925" cy="4471987"/>
          </a:xfrm>
          <a:noFill/>
        </p:spPr>
        <p:txBody>
          <a:bodyPr/>
          <a:lstStyle/>
          <a:p>
            <a:endParaRPr lang="fr-FR" smtClean="0">
              <a:latin typeface="Arial" pitchFamily="34" charset="0"/>
            </a:endParaRPr>
          </a:p>
        </p:txBody>
      </p:sp>
    </p:spTree>
    <p:extLst>
      <p:ext uri="{BB962C8B-B14F-4D97-AF65-F5344CB8AC3E}">
        <p14:creationId xmlns:p14="http://schemas.microsoft.com/office/powerpoint/2010/main" val="42206659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1 vu dans outils basiques,</a:t>
            </a:r>
            <a:r>
              <a:rPr lang="fr-FR" baseline="0" dirty="0" smtClean="0"/>
              <a:t> mais avancé - 2 division du w – 4 budget récapitulation – 5 en cours de route – conclusion conseils autres démarches de gestion de projet</a:t>
            </a:r>
            <a:endParaRPr lang="fr-FR" dirty="0"/>
          </a:p>
        </p:txBody>
      </p:sp>
    </p:spTree>
    <p:extLst>
      <p:ext uri="{BB962C8B-B14F-4D97-AF65-F5344CB8AC3E}">
        <p14:creationId xmlns:p14="http://schemas.microsoft.com/office/powerpoint/2010/main" val="38003525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34975" y="754063"/>
            <a:ext cx="5937250" cy="3711575"/>
          </a:xfrm>
          <a:ln/>
        </p:spPr>
      </p:sp>
      <p:sp>
        <p:nvSpPr>
          <p:cNvPr id="104451" name="Rectangle 3"/>
          <p:cNvSpPr>
            <a:spLocks noGrp="1" noChangeArrowheads="1"/>
          </p:cNvSpPr>
          <p:nvPr>
            <p:ph type="body" idx="1"/>
          </p:nvPr>
        </p:nvSpPr>
        <p:spPr>
          <a:xfrm>
            <a:off x="906463" y="4722813"/>
            <a:ext cx="4987925" cy="4471987"/>
          </a:xfrm>
          <a:noFill/>
        </p:spPr>
        <p:txBody>
          <a:bodyPr/>
          <a:lstStyle/>
          <a:p>
            <a:r>
              <a:rPr lang="fr-FR" smtClean="0">
                <a:latin typeface="Arial" pitchFamily="34" charset="0"/>
              </a:rPr>
              <a:t>Conception OK, maintenant parlons du pilotage</a:t>
            </a:r>
          </a:p>
        </p:txBody>
      </p:sp>
    </p:spTree>
    <p:extLst>
      <p:ext uri="{BB962C8B-B14F-4D97-AF65-F5344CB8AC3E}">
        <p14:creationId xmlns:p14="http://schemas.microsoft.com/office/powerpoint/2010/main" val="30526038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438150" y="754063"/>
            <a:ext cx="5934075" cy="3709987"/>
          </a:xfrm>
          <a:ln/>
        </p:spPr>
      </p:sp>
      <p:sp>
        <p:nvSpPr>
          <p:cNvPr id="105475" name="Rectangle 3"/>
          <p:cNvSpPr>
            <a:spLocks noGrp="1" noChangeArrowheads="1"/>
          </p:cNvSpPr>
          <p:nvPr>
            <p:ph type="body" idx="1"/>
          </p:nvPr>
        </p:nvSpPr>
        <p:spPr>
          <a:noFill/>
        </p:spPr>
        <p:txBody>
          <a:bodyPr/>
          <a:lstStyle/>
          <a:p>
            <a:r>
              <a:rPr lang="fr-FR" dirty="0" smtClean="0">
                <a:latin typeface="Arial" pitchFamily="34" charset="0"/>
              </a:rPr>
              <a:t>Assurer le suivi opérationnel (jalons, livrables, ...) </a:t>
            </a:r>
          </a:p>
          <a:p>
            <a:r>
              <a:rPr lang="fr-FR" dirty="0" smtClean="0">
                <a:latin typeface="Arial" pitchFamily="34" charset="0"/>
              </a:rPr>
              <a:t>Anticiper par du suivi de réduction des risques </a:t>
            </a:r>
          </a:p>
          <a:p>
            <a:r>
              <a:rPr lang="fr-FR" dirty="0" smtClean="0">
                <a:latin typeface="Arial" pitchFamily="34" charset="0"/>
              </a:rPr>
              <a:t>Alimenter les instances décisionnaires sur les difficultés opérationnelles et les décisions à prendre </a:t>
            </a:r>
          </a:p>
          <a:p>
            <a:pPr>
              <a:lnSpc>
                <a:spcPct val="90000"/>
              </a:lnSpc>
            </a:pPr>
            <a:r>
              <a:rPr lang="fr-FR" sz="1600" b="1" dirty="0" smtClean="0">
                <a:latin typeface="Calibri" pitchFamily="34" charset="0"/>
              </a:rPr>
              <a:t>Suivre l’avancement </a:t>
            </a:r>
            <a:r>
              <a:rPr lang="fr-FR" sz="1600" dirty="0" smtClean="0">
                <a:latin typeface="Calibri" pitchFamily="34" charset="0"/>
              </a:rPr>
              <a:t>grâce aux outils utilisés lors de la conception de projet</a:t>
            </a:r>
          </a:p>
          <a:p>
            <a:pPr lvl="1">
              <a:lnSpc>
                <a:spcPct val="90000"/>
              </a:lnSpc>
            </a:pPr>
            <a:r>
              <a:rPr lang="fr-FR" sz="1200" dirty="0" err="1" smtClean="0">
                <a:latin typeface="Calibri" pitchFamily="34" charset="0"/>
              </a:rPr>
              <a:t>CdC</a:t>
            </a:r>
            <a:endParaRPr lang="fr-FR" sz="1200" dirty="0" smtClean="0">
              <a:latin typeface="Calibri" pitchFamily="34" charset="0"/>
            </a:endParaRPr>
          </a:p>
          <a:p>
            <a:pPr lvl="1">
              <a:lnSpc>
                <a:spcPct val="90000"/>
              </a:lnSpc>
            </a:pPr>
            <a:r>
              <a:rPr lang="fr-FR" sz="1200" dirty="0" smtClean="0">
                <a:latin typeface="Calibri" pitchFamily="34" charset="0"/>
              </a:rPr>
              <a:t>WBS</a:t>
            </a:r>
          </a:p>
          <a:p>
            <a:pPr lvl="1">
              <a:lnSpc>
                <a:spcPct val="90000"/>
              </a:lnSpc>
            </a:pPr>
            <a:r>
              <a:rPr lang="fr-FR" sz="1200" dirty="0" smtClean="0">
                <a:latin typeface="Calibri" pitchFamily="34" charset="0"/>
              </a:rPr>
              <a:t>OBS/RACI</a:t>
            </a:r>
          </a:p>
          <a:p>
            <a:pPr lvl="1">
              <a:lnSpc>
                <a:spcPct val="90000"/>
              </a:lnSpc>
            </a:pPr>
            <a:r>
              <a:rPr lang="fr-FR" sz="1200" dirty="0" smtClean="0">
                <a:latin typeface="Calibri" pitchFamily="34" charset="0"/>
              </a:rPr>
              <a:t>PERT</a:t>
            </a:r>
          </a:p>
          <a:p>
            <a:pPr lvl="1">
              <a:lnSpc>
                <a:spcPct val="90000"/>
              </a:lnSpc>
            </a:pPr>
            <a:r>
              <a:rPr lang="fr-FR" sz="1200" dirty="0" smtClean="0">
                <a:latin typeface="Calibri" pitchFamily="34" charset="0"/>
              </a:rPr>
              <a:t>Planning Gantt</a:t>
            </a:r>
          </a:p>
          <a:p>
            <a:pPr lvl="1">
              <a:lnSpc>
                <a:spcPct val="90000"/>
              </a:lnSpc>
            </a:pPr>
            <a:r>
              <a:rPr lang="fr-FR" sz="1200" dirty="0" smtClean="0">
                <a:latin typeface="Calibri" pitchFamily="34" charset="0"/>
              </a:rPr>
              <a:t>Budget</a:t>
            </a:r>
          </a:p>
          <a:p>
            <a:pPr lvl="1">
              <a:lnSpc>
                <a:spcPct val="90000"/>
              </a:lnSpc>
            </a:pPr>
            <a:endParaRPr lang="fr-FR" sz="1200" dirty="0" smtClean="0">
              <a:latin typeface="Calibri" pitchFamily="34" charset="0"/>
            </a:endParaRPr>
          </a:p>
          <a:p>
            <a:pPr>
              <a:lnSpc>
                <a:spcPct val="90000"/>
              </a:lnSpc>
            </a:pPr>
            <a:r>
              <a:rPr lang="fr-FR" sz="1600" dirty="0" smtClean="0">
                <a:latin typeface="Calibri" pitchFamily="34" charset="0"/>
              </a:rPr>
              <a:t>Si on a un problème, on retravaille </a:t>
            </a:r>
            <a:r>
              <a:rPr lang="fr-FR" sz="1600" b="1" dirty="0" smtClean="0">
                <a:latin typeface="Calibri" pitchFamily="34" charset="0"/>
              </a:rPr>
              <a:t>avec les outils de conception de projet</a:t>
            </a:r>
          </a:p>
          <a:p>
            <a:pPr>
              <a:lnSpc>
                <a:spcPct val="90000"/>
              </a:lnSpc>
            </a:pPr>
            <a:r>
              <a:rPr lang="fr-FR" sz="1600" b="1" dirty="0" smtClean="0">
                <a:solidFill>
                  <a:srgbClr val="660033"/>
                </a:solidFill>
                <a:latin typeface="Calibri" pitchFamily="34" charset="0"/>
              </a:rPr>
              <a:t>Mais le mieux c’est d’intervenir avant d’être en difficulté… trois outils le permettent..</a:t>
            </a:r>
            <a:endParaRPr lang="fr-FR" sz="1600" dirty="0" smtClean="0">
              <a:solidFill>
                <a:srgbClr val="660033"/>
              </a:solidFill>
              <a:latin typeface="Calibri" pitchFamily="34" charset="0"/>
            </a:endParaRPr>
          </a:p>
          <a:p>
            <a:endParaRPr lang="fr-FR" dirty="0" smtClean="0">
              <a:latin typeface="Arial" pitchFamily="34" charset="0"/>
            </a:endParaRPr>
          </a:p>
        </p:txBody>
      </p:sp>
    </p:spTree>
    <p:extLst>
      <p:ext uri="{BB962C8B-B14F-4D97-AF65-F5344CB8AC3E}">
        <p14:creationId xmlns:p14="http://schemas.microsoft.com/office/powerpoint/2010/main" val="20353329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a:xfrm>
            <a:off x="438150" y="754063"/>
            <a:ext cx="5934075" cy="3709987"/>
          </a:xfrm>
          <a:ln/>
        </p:spPr>
      </p:sp>
      <p:sp>
        <p:nvSpPr>
          <p:cNvPr id="106499" name="Espace réservé des commentaires 2"/>
          <p:cNvSpPr>
            <a:spLocks noGrp="1"/>
          </p:cNvSpPr>
          <p:nvPr>
            <p:ph type="body" idx="1"/>
          </p:nvPr>
        </p:nvSpPr>
        <p:spPr>
          <a:noFill/>
        </p:spPr>
        <p:txBody>
          <a:bodyPr/>
          <a:lstStyle/>
          <a:p>
            <a:r>
              <a:rPr lang="fr-FR" dirty="0" smtClean="0">
                <a:latin typeface="Arial" pitchFamily="34" charset="0"/>
              </a:rPr>
              <a:t>Action, résultats, =&gt; impact</a:t>
            </a:r>
            <a:r>
              <a:rPr lang="fr-FR" baseline="0" dirty="0" smtClean="0">
                <a:latin typeface="Arial" pitchFamily="34" charset="0"/>
              </a:rPr>
              <a:t> final</a:t>
            </a:r>
            <a:endParaRPr lang="fr-FR" dirty="0" smtClean="0">
              <a:latin typeface="Arial" pitchFamily="34" charset="0"/>
            </a:endParaRPr>
          </a:p>
        </p:txBody>
      </p:sp>
    </p:spTree>
    <p:extLst>
      <p:ext uri="{BB962C8B-B14F-4D97-AF65-F5344CB8AC3E}">
        <p14:creationId xmlns:p14="http://schemas.microsoft.com/office/powerpoint/2010/main" val="18482794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38150" y="754063"/>
            <a:ext cx="5934075" cy="3709987"/>
          </a:xfrm>
          <a:ln/>
        </p:spPr>
      </p:sp>
      <p:sp>
        <p:nvSpPr>
          <p:cNvPr id="107523" name="Rectangle 3"/>
          <p:cNvSpPr>
            <a:spLocks noGrp="1" noChangeArrowheads="1"/>
          </p:cNvSpPr>
          <p:nvPr>
            <p:ph type="body" idx="1"/>
          </p:nvPr>
        </p:nvSpPr>
        <p:spPr>
          <a:noFill/>
        </p:spPr>
        <p:txBody>
          <a:bodyPr/>
          <a:lstStyle/>
          <a:p>
            <a:r>
              <a:rPr lang="fr-FR" smtClean="0">
                <a:latin typeface="Arial" pitchFamily="34" charset="0"/>
              </a:rPr>
              <a:t>1.      Introduction à la </a:t>
            </a:r>
            <a:r>
              <a:rPr lang="fr-FR" b="1" smtClean="0">
                <a:latin typeface="Arial" pitchFamily="34" charset="0"/>
                <a:hlinkClick r:id="rId3"/>
              </a:rPr>
              <a:t>gestion des risques</a:t>
            </a:r>
            <a:r>
              <a:rPr lang="fr-FR" smtClean="0">
                <a:latin typeface="Arial" pitchFamily="34" charset="0"/>
              </a:rPr>
              <a:t> = fondamentaux</a:t>
            </a:r>
          </a:p>
          <a:p>
            <a:r>
              <a:rPr lang="fr-FR" smtClean="0">
                <a:latin typeface="Arial" pitchFamily="34" charset="0"/>
              </a:rPr>
              <a:t>2 Démarche de gestion</a:t>
            </a:r>
            <a:r>
              <a:rPr lang="fr-FR" b="1" smtClean="0">
                <a:latin typeface="Arial" pitchFamily="34" charset="0"/>
              </a:rPr>
              <a:t> </a:t>
            </a:r>
            <a:r>
              <a:rPr lang="fr-FR" smtClean="0">
                <a:latin typeface="Arial" pitchFamily="34" charset="0"/>
              </a:rPr>
              <a:t>et </a:t>
            </a:r>
            <a:r>
              <a:rPr lang="fr-FR" b="1" smtClean="0">
                <a:latin typeface="Arial" pitchFamily="34" charset="0"/>
                <a:hlinkClick r:id="rId4"/>
              </a:rPr>
              <a:t>plan de prévention</a:t>
            </a:r>
            <a:r>
              <a:rPr lang="fr-FR" smtClean="0">
                <a:latin typeface="Arial" pitchFamily="34" charset="0"/>
                <a:hlinkClick r:id="rId4"/>
              </a:rPr>
              <a:t> </a:t>
            </a:r>
            <a:r>
              <a:rPr lang="fr-FR" b="1" smtClean="0">
                <a:latin typeface="Arial" pitchFamily="34" charset="0"/>
                <a:hlinkClick r:id="rId4"/>
              </a:rPr>
              <a:t>des risques</a:t>
            </a:r>
            <a:endParaRPr lang="fr-FR" smtClean="0">
              <a:latin typeface="Arial" pitchFamily="34" charset="0"/>
            </a:endParaRPr>
          </a:p>
        </p:txBody>
      </p:sp>
    </p:spTree>
    <p:extLst>
      <p:ext uri="{BB962C8B-B14F-4D97-AF65-F5344CB8AC3E}">
        <p14:creationId xmlns:p14="http://schemas.microsoft.com/office/powerpoint/2010/main" val="23944605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a:xfrm>
            <a:off x="438150" y="754063"/>
            <a:ext cx="5934075" cy="3709987"/>
          </a:xfrm>
          <a:ln/>
        </p:spPr>
      </p:sp>
      <p:sp>
        <p:nvSpPr>
          <p:cNvPr id="108547" name="Espace réservé des commentaires 2"/>
          <p:cNvSpPr>
            <a:spLocks noGrp="1"/>
          </p:cNvSpPr>
          <p:nvPr>
            <p:ph type="body" idx="1"/>
          </p:nvPr>
        </p:nvSpPr>
        <p:spPr>
          <a:noFill/>
        </p:spPr>
        <p:txBody>
          <a:bodyPr/>
          <a:lstStyle/>
          <a:p>
            <a:endParaRPr lang="fr-FR" smtClean="0">
              <a:latin typeface="Arial" pitchFamily="34" charset="0"/>
            </a:endParaRPr>
          </a:p>
        </p:txBody>
      </p:sp>
    </p:spTree>
    <p:extLst>
      <p:ext uri="{BB962C8B-B14F-4D97-AF65-F5344CB8AC3E}">
        <p14:creationId xmlns:p14="http://schemas.microsoft.com/office/powerpoint/2010/main" val="5211474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438150" y="754063"/>
            <a:ext cx="5934075" cy="3709987"/>
          </a:xfrm>
          <a:ln/>
        </p:spPr>
      </p:sp>
      <p:sp>
        <p:nvSpPr>
          <p:cNvPr id="109571" name="Rectangle 3"/>
          <p:cNvSpPr>
            <a:spLocks noGrp="1" noChangeArrowheads="1"/>
          </p:cNvSpPr>
          <p:nvPr>
            <p:ph type="body" idx="1"/>
          </p:nvPr>
        </p:nvSpPr>
        <p:spPr>
          <a:noFill/>
        </p:spPr>
        <p:txBody>
          <a:bodyPr/>
          <a:lstStyle/>
          <a:p>
            <a:r>
              <a:rPr lang="fr-FR" dirty="0" smtClean="0">
                <a:latin typeface="Arial" pitchFamily="34" charset="0"/>
              </a:rPr>
              <a:t>Qualite_Brainstorming_5.pptx = chapitre 4, arbres</a:t>
            </a:r>
            <a:r>
              <a:rPr lang="fr-FR" baseline="0" dirty="0" smtClean="0">
                <a:latin typeface="Arial" pitchFamily="34" charset="0"/>
              </a:rPr>
              <a:t> de décision, outils analyse prospectives</a:t>
            </a:r>
            <a:endParaRPr lang="fr-FR" dirty="0" smtClean="0">
              <a:latin typeface="Arial" pitchFamily="34" charset="0"/>
            </a:endParaRPr>
          </a:p>
        </p:txBody>
      </p:sp>
    </p:spTree>
    <p:extLst>
      <p:ext uri="{BB962C8B-B14F-4D97-AF65-F5344CB8AC3E}">
        <p14:creationId xmlns:p14="http://schemas.microsoft.com/office/powerpoint/2010/main" val="17848998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txBox="1">
            <a:spLocks noGrp="1" noChangeArrowheads="1"/>
          </p:cNvSpPr>
          <p:nvPr/>
        </p:nvSpPr>
        <p:spPr bwMode="auto">
          <a:xfrm>
            <a:off x="3856038" y="9466263"/>
            <a:ext cx="29495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59" tIns="0" rIns="19159" bIns="0" anchor="b"/>
          <a:lstStyle>
            <a:lvl1pPr defTabSz="741363" eaLnBrk="0" hangingPunct="0">
              <a:defRPr sz="2200">
                <a:solidFill>
                  <a:schemeClr val="tx1"/>
                </a:solidFill>
                <a:latin typeface="Times New Roman" pitchFamily="18" charset="0"/>
              </a:defRPr>
            </a:lvl1pPr>
            <a:lvl2pPr marL="742950" indent="-285750" defTabSz="741363" eaLnBrk="0" hangingPunct="0">
              <a:defRPr sz="2200">
                <a:solidFill>
                  <a:schemeClr val="tx1"/>
                </a:solidFill>
                <a:latin typeface="Times New Roman" pitchFamily="18" charset="0"/>
              </a:defRPr>
            </a:lvl2pPr>
            <a:lvl3pPr marL="1143000" indent="-228600" defTabSz="741363" eaLnBrk="0" hangingPunct="0">
              <a:defRPr sz="2200">
                <a:solidFill>
                  <a:schemeClr val="tx1"/>
                </a:solidFill>
                <a:latin typeface="Times New Roman" pitchFamily="18" charset="0"/>
              </a:defRPr>
            </a:lvl3pPr>
            <a:lvl4pPr marL="1600200" indent="-228600" defTabSz="741363" eaLnBrk="0" hangingPunct="0">
              <a:defRPr sz="2200">
                <a:solidFill>
                  <a:schemeClr val="tx1"/>
                </a:solidFill>
                <a:latin typeface="Times New Roman" pitchFamily="18" charset="0"/>
              </a:defRPr>
            </a:lvl4pPr>
            <a:lvl5pPr marL="2057400" indent="-228600" defTabSz="741363" eaLnBrk="0" hangingPunct="0">
              <a:defRPr sz="2200">
                <a:solidFill>
                  <a:schemeClr val="tx1"/>
                </a:solidFill>
                <a:latin typeface="Times New Roman" pitchFamily="18" charset="0"/>
              </a:defRPr>
            </a:lvl5pPr>
            <a:lvl6pPr marL="2514600" indent="-228600" defTabSz="741363" eaLnBrk="0" fontAlgn="base" hangingPunct="0">
              <a:spcBef>
                <a:spcPct val="0"/>
              </a:spcBef>
              <a:spcAft>
                <a:spcPct val="0"/>
              </a:spcAft>
              <a:defRPr sz="2200">
                <a:solidFill>
                  <a:schemeClr val="tx1"/>
                </a:solidFill>
                <a:latin typeface="Times New Roman" pitchFamily="18" charset="0"/>
              </a:defRPr>
            </a:lvl6pPr>
            <a:lvl7pPr marL="2971800" indent="-228600" defTabSz="741363" eaLnBrk="0" fontAlgn="base" hangingPunct="0">
              <a:spcBef>
                <a:spcPct val="0"/>
              </a:spcBef>
              <a:spcAft>
                <a:spcPct val="0"/>
              </a:spcAft>
              <a:defRPr sz="2200">
                <a:solidFill>
                  <a:schemeClr val="tx1"/>
                </a:solidFill>
                <a:latin typeface="Times New Roman" pitchFamily="18" charset="0"/>
              </a:defRPr>
            </a:lvl7pPr>
            <a:lvl8pPr marL="3429000" indent="-228600" defTabSz="741363" eaLnBrk="0" fontAlgn="base" hangingPunct="0">
              <a:spcBef>
                <a:spcPct val="0"/>
              </a:spcBef>
              <a:spcAft>
                <a:spcPct val="0"/>
              </a:spcAft>
              <a:defRPr sz="2200">
                <a:solidFill>
                  <a:schemeClr val="tx1"/>
                </a:solidFill>
                <a:latin typeface="Times New Roman" pitchFamily="18" charset="0"/>
              </a:defRPr>
            </a:lvl8pPr>
            <a:lvl9pPr marL="3886200" indent="-228600" defTabSz="741363" eaLnBrk="0" fontAlgn="base" hangingPunct="0">
              <a:spcBef>
                <a:spcPct val="0"/>
              </a:spcBef>
              <a:spcAft>
                <a:spcPct val="0"/>
              </a:spcAft>
              <a:defRPr sz="2200">
                <a:solidFill>
                  <a:schemeClr val="tx1"/>
                </a:solidFill>
                <a:latin typeface="Times New Roman" pitchFamily="18" charset="0"/>
              </a:defRPr>
            </a:lvl9pPr>
          </a:lstStyle>
          <a:p>
            <a:pPr algn="r"/>
            <a:fld id="{E8961691-74CC-4A79-A7BC-1B961737E855}" type="slidenum">
              <a:rPr lang="fr-FR" sz="1000" i="1">
                <a:solidFill>
                  <a:srgbClr val="000000"/>
                </a:solidFill>
              </a:rPr>
              <a:pPr algn="r"/>
              <a:t>62</a:t>
            </a:fld>
            <a:endParaRPr lang="fr-FR" sz="1000" i="1">
              <a:solidFill>
                <a:srgbClr val="000000"/>
              </a:solidFill>
            </a:endParaRPr>
          </a:p>
        </p:txBody>
      </p:sp>
      <p:sp>
        <p:nvSpPr>
          <p:cNvPr id="115715" name="Rectangle 2"/>
          <p:cNvSpPr>
            <a:spLocks noGrp="1" noRot="1" noChangeAspect="1" noChangeArrowheads="1" noTextEdit="1"/>
          </p:cNvSpPr>
          <p:nvPr>
            <p:ph type="sldImg"/>
          </p:nvPr>
        </p:nvSpPr>
        <p:spPr>
          <a:xfrm>
            <a:off x="625475" y="873125"/>
            <a:ext cx="5554663" cy="3471863"/>
          </a:xfrm>
          <a:ln cap="flat"/>
        </p:spPr>
      </p:sp>
      <p:sp>
        <p:nvSpPr>
          <p:cNvPr id="115716" name="Rectangle 3"/>
          <p:cNvSpPr>
            <a:spLocks noGrp="1" noChangeArrowheads="1"/>
          </p:cNvSpPr>
          <p:nvPr>
            <p:ph type="body" idx="1"/>
          </p:nvPr>
        </p:nvSpPr>
        <p:spPr>
          <a:xfrm>
            <a:off x="908050" y="4724400"/>
            <a:ext cx="4989513" cy="4187825"/>
          </a:xfrm>
          <a:noFill/>
        </p:spPr>
        <p:txBody>
          <a:bodyPr lIns="91004" tIns="46300" rIns="91004" bIns="46300"/>
          <a:lstStyle/>
          <a:p>
            <a:pPr marL="0" marR="0" indent="0" algn="l" defTabSz="885825" rtl="0" eaLnBrk="0" fontAlgn="base" latinLnBrk="0" hangingPunct="0">
              <a:lnSpc>
                <a:spcPct val="100000"/>
              </a:lnSpc>
              <a:spcBef>
                <a:spcPct val="30000"/>
              </a:spcBef>
              <a:spcAft>
                <a:spcPct val="0"/>
              </a:spcAft>
              <a:buClrTx/>
              <a:buSzTx/>
              <a:buFontTx/>
              <a:buNone/>
              <a:tabLst/>
              <a:defRPr/>
            </a:pPr>
            <a:r>
              <a:rPr lang="fr-FR" sz="1200" b="1" dirty="0" smtClean="0">
                <a:solidFill>
                  <a:schemeClr val="tx2">
                    <a:lumMod val="75000"/>
                  </a:schemeClr>
                </a:solidFill>
              </a:rPr>
              <a:t>...pour les comprendre, revenir systématiquement sur les écarts</a:t>
            </a:r>
          </a:p>
          <a:p>
            <a:pPr defTabSz="885825"/>
            <a:endParaRPr lang="fr-FR" dirty="0" smtClean="0">
              <a:latin typeface="Arial" pitchFamily="34" charset="0"/>
            </a:endParaRPr>
          </a:p>
        </p:txBody>
      </p:sp>
    </p:spTree>
    <p:extLst>
      <p:ext uri="{BB962C8B-B14F-4D97-AF65-F5344CB8AC3E}">
        <p14:creationId xmlns:p14="http://schemas.microsoft.com/office/powerpoint/2010/main" val="33291524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txBox="1">
            <a:spLocks noGrp="1" noChangeArrowheads="1"/>
          </p:cNvSpPr>
          <p:nvPr/>
        </p:nvSpPr>
        <p:spPr bwMode="auto">
          <a:xfrm>
            <a:off x="3856038" y="9466263"/>
            <a:ext cx="29495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59" tIns="0" rIns="19159" bIns="0" anchor="b"/>
          <a:lstStyle>
            <a:lvl1pPr defTabSz="741363" eaLnBrk="0" hangingPunct="0">
              <a:defRPr sz="2200">
                <a:solidFill>
                  <a:schemeClr val="tx1"/>
                </a:solidFill>
                <a:latin typeface="Times New Roman" pitchFamily="18" charset="0"/>
              </a:defRPr>
            </a:lvl1pPr>
            <a:lvl2pPr marL="742950" indent="-285750" defTabSz="741363" eaLnBrk="0" hangingPunct="0">
              <a:defRPr sz="2200">
                <a:solidFill>
                  <a:schemeClr val="tx1"/>
                </a:solidFill>
                <a:latin typeface="Times New Roman" pitchFamily="18" charset="0"/>
              </a:defRPr>
            </a:lvl2pPr>
            <a:lvl3pPr marL="1143000" indent="-228600" defTabSz="741363" eaLnBrk="0" hangingPunct="0">
              <a:defRPr sz="2200">
                <a:solidFill>
                  <a:schemeClr val="tx1"/>
                </a:solidFill>
                <a:latin typeface="Times New Roman" pitchFamily="18" charset="0"/>
              </a:defRPr>
            </a:lvl3pPr>
            <a:lvl4pPr marL="1600200" indent="-228600" defTabSz="741363" eaLnBrk="0" hangingPunct="0">
              <a:defRPr sz="2200">
                <a:solidFill>
                  <a:schemeClr val="tx1"/>
                </a:solidFill>
                <a:latin typeface="Times New Roman" pitchFamily="18" charset="0"/>
              </a:defRPr>
            </a:lvl4pPr>
            <a:lvl5pPr marL="2057400" indent="-228600" defTabSz="741363" eaLnBrk="0" hangingPunct="0">
              <a:defRPr sz="2200">
                <a:solidFill>
                  <a:schemeClr val="tx1"/>
                </a:solidFill>
                <a:latin typeface="Times New Roman" pitchFamily="18" charset="0"/>
              </a:defRPr>
            </a:lvl5pPr>
            <a:lvl6pPr marL="2514600" indent="-228600" defTabSz="741363" eaLnBrk="0" fontAlgn="base" hangingPunct="0">
              <a:spcBef>
                <a:spcPct val="0"/>
              </a:spcBef>
              <a:spcAft>
                <a:spcPct val="0"/>
              </a:spcAft>
              <a:defRPr sz="2200">
                <a:solidFill>
                  <a:schemeClr val="tx1"/>
                </a:solidFill>
                <a:latin typeface="Times New Roman" pitchFamily="18" charset="0"/>
              </a:defRPr>
            </a:lvl6pPr>
            <a:lvl7pPr marL="2971800" indent="-228600" defTabSz="741363" eaLnBrk="0" fontAlgn="base" hangingPunct="0">
              <a:spcBef>
                <a:spcPct val="0"/>
              </a:spcBef>
              <a:spcAft>
                <a:spcPct val="0"/>
              </a:spcAft>
              <a:defRPr sz="2200">
                <a:solidFill>
                  <a:schemeClr val="tx1"/>
                </a:solidFill>
                <a:latin typeface="Times New Roman" pitchFamily="18" charset="0"/>
              </a:defRPr>
            </a:lvl7pPr>
            <a:lvl8pPr marL="3429000" indent="-228600" defTabSz="741363" eaLnBrk="0" fontAlgn="base" hangingPunct="0">
              <a:spcBef>
                <a:spcPct val="0"/>
              </a:spcBef>
              <a:spcAft>
                <a:spcPct val="0"/>
              </a:spcAft>
              <a:defRPr sz="2200">
                <a:solidFill>
                  <a:schemeClr val="tx1"/>
                </a:solidFill>
                <a:latin typeface="Times New Roman" pitchFamily="18" charset="0"/>
              </a:defRPr>
            </a:lvl8pPr>
            <a:lvl9pPr marL="3886200" indent="-228600" defTabSz="741363" eaLnBrk="0" fontAlgn="base" hangingPunct="0">
              <a:spcBef>
                <a:spcPct val="0"/>
              </a:spcBef>
              <a:spcAft>
                <a:spcPct val="0"/>
              </a:spcAft>
              <a:defRPr sz="2200">
                <a:solidFill>
                  <a:schemeClr val="tx1"/>
                </a:solidFill>
                <a:latin typeface="Times New Roman" pitchFamily="18" charset="0"/>
              </a:defRPr>
            </a:lvl9pPr>
          </a:lstStyle>
          <a:p>
            <a:pPr algn="r"/>
            <a:fld id="{E8961691-74CC-4A79-A7BC-1B961737E855}" type="slidenum">
              <a:rPr lang="fr-FR" sz="1000" i="1">
                <a:solidFill>
                  <a:srgbClr val="000000"/>
                </a:solidFill>
              </a:rPr>
              <a:pPr algn="r"/>
              <a:t>63</a:t>
            </a:fld>
            <a:endParaRPr lang="fr-FR" sz="1000" i="1">
              <a:solidFill>
                <a:srgbClr val="000000"/>
              </a:solidFill>
            </a:endParaRPr>
          </a:p>
        </p:txBody>
      </p:sp>
      <p:sp>
        <p:nvSpPr>
          <p:cNvPr id="115715" name="Rectangle 2"/>
          <p:cNvSpPr>
            <a:spLocks noGrp="1" noRot="1" noChangeAspect="1" noChangeArrowheads="1" noTextEdit="1"/>
          </p:cNvSpPr>
          <p:nvPr>
            <p:ph type="sldImg"/>
          </p:nvPr>
        </p:nvSpPr>
        <p:spPr>
          <a:xfrm>
            <a:off x="625475" y="873125"/>
            <a:ext cx="5554663" cy="3471863"/>
          </a:xfrm>
          <a:ln cap="flat"/>
        </p:spPr>
      </p:sp>
      <p:sp>
        <p:nvSpPr>
          <p:cNvPr id="115716" name="Rectangle 3"/>
          <p:cNvSpPr>
            <a:spLocks noGrp="1" noChangeArrowheads="1"/>
          </p:cNvSpPr>
          <p:nvPr>
            <p:ph type="body" idx="1"/>
          </p:nvPr>
        </p:nvSpPr>
        <p:spPr>
          <a:xfrm>
            <a:off x="908050" y="4724400"/>
            <a:ext cx="4989513" cy="4187825"/>
          </a:xfrm>
          <a:noFill/>
        </p:spPr>
        <p:txBody>
          <a:bodyPr lIns="91004" tIns="46300" rIns="91004" bIns="46300"/>
          <a:lstStyle/>
          <a:p>
            <a:pPr defTabSz="885825"/>
            <a:endParaRPr lang="fr-FR" dirty="0" smtClean="0">
              <a:latin typeface="Arial" pitchFamily="34" charset="0"/>
            </a:endParaRPr>
          </a:p>
        </p:txBody>
      </p:sp>
    </p:spTree>
    <p:extLst>
      <p:ext uri="{BB962C8B-B14F-4D97-AF65-F5344CB8AC3E}">
        <p14:creationId xmlns:p14="http://schemas.microsoft.com/office/powerpoint/2010/main" val="332915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1 vu dans outils basiques,</a:t>
            </a:r>
            <a:r>
              <a:rPr lang="fr-FR" baseline="0" dirty="0" smtClean="0"/>
              <a:t> mais avancé - 2 division du w – 4 budget récapitulation – 5 en cours de route – conclusion conseils autres démarches de gestion de projet</a:t>
            </a:r>
            <a:endParaRPr lang="fr-FR" dirty="0"/>
          </a:p>
        </p:txBody>
      </p:sp>
    </p:spTree>
    <p:extLst>
      <p:ext uri="{BB962C8B-B14F-4D97-AF65-F5344CB8AC3E}">
        <p14:creationId xmlns:p14="http://schemas.microsoft.com/office/powerpoint/2010/main" val="9904005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34975" y="754063"/>
            <a:ext cx="5937250" cy="3711575"/>
          </a:xfrm>
          <a:ln/>
        </p:spPr>
      </p:sp>
      <p:sp>
        <p:nvSpPr>
          <p:cNvPr id="104451" name="Rectangle 3"/>
          <p:cNvSpPr>
            <a:spLocks noGrp="1" noChangeArrowheads="1"/>
          </p:cNvSpPr>
          <p:nvPr>
            <p:ph type="body" idx="1"/>
          </p:nvPr>
        </p:nvSpPr>
        <p:spPr>
          <a:xfrm>
            <a:off x="906463" y="4722813"/>
            <a:ext cx="4987925" cy="4471987"/>
          </a:xfrm>
          <a:noFill/>
        </p:spPr>
        <p:txBody>
          <a:bodyPr/>
          <a:lstStyle/>
          <a:p>
            <a:r>
              <a:rPr lang="fr-FR" smtClean="0">
                <a:latin typeface="Arial" pitchFamily="34" charset="0"/>
              </a:rPr>
              <a:t>Conception OK, maintenant parlons du pilotage</a:t>
            </a:r>
          </a:p>
        </p:txBody>
      </p:sp>
    </p:spTree>
    <p:extLst>
      <p:ext uri="{BB962C8B-B14F-4D97-AF65-F5344CB8AC3E}">
        <p14:creationId xmlns:p14="http://schemas.microsoft.com/office/powerpoint/2010/main" val="30526038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1 vu dans outils basiques,</a:t>
            </a:r>
            <a:r>
              <a:rPr lang="fr-FR" baseline="0" dirty="0" smtClean="0"/>
              <a:t> mais avancé - 2 division du w – 4 budget récapitulation – 5 en cours de route – conclusion conseils autres démarches de gestion de projet</a:t>
            </a:r>
            <a:endParaRPr lang="fr-FR" dirty="0"/>
          </a:p>
        </p:txBody>
      </p:sp>
    </p:spTree>
    <p:extLst>
      <p:ext uri="{BB962C8B-B14F-4D97-AF65-F5344CB8AC3E}">
        <p14:creationId xmlns:p14="http://schemas.microsoft.com/office/powerpoint/2010/main" val="38003525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34975" y="754063"/>
            <a:ext cx="5937250" cy="3711575"/>
          </a:xfrm>
          <a:ln/>
        </p:spPr>
      </p:sp>
      <p:sp>
        <p:nvSpPr>
          <p:cNvPr id="104451" name="Rectangle 3"/>
          <p:cNvSpPr>
            <a:spLocks noGrp="1" noChangeArrowheads="1"/>
          </p:cNvSpPr>
          <p:nvPr>
            <p:ph type="body" idx="1"/>
          </p:nvPr>
        </p:nvSpPr>
        <p:spPr>
          <a:xfrm>
            <a:off x="906463" y="4722813"/>
            <a:ext cx="4987925" cy="4471987"/>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438150" y="754063"/>
            <a:ext cx="5934075" cy="3709987"/>
          </a:xfrm>
          <a:ln/>
        </p:spPr>
      </p:sp>
      <p:sp>
        <p:nvSpPr>
          <p:cNvPr id="64515"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i="1" kern="1200" dirty="0" smtClean="0">
                <a:solidFill>
                  <a:schemeClr val="tx1"/>
                </a:solidFill>
                <a:latin typeface="Arial" charset="0"/>
                <a:ea typeface="+mn-ea"/>
                <a:cs typeface="+mn-cs"/>
              </a:rPr>
              <a:t>Au terme de cette formation, vous devrez être capable de  :</a:t>
            </a:r>
          </a:p>
          <a:p>
            <a:r>
              <a:rPr lang="fr-FR" dirty="0" smtClean="0">
                <a:latin typeface="Arial" pitchFamily="34" charset="0"/>
              </a:rPr>
              <a:t> Après avoir regardé</a:t>
            </a:r>
            <a:r>
              <a:rPr lang="fr-FR" baseline="0" dirty="0" smtClean="0">
                <a:latin typeface="Arial" pitchFamily="34" charset="0"/>
              </a:rPr>
              <a:t> ce cours</a:t>
            </a:r>
          </a:p>
          <a:p>
            <a:r>
              <a:rPr lang="fr-FR" baseline="0" dirty="0" smtClean="0">
                <a:latin typeface="Arial" pitchFamily="34" charset="0"/>
              </a:rPr>
              <a:t>Cours plus approfondis</a:t>
            </a:r>
            <a:endParaRPr lang="fr-FR" dirty="0" smtClean="0">
              <a:latin typeface="Arial" pitchFamily="34" charset="0"/>
            </a:endParaRPr>
          </a:p>
        </p:txBody>
      </p:sp>
    </p:spTree>
    <p:extLst>
      <p:ext uri="{BB962C8B-B14F-4D97-AF65-F5344CB8AC3E}">
        <p14:creationId xmlns:p14="http://schemas.microsoft.com/office/powerpoint/2010/main" val="41737355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sz="1800" dirty="0" smtClean="0"/>
              <a:t>Dans les années 90 : </a:t>
            </a:r>
            <a:r>
              <a:rPr lang="fr-FR" sz="1800" u="sng" dirty="0" smtClean="0">
                <a:hlinkClick r:id="rId3"/>
              </a:rPr>
              <a:t>RAD</a:t>
            </a:r>
            <a:r>
              <a:rPr lang="fr-FR" sz="1800" dirty="0" smtClean="0"/>
              <a:t> puis </a:t>
            </a:r>
            <a:r>
              <a:rPr lang="fr-FR" sz="1800" u="sng" dirty="0" err="1" smtClean="0">
                <a:hlinkClick r:id="rId4"/>
              </a:rPr>
              <a:t>Scrum</a:t>
            </a:r>
            <a:r>
              <a:rPr lang="fr-FR" sz="1800" dirty="0" smtClean="0"/>
              <a:t>, </a:t>
            </a:r>
            <a:r>
              <a:rPr lang="fr-FR" sz="1800" u="sng" dirty="0" err="1" smtClean="0">
                <a:hlinkClick r:id="rId5"/>
              </a:rPr>
              <a:t>Extreme</a:t>
            </a:r>
            <a:r>
              <a:rPr lang="fr-FR" sz="1800" u="sng" dirty="0" smtClean="0">
                <a:hlinkClick r:id="rId5"/>
              </a:rPr>
              <a:t> </a:t>
            </a:r>
            <a:r>
              <a:rPr lang="fr-FR" sz="1800" u="sng" dirty="0" err="1" smtClean="0">
                <a:hlinkClick r:id="rId5"/>
              </a:rPr>
              <a:t>programming</a:t>
            </a:r>
            <a:r>
              <a:rPr lang="fr-FR" sz="1800" dirty="0" smtClean="0"/>
              <a:t> </a:t>
            </a:r>
          </a:p>
          <a:p>
            <a:pPr marL="914400" lvl="1" indent="-457200">
              <a:buFont typeface="+mj-lt"/>
              <a:buAutoNum type="arabicPeriod"/>
            </a:pPr>
            <a:r>
              <a:rPr lang="fr-FR" sz="1600" dirty="0" smtClean="0"/>
              <a:t>Implication continue du client final, expression incrémentale de ses besoins </a:t>
            </a:r>
            <a:r>
              <a:rPr lang="fr-FR" sz="1400" dirty="0" smtClean="0"/>
              <a:t>(évoluent au fur et à mesure de l’avancement).</a:t>
            </a:r>
            <a:endParaRPr lang="fr-FR" sz="1600" dirty="0" smtClean="0"/>
          </a:p>
          <a:p>
            <a:pPr marL="914400" lvl="1" indent="-457200">
              <a:buFont typeface="+mj-lt"/>
              <a:buAutoNum type="arabicPeriod"/>
            </a:pPr>
            <a:r>
              <a:rPr lang="fr-FR" sz="1600" dirty="0" smtClean="0"/>
              <a:t>Itérations rapides : livrables fréquents </a:t>
            </a:r>
            <a:r>
              <a:rPr lang="fr-FR" sz="1400" dirty="0" smtClean="0"/>
              <a:t>(jalons)</a:t>
            </a:r>
            <a:r>
              <a:rPr lang="fr-FR" sz="1600" dirty="0" smtClean="0"/>
              <a:t>, prototypage rapide, </a:t>
            </a:r>
            <a:r>
              <a:rPr lang="fr-FR" sz="1600" dirty="0" err="1" smtClean="0"/>
              <a:t>reporting</a:t>
            </a:r>
            <a:r>
              <a:rPr lang="fr-FR" sz="1600" dirty="0" smtClean="0"/>
              <a:t> d'avancement en temps réel, affichage des problèmes rencontrés</a:t>
            </a:r>
          </a:p>
          <a:p>
            <a:pPr marL="914400" lvl="1" indent="-457200">
              <a:buFont typeface="+mj-lt"/>
              <a:buAutoNum type="arabicPeriod"/>
            </a:pPr>
            <a:r>
              <a:rPr lang="fr-FR" sz="1600" dirty="0" smtClean="0"/>
              <a:t>Groupe autonome, pilotage par les enjeux et les risques, importance de la motivation, adaptation des méthodes et du formalisme au besoin.  </a:t>
            </a:r>
          </a:p>
          <a:p>
            <a:pPr marL="914400" lvl="1" indent="-457200">
              <a:buFont typeface="+mj-lt"/>
              <a:buAutoNum type="arabicPeriod"/>
            </a:pPr>
            <a:endParaRPr lang="fr-FR" sz="1600" dirty="0" smtClean="0"/>
          </a:p>
          <a:p>
            <a:r>
              <a:rPr lang="fr-FR" sz="1800" dirty="0" smtClean="0"/>
              <a:t>Essentiellement en génie informatique.</a:t>
            </a:r>
          </a:p>
          <a:p>
            <a:endParaRPr lang="fr-FR" sz="1800" dirty="0" smtClean="0"/>
          </a:p>
          <a:p>
            <a:r>
              <a:rPr lang="fr-FR" sz="1800" u="sng" dirty="0" smtClean="0">
                <a:hlinkClick r:id="rId6"/>
              </a:rPr>
              <a:t>Manifeste agile</a:t>
            </a:r>
            <a:r>
              <a:rPr lang="fr-FR" sz="1600" dirty="0" smtClean="0">
                <a:solidFill>
                  <a:srgbClr val="006600"/>
                </a:solidFill>
              </a:rPr>
              <a:t> (</a:t>
            </a:r>
            <a:r>
              <a:rPr lang="fr-FR" sz="1600" i="1" dirty="0" smtClean="0">
                <a:solidFill>
                  <a:srgbClr val="006600"/>
                </a:solidFill>
              </a:rPr>
              <a:t>Agile </a:t>
            </a:r>
            <a:r>
              <a:rPr lang="fr-FR" sz="1600" i="1" dirty="0" err="1" smtClean="0">
                <a:solidFill>
                  <a:srgbClr val="006600"/>
                </a:solidFill>
              </a:rPr>
              <a:t>Manifesto</a:t>
            </a:r>
            <a:r>
              <a:rPr lang="fr-FR" sz="1600" i="1" dirty="0" smtClean="0">
                <a:solidFill>
                  <a:srgbClr val="006600"/>
                </a:solidFill>
              </a:rPr>
              <a:t>, 2001</a:t>
            </a:r>
            <a:r>
              <a:rPr lang="fr-FR" sz="1600" dirty="0" smtClean="0">
                <a:solidFill>
                  <a:srgbClr val="006600"/>
                </a:solidFill>
              </a:rPr>
              <a:t>) </a:t>
            </a:r>
            <a:r>
              <a:rPr lang="fr-FR" sz="1800" dirty="0" smtClean="0"/>
              <a:t>remet notamment en cause le traditionnel </a:t>
            </a:r>
            <a:r>
              <a:rPr lang="fr-FR" sz="1800" u="sng" dirty="0" smtClean="0">
                <a:hlinkClick r:id="rId7"/>
              </a:rPr>
              <a:t>cycle de développement en cascade</a:t>
            </a:r>
            <a:r>
              <a:rPr lang="fr-FR" sz="1800" dirty="0" smtClean="0"/>
              <a:t> </a:t>
            </a:r>
          </a:p>
          <a:p>
            <a:endParaRPr lang="fr-FR" sz="1200" b="0" i="0" kern="1200" dirty="0" smtClean="0">
              <a:solidFill>
                <a:schemeClr val="tx1"/>
              </a:solidFill>
              <a:effectLst/>
              <a:latin typeface="Arial" charset="0"/>
              <a:ea typeface="+mn-ea"/>
              <a:cs typeface="+mn-cs"/>
            </a:endParaRPr>
          </a:p>
          <a:p>
            <a:endParaRPr lang="fr-FR" sz="1200" b="0" i="0" kern="1200" dirty="0" smtClean="0">
              <a:solidFill>
                <a:schemeClr val="tx1"/>
              </a:solidFill>
              <a:effectLst/>
              <a:latin typeface="Arial" charset="0"/>
              <a:ea typeface="+mn-ea"/>
              <a:cs typeface="+mn-cs"/>
            </a:endParaRPr>
          </a:p>
          <a:p>
            <a:endParaRPr lang="fr-FR" sz="1200" b="0" i="0" kern="1200" dirty="0" smtClean="0">
              <a:solidFill>
                <a:schemeClr val="tx1"/>
              </a:solidFill>
              <a:effectLst/>
              <a:latin typeface="Arial" charset="0"/>
              <a:ea typeface="+mn-ea"/>
              <a:cs typeface="+mn-cs"/>
            </a:endParaRPr>
          </a:p>
          <a:p>
            <a:r>
              <a:rPr lang="fr-FR" sz="1200" b="0" i="0" kern="1200" dirty="0" smtClean="0">
                <a:solidFill>
                  <a:schemeClr val="tx1"/>
                </a:solidFill>
                <a:effectLst/>
                <a:latin typeface="Arial" charset="0"/>
                <a:ea typeface="+mn-ea"/>
                <a:cs typeface="+mn-cs"/>
              </a:rPr>
              <a:t>La méthode </a:t>
            </a:r>
            <a:r>
              <a:rPr lang="fr-FR" sz="1200" b="0" i="0" u="sng" kern="1200" dirty="0" err="1" smtClean="0">
                <a:solidFill>
                  <a:schemeClr val="tx1"/>
                </a:solidFill>
                <a:effectLst/>
                <a:latin typeface="Arial" charset="0"/>
                <a:ea typeface="+mn-ea"/>
                <a:cs typeface="+mn-cs"/>
                <a:hlinkClick r:id="rId4"/>
              </a:rPr>
              <a:t>Scrum</a:t>
            </a:r>
            <a:r>
              <a:rPr lang="fr-FR" sz="1200" b="0" i="0" kern="1200" dirty="0" smtClean="0">
                <a:solidFill>
                  <a:schemeClr val="tx1"/>
                </a:solidFill>
                <a:effectLst/>
                <a:latin typeface="Arial" charset="0"/>
                <a:ea typeface="+mn-ea"/>
                <a:cs typeface="+mn-cs"/>
              </a:rPr>
              <a:t> pratiques de courtes réunions quotidiennes (</a:t>
            </a:r>
            <a:r>
              <a:rPr lang="fr-FR" sz="1200" b="0" i="1" kern="1200" dirty="0" smtClean="0">
                <a:solidFill>
                  <a:schemeClr val="tx1"/>
                </a:solidFill>
                <a:effectLst/>
                <a:latin typeface="Arial" charset="0"/>
                <a:ea typeface="+mn-ea"/>
                <a:cs typeface="+mn-cs"/>
              </a:rPr>
              <a:t>Stand-Up meeting</a:t>
            </a:r>
            <a:r>
              <a:rPr lang="fr-FR" sz="1200" b="0" i="0" kern="1200" dirty="0" smtClean="0">
                <a:solidFill>
                  <a:schemeClr val="tx1"/>
                </a:solidFill>
                <a:effectLst/>
                <a:latin typeface="Arial" charset="0"/>
                <a:ea typeface="+mn-ea"/>
                <a:cs typeface="+mn-cs"/>
              </a:rPr>
              <a:t>). Ces temps de travail commun ont pour objectifs d'améliorer la motivation des participants, de synchroniser les tâches, de débloquer les situations difficiles et d'accroître le partage de la connaissance.</a:t>
            </a:r>
          </a:p>
          <a:p>
            <a:r>
              <a:rPr lang="fr-FR" sz="1200" b="0" i="0" kern="1200" dirty="0" smtClean="0">
                <a:solidFill>
                  <a:schemeClr val="tx1"/>
                </a:solidFill>
                <a:effectLst/>
                <a:latin typeface="Arial" charset="0"/>
                <a:ea typeface="+mn-ea"/>
                <a:cs typeface="+mn-cs"/>
              </a:rPr>
              <a:t>XP (</a:t>
            </a:r>
            <a:r>
              <a:rPr lang="fr-FR" sz="1200" b="0" i="0" u="sng" kern="1200" dirty="0" err="1" smtClean="0">
                <a:solidFill>
                  <a:schemeClr val="tx1"/>
                </a:solidFill>
                <a:effectLst/>
                <a:latin typeface="Arial" charset="0"/>
                <a:ea typeface="+mn-ea"/>
                <a:cs typeface="+mn-cs"/>
                <a:hlinkClick r:id="rId5" tooltip="Extreme programming"/>
              </a:rPr>
              <a:t>extreme</a:t>
            </a:r>
            <a:r>
              <a:rPr lang="fr-FR" sz="1200" b="0" i="0" u="sng" kern="1200" dirty="0" smtClean="0">
                <a:solidFill>
                  <a:schemeClr val="tx1"/>
                </a:solidFill>
                <a:effectLst/>
                <a:latin typeface="Arial" charset="0"/>
                <a:ea typeface="+mn-ea"/>
                <a:cs typeface="+mn-cs"/>
                <a:hlinkClick r:id="rId5" tooltip="Extreme programming"/>
              </a:rPr>
              <a:t> </a:t>
            </a:r>
            <a:r>
              <a:rPr lang="fr-FR" sz="1200" b="0" i="0" u="sng" kern="1200" dirty="0" err="1" smtClean="0">
                <a:solidFill>
                  <a:schemeClr val="tx1"/>
                </a:solidFill>
                <a:effectLst/>
                <a:latin typeface="Arial" charset="0"/>
                <a:ea typeface="+mn-ea"/>
                <a:cs typeface="+mn-cs"/>
                <a:hlinkClick r:id="rId5" tooltip="Extreme programming"/>
              </a:rPr>
              <a:t>programming</a:t>
            </a:r>
            <a:r>
              <a:rPr lang="fr-FR" sz="1200" b="0" i="0" kern="1200" dirty="0" smtClean="0">
                <a:solidFill>
                  <a:schemeClr val="tx1"/>
                </a:solidFill>
                <a:effectLst/>
                <a:latin typeface="Arial" charset="0"/>
                <a:ea typeface="+mn-ea"/>
                <a:cs typeface="+mn-cs"/>
              </a:rPr>
              <a:t>)  planification sous la forme d’un jeu intitulé </a:t>
            </a:r>
            <a:r>
              <a:rPr lang="fr-FR" sz="1200" b="1" i="0" kern="1200" dirty="0" smtClean="0">
                <a:solidFill>
                  <a:schemeClr val="tx1"/>
                </a:solidFill>
                <a:effectLst/>
                <a:latin typeface="Arial" charset="0"/>
                <a:ea typeface="+mn-ea"/>
                <a:cs typeface="+mn-cs"/>
              </a:rPr>
              <a:t>Planning </a:t>
            </a:r>
            <a:r>
              <a:rPr lang="fr-FR" sz="1200" b="1" i="0" kern="1200" dirty="0" err="1" smtClean="0">
                <a:solidFill>
                  <a:schemeClr val="tx1"/>
                </a:solidFill>
                <a:effectLst/>
                <a:latin typeface="Arial" charset="0"/>
                <a:ea typeface="+mn-ea"/>
                <a:cs typeface="+mn-cs"/>
              </a:rPr>
              <a:t>game</a:t>
            </a:r>
            <a:r>
              <a:rPr lang="fr-FR" sz="1200" b="0" i="0" kern="1200" dirty="0" smtClean="0">
                <a:solidFill>
                  <a:schemeClr val="tx1"/>
                </a:solidFill>
                <a:effectLst/>
                <a:latin typeface="Arial" charset="0"/>
                <a:ea typeface="+mn-ea"/>
                <a:cs typeface="+mn-cs"/>
              </a:rPr>
              <a:t> et qui implique simultanément les utilisateurs et les développeurs. On notera aussi des techniques particulières liées à la production du code comme le </a:t>
            </a:r>
            <a:r>
              <a:rPr lang="fr-FR" sz="1200" b="0" i="0" u="sng" kern="1200" dirty="0" smtClean="0">
                <a:solidFill>
                  <a:schemeClr val="tx1"/>
                </a:solidFill>
                <a:effectLst/>
                <a:latin typeface="Arial" charset="0"/>
                <a:ea typeface="+mn-ea"/>
                <a:cs typeface="+mn-cs"/>
                <a:hlinkClick r:id="rId8" tooltip="Test Driven Development"/>
              </a:rPr>
              <a:t>Test </a:t>
            </a:r>
            <a:r>
              <a:rPr lang="fr-FR" sz="1200" b="0" i="0" u="sng" kern="1200" dirty="0" err="1" smtClean="0">
                <a:solidFill>
                  <a:schemeClr val="tx1"/>
                </a:solidFill>
                <a:effectLst/>
                <a:latin typeface="Arial" charset="0"/>
                <a:ea typeface="+mn-ea"/>
                <a:cs typeface="+mn-cs"/>
                <a:hlinkClick r:id="rId8" tooltip="Test Driven Development"/>
              </a:rPr>
              <a:t>Driven</a:t>
            </a:r>
            <a:r>
              <a:rPr lang="fr-FR" sz="1200" b="0" i="0" u="sng" kern="1200" dirty="0" smtClean="0">
                <a:solidFill>
                  <a:schemeClr val="tx1"/>
                </a:solidFill>
                <a:effectLst/>
                <a:latin typeface="Arial" charset="0"/>
                <a:ea typeface="+mn-ea"/>
                <a:cs typeface="+mn-cs"/>
                <a:hlinkClick r:id="rId8" tooltip="Test Driven Development"/>
              </a:rPr>
              <a:t> </a:t>
            </a:r>
            <a:r>
              <a:rPr lang="fr-FR" sz="1200" b="0" i="0" u="sng" kern="1200" dirty="0" err="1" smtClean="0">
                <a:solidFill>
                  <a:schemeClr val="tx1"/>
                </a:solidFill>
                <a:effectLst/>
                <a:latin typeface="Arial" charset="0"/>
                <a:ea typeface="+mn-ea"/>
                <a:cs typeface="+mn-cs"/>
                <a:hlinkClick r:id="rId8" tooltip="Test Driven Development"/>
              </a:rPr>
              <a:t>Development</a:t>
            </a:r>
            <a:r>
              <a:rPr lang="fr-FR" sz="1200" b="0" i="0" kern="1200" dirty="0" smtClean="0">
                <a:solidFill>
                  <a:schemeClr val="tx1"/>
                </a:solidFill>
                <a:effectLst/>
                <a:latin typeface="Arial" charset="0"/>
                <a:ea typeface="+mn-ea"/>
                <a:cs typeface="+mn-cs"/>
              </a:rPr>
              <a:t> (TDD), la </a:t>
            </a:r>
            <a:r>
              <a:rPr lang="fr-FR" sz="1200" b="0" i="0" u="sng" kern="1200" dirty="0" smtClean="0">
                <a:solidFill>
                  <a:schemeClr val="tx1"/>
                </a:solidFill>
                <a:effectLst/>
                <a:latin typeface="Arial" charset="0"/>
                <a:ea typeface="+mn-ea"/>
                <a:cs typeface="+mn-cs"/>
                <a:hlinkClick r:id="rId9"/>
              </a:rPr>
              <a:t>programmation en binôme</a:t>
            </a:r>
            <a:r>
              <a:rPr lang="fr-FR" sz="1200" b="0" i="0" kern="1200" dirty="0" smtClean="0">
                <a:solidFill>
                  <a:schemeClr val="tx1"/>
                </a:solidFill>
                <a:effectLst/>
                <a:latin typeface="Arial" charset="0"/>
                <a:ea typeface="+mn-ea"/>
                <a:cs typeface="+mn-cs"/>
              </a:rPr>
              <a:t> (Pair </a:t>
            </a:r>
            <a:r>
              <a:rPr lang="fr-FR" sz="1200" b="0" i="0" kern="1200" dirty="0" err="1" smtClean="0">
                <a:solidFill>
                  <a:schemeClr val="tx1"/>
                </a:solidFill>
                <a:effectLst/>
                <a:latin typeface="Arial" charset="0"/>
                <a:ea typeface="+mn-ea"/>
                <a:cs typeface="+mn-cs"/>
              </a:rPr>
              <a:t>programming</a:t>
            </a:r>
            <a:r>
              <a:rPr lang="fr-FR" sz="1200" b="0" i="0" kern="1200" dirty="0" smtClean="0">
                <a:solidFill>
                  <a:schemeClr val="tx1"/>
                </a:solidFill>
                <a:effectLst/>
                <a:latin typeface="Arial" charset="0"/>
                <a:ea typeface="+mn-ea"/>
                <a:cs typeface="+mn-cs"/>
              </a:rPr>
              <a:t>), l'appropriation collective du code, la </a:t>
            </a:r>
            <a:r>
              <a:rPr lang="fr-FR" sz="1200" b="0" i="0" u="sng" kern="1200" dirty="0" err="1" smtClean="0">
                <a:solidFill>
                  <a:schemeClr val="tx1"/>
                </a:solidFill>
                <a:effectLst/>
                <a:latin typeface="Arial" charset="0"/>
                <a:ea typeface="+mn-ea"/>
                <a:cs typeface="+mn-cs"/>
                <a:hlinkClick r:id="rId10" tooltip="Refactorisation"/>
              </a:rPr>
              <a:t>Refactorisation</a:t>
            </a:r>
            <a:r>
              <a:rPr lang="fr-FR" sz="1200" b="0" i="0" kern="1200" dirty="0" smtClean="0">
                <a:solidFill>
                  <a:schemeClr val="tx1"/>
                </a:solidFill>
                <a:effectLst/>
                <a:latin typeface="Arial" charset="0"/>
                <a:ea typeface="+mn-ea"/>
                <a:cs typeface="+mn-cs"/>
              </a:rPr>
              <a:t> (</a:t>
            </a:r>
            <a:r>
              <a:rPr lang="fr-FR" sz="1200" b="0" i="1" kern="1200" dirty="0" err="1" smtClean="0">
                <a:solidFill>
                  <a:schemeClr val="tx1"/>
                </a:solidFill>
                <a:effectLst/>
                <a:latin typeface="Arial" charset="0"/>
                <a:ea typeface="+mn-ea"/>
                <a:cs typeface="+mn-cs"/>
              </a:rPr>
              <a:t>refactoring</a:t>
            </a:r>
            <a:r>
              <a:rPr lang="fr-FR" sz="1200" b="0" i="0" kern="1200" dirty="0" smtClean="0">
                <a:solidFill>
                  <a:schemeClr val="tx1"/>
                </a:solidFill>
                <a:effectLst/>
                <a:latin typeface="Arial" charset="0"/>
                <a:ea typeface="+mn-ea"/>
                <a:cs typeface="+mn-cs"/>
              </a:rPr>
              <a:t>) et l'</a:t>
            </a:r>
            <a:r>
              <a:rPr lang="fr-FR" sz="1200" b="0" i="0" u="sng" kern="1200" dirty="0" smtClean="0">
                <a:solidFill>
                  <a:schemeClr val="tx1"/>
                </a:solidFill>
                <a:effectLst/>
                <a:latin typeface="Arial" charset="0"/>
                <a:ea typeface="+mn-ea"/>
                <a:cs typeface="+mn-cs"/>
                <a:hlinkClick r:id="rId11"/>
              </a:rPr>
              <a:t>Intégration continue</a:t>
            </a:r>
            <a:r>
              <a:rPr lang="fr-FR" sz="1200" b="0" i="0" kern="1200" dirty="0" smtClean="0">
                <a:solidFill>
                  <a:schemeClr val="tx1"/>
                </a:solidFill>
                <a:effectLst/>
                <a:latin typeface="Arial" charset="0"/>
                <a:ea typeface="+mn-ea"/>
                <a:cs typeface="+mn-cs"/>
              </a:rPr>
              <a:t>.</a:t>
            </a:r>
          </a:p>
          <a:p>
            <a:r>
              <a:rPr lang="fr-FR" dirty="0" smtClean="0"/>
              <a:t>http://fr.wikipedia.org/wiki/</a:t>
            </a:r>
            <a:r>
              <a:rPr lang="fr-FR" dirty="0" err="1" smtClean="0"/>
              <a:t>Méthode_agile</a:t>
            </a:r>
            <a:endParaRPr lang="fr-FR" dirty="0"/>
          </a:p>
        </p:txBody>
      </p:sp>
    </p:spTree>
    <p:extLst>
      <p:ext uri="{BB962C8B-B14F-4D97-AF65-F5344CB8AC3E}">
        <p14:creationId xmlns:p14="http://schemas.microsoft.com/office/powerpoint/2010/main" val="10009411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xfrm>
            <a:off x="438150" y="754063"/>
            <a:ext cx="5934075" cy="3709987"/>
          </a:xfrm>
          <a:ln/>
        </p:spPr>
      </p:sp>
      <p:sp>
        <p:nvSpPr>
          <p:cNvPr id="20483" name="Espace réservé des commentaires 2"/>
          <p:cNvSpPr>
            <a:spLocks noGrp="1"/>
          </p:cNvSpPr>
          <p:nvPr>
            <p:ph type="body" idx="1"/>
          </p:nvPr>
        </p:nvSpPr>
        <p:spPr>
          <a:noFill/>
        </p:spPr>
        <p:txBody>
          <a:bodyPr/>
          <a:lstStyle/>
          <a:p>
            <a:pPr marL="0" indent="0">
              <a:buNone/>
            </a:pPr>
            <a:r>
              <a:rPr lang="fr-FR" dirty="0" smtClean="0"/>
              <a:t>Ne pas livrer en une fois « tout à la fin »</a:t>
            </a:r>
          </a:p>
          <a:p>
            <a:pPr lvl="1"/>
            <a:r>
              <a:rPr lang="fr-FR" dirty="0" smtClean="0"/>
              <a:t>Livrer la solution en une fois repousse les problèmes au moment où régler ces problèmes sera le plus coûteux.</a:t>
            </a:r>
          </a:p>
          <a:p>
            <a:pPr lvl="1">
              <a:buNone/>
            </a:pPr>
            <a:endParaRPr lang="fr-FR" dirty="0" smtClean="0"/>
          </a:p>
          <a:p>
            <a:pPr marL="0" indent="0">
              <a:buNone/>
            </a:pPr>
            <a:r>
              <a:rPr lang="fr-FR" dirty="0" smtClean="0"/>
              <a:t>Méthodes agiles</a:t>
            </a:r>
          </a:p>
          <a:p>
            <a:pPr lvl="1"/>
            <a:r>
              <a:rPr lang="fr-FR" dirty="0" smtClean="0"/>
              <a:t>Gestion des risques en temps réel</a:t>
            </a:r>
          </a:p>
          <a:p>
            <a:pPr lvl="1"/>
            <a:r>
              <a:rPr lang="fr-FR" dirty="0" smtClean="0"/>
              <a:t>Livraison rapide de résultats tangibles, alignés avec les besoins du client</a:t>
            </a:r>
          </a:p>
          <a:p>
            <a:pPr lvl="1"/>
            <a:r>
              <a:rPr lang="fr-FR" dirty="0" smtClean="0"/>
              <a:t>Focalisation sur les fonctionnalités prioritaires</a:t>
            </a:r>
          </a:p>
          <a:p>
            <a:pPr lvl="1"/>
            <a:r>
              <a:rPr lang="fr-FR" dirty="0" smtClean="0"/>
              <a:t>Réaction et adaptabilité</a:t>
            </a:r>
          </a:p>
          <a:p>
            <a:endParaRPr lang="fr-FR" dirty="0" smtClean="0"/>
          </a:p>
        </p:txBody>
      </p:sp>
      <p:sp>
        <p:nvSpPr>
          <p:cNvPr id="20484" name="Espace réservé de la date 3"/>
          <p:cNvSpPr>
            <a:spLocks noGrp="1"/>
          </p:cNvSpPr>
          <p:nvPr>
            <p:ph type="dt" sz="quarter" idx="1"/>
          </p:nvPr>
        </p:nvSpPr>
        <p:spPr>
          <a:xfrm>
            <a:off x="3854450" y="0"/>
            <a:ext cx="2949575" cy="496888"/>
          </a:xfrm>
          <a:prstGeom prst="rect">
            <a:avLst/>
          </a:prstGeo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02C8CED-EAFD-4419-9E52-8CB4A7194F13}" type="datetime1">
              <a:rPr lang="fr-FR" sz="1200" smtClean="0">
                <a:solidFill>
                  <a:prstClr val="black"/>
                </a:solidFill>
              </a:rPr>
              <a:pPr eaLnBrk="1" hangingPunct="1"/>
              <a:t>01/02/2019</a:t>
            </a:fld>
            <a:endParaRPr lang="fr-FR" sz="1200" smtClean="0">
              <a:solidFill>
                <a:prstClr val="black"/>
              </a:solidFill>
            </a:endParaRPr>
          </a:p>
        </p:txBody>
      </p:sp>
      <p:sp>
        <p:nvSpPr>
          <p:cNvPr id="20485" name="Espace réservé du numéro de diapositive 4"/>
          <p:cNvSpPr>
            <a:spLocks noGrp="1"/>
          </p:cNvSpPr>
          <p:nvPr>
            <p:ph type="sldNum" sz="quarter" idx="5"/>
          </p:nvPr>
        </p:nvSpPr>
        <p:spPr>
          <a:xfrm>
            <a:off x="3854450" y="9440863"/>
            <a:ext cx="2949575" cy="496887"/>
          </a:xfrm>
          <a:prstGeom prst="rect">
            <a:avLst/>
          </a:prstGeo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AAC03B-DD05-4BBC-B7C0-199226E96661}" type="slidenum">
              <a:rPr lang="fr-FR" sz="1200" smtClean="0">
                <a:solidFill>
                  <a:prstClr val="black"/>
                </a:solidFill>
              </a:rPr>
              <a:pPr eaLnBrk="1" hangingPunct="1"/>
              <a:t>70</a:t>
            </a:fld>
            <a:endParaRPr lang="fr-FR" sz="1200" smtClean="0">
              <a:solidFill>
                <a:prstClr val="black"/>
              </a:solidFill>
            </a:endParaRPr>
          </a:p>
        </p:txBody>
      </p:sp>
    </p:spTree>
    <p:extLst>
      <p:ext uri="{BB962C8B-B14F-4D97-AF65-F5344CB8AC3E}">
        <p14:creationId xmlns:p14="http://schemas.microsoft.com/office/powerpoint/2010/main" val="22213253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423863" y="746125"/>
            <a:ext cx="5961062" cy="3725863"/>
          </a:xfrm>
          <a:ln/>
        </p:spPr>
      </p:sp>
      <p:sp>
        <p:nvSpPr>
          <p:cNvPr id="113667" name="Rectangle 3"/>
          <p:cNvSpPr>
            <a:spLocks noGrp="1" noChangeArrowheads="1"/>
          </p:cNvSpPr>
          <p:nvPr>
            <p:ph type="body" idx="1"/>
          </p:nvPr>
        </p:nvSpPr>
        <p:spPr>
          <a:xfrm>
            <a:off x="681038" y="4721225"/>
            <a:ext cx="5443537" cy="4471988"/>
          </a:xfrm>
          <a:noFill/>
        </p:spPr>
        <p:txBody>
          <a:bodyPr/>
          <a:lstStyle/>
          <a:p>
            <a:r>
              <a:rPr lang="fr-FR" dirty="0" smtClean="0">
                <a:latin typeface="Arial" pitchFamily="34" charset="0"/>
              </a:rPr>
              <a:t>Identité </a:t>
            </a:r>
          </a:p>
          <a:p>
            <a:pPr eaLnBrk="1" hangingPunct="1">
              <a:buFontTx/>
              <a:buNone/>
            </a:pPr>
            <a:r>
              <a:rPr lang="fr-FR" sz="2000" dirty="0" smtClean="0"/>
              <a:t>Aide à penser un objectif lointain et à se réunir autour d'un projet commun</a:t>
            </a:r>
          </a:p>
          <a:p>
            <a:pPr lvl="1" eaLnBrk="1" hangingPunct="1"/>
            <a:r>
              <a:rPr lang="fr-FR" dirty="0" smtClean="0"/>
              <a:t>Lancement de projet</a:t>
            </a:r>
          </a:p>
          <a:p>
            <a:pPr lvl="2" eaLnBrk="1" hangingPunct="1"/>
            <a:r>
              <a:rPr lang="fr-FR" dirty="0" smtClean="0"/>
              <a:t>Nom du projet, logo, plaquette</a:t>
            </a:r>
          </a:p>
          <a:p>
            <a:pPr lvl="1" eaLnBrk="1" hangingPunct="1"/>
            <a:r>
              <a:rPr lang="fr-FR" dirty="0" smtClean="0"/>
              <a:t>Montage/conception de projet</a:t>
            </a:r>
          </a:p>
          <a:p>
            <a:pPr lvl="2" eaLnBrk="1" hangingPunct="1"/>
            <a:r>
              <a:rPr lang="fr-FR" dirty="0" smtClean="0"/>
              <a:t>Croquis, maquette</a:t>
            </a:r>
          </a:p>
          <a:p>
            <a:pPr lvl="1" eaLnBrk="1" hangingPunct="1"/>
            <a:r>
              <a:rPr lang="fr-FR" dirty="0" smtClean="0"/>
              <a:t>Conduite de projet</a:t>
            </a:r>
          </a:p>
          <a:p>
            <a:pPr lvl="2" eaLnBrk="1" hangingPunct="1"/>
            <a:r>
              <a:rPr lang="fr-FR" dirty="0" smtClean="0"/>
              <a:t>Prototypes, démonstrateurs…</a:t>
            </a:r>
          </a:p>
          <a:p>
            <a:pPr eaLnBrk="1" hangingPunct="1">
              <a:buFontTx/>
              <a:buNone/>
            </a:pPr>
            <a:endParaRPr lang="fr-FR" sz="2000" dirty="0" smtClean="0"/>
          </a:p>
          <a:p>
            <a:pPr eaLnBrk="1" hangingPunct="1">
              <a:buFontTx/>
              <a:buNone/>
            </a:pPr>
            <a:r>
              <a:rPr lang="fr-FR" sz="2000" dirty="0" smtClean="0"/>
              <a:t>Garder toute la documentation du projet dans un classeur de projet amené à toutes les réunions.</a:t>
            </a:r>
          </a:p>
        </p:txBody>
      </p:sp>
    </p:spTree>
    <p:extLst>
      <p:ext uri="{BB962C8B-B14F-4D97-AF65-F5344CB8AC3E}">
        <p14:creationId xmlns:p14="http://schemas.microsoft.com/office/powerpoint/2010/main" val="3125909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e l'image des diapositives 1"/>
          <p:cNvSpPr>
            <a:spLocks noGrp="1" noRot="1" noChangeAspect="1" noTextEdit="1"/>
          </p:cNvSpPr>
          <p:nvPr>
            <p:ph type="sldImg"/>
          </p:nvPr>
        </p:nvSpPr>
        <p:spPr>
          <a:xfrm>
            <a:off x="438150" y="754063"/>
            <a:ext cx="5934075" cy="3709987"/>
          </a:xfrm>
          <a:ln/>
        </p:spPr>
      </p:sp>
      <p:sp>
        <p:nvSpPr>
          <p:cNvPr id="114691" name="Espace réservé des commentaires 2"/>
          <p:cNvSpPr>
            <a:spLocks noGrp="1"/>
          </p:cNvSpPr>
          <p:nvPr>
            <p:ph type="body" idx="1"/>
          </p:nvPr>
        </p:nvSpPr>
        <p:spPr>
          <a:noFill/>
        </p:spPr>
        <p:txBody>
          <a:bodyPr/>
          <a:lstStyle/>
          <a:p>
            <a:pPr marL="457200" indent="-457200" eaLnBrk="1" hangingPunct="1">
              <a:defRPr/>
            </a:pPr>
            <a:r>
              <a:rPr lang="fr-FR" sz="1200" dirty="0" smtClean="0"/>
              <a:t>Trouver un équilibre entre management de projet et réalisation</a:t>
            </a:r>
          </a:p>
          <a:p>
            <a:pPr eaLnBrk="1" hangingPunct="1">
              <a:defRPr/>
            </a:pPr>
            <a:endParaRPr lang="fr-FR" dirty="0" smtClean="0"/>
          </a:p>
          <a:p>
            <a:endParaRPr lang="fr-FR" dirty="0" smtClean="0">
              <a:latin typeface="Arial" pitchFamily="34" charset="0"/>
            </a:endParaRPr>
          </a:p>
          <a:p>
            <a:endParaRPr lang="fr-FR" dirty="0" smtClean="0">
              <a:latin typeface="Arial" pitchFamily="34" charset="0"/>
            </a:endParaRPr>
          </a:p>
          <a:p>
            <a:r>
              <a:rPr lang="fr-FR" dirty="0" smtClean="0">
                <a:latin typeface="Arial" pitchFamily="34" charset="0"/>
              </a:rPr>
              <a:t>Réaliser un projet, c’est avant tout faire, mais c’est aussi </a:t>
            </a:r>
          </a:p>
          <a:p>
            <a:r>
              <a:rPr lang="fr-FR" dirty="0" smtClean="0">
                <a:latin typeface="Arial" pitchFamily="34" charset="0"/>
              </a:rPr>
              <a:t>Rendre compte, faire des rapports, contrôler</a:t>
            </a:r>
          </a:p>
        </p:txBody>
      </p:sp>
    </p:spTree>
    <p:extLst>
      <p:ext uri="{BB962C8B-B14F-4D97-AF65-F5344CB8AC3E}">
        <p14:creationId xmlns:p14="http://schemas.microsoft.com/office/powerpoint/2010/main" val="5552968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4294967295"/>
          </p:nvPr>
        </p:nvSpPr>
        <p:spPr bwMode="auto">
          <a:xfrm>
            <a:off x="3854450"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31" tIns="44166" rIns="88331" bIns="44166"/>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fld id="{0D5D1361-622F-4E96-AA1B-FFC7CEEE36F7}" type="slidenum">
              <a:rPr lang="fr-FR">
                <a:solidFill>
                  <a:srgbClr val="000000"/>
                </a:solidFill>
              </a:rPr>
              <a:pPr eaLnBrk="1" hangingPunct="1"/>
              <a:t>73</a:t>
            </a:fld>
            <a:endParaRPr lang="fr-FR">
              <a:solidFill>
                <a:srgbClr val="000000"/>
              </a:solidFill>
            </a:endParaRPr>
          </a:p>
        </p:txBody>
      </p:sp>
      <p:sp>
        <p:nvSpPr>
          <p:cNvPr id="112643" name="Rectangle 2"/>
          <p:cNvSpPr>
            <a:spLocks noGrp="1" noRot="1" noChangeAspect="1" noChangeArrowheads="1" noTextEdit="1"/>
          </p:cNvSpPr>
          <p:nvPr>
            <p:ph type="sldImg"/>
          </p:nvPr>
        </p:nvSpPr>
        <p:spPr>
          <a:xfrm>
            <a:off x="422275" y="746125"/>
            <a:ext cx="5961063" cy="3725863"/>
          </a:xfrm>
          <a:ln/>
        </p:spPr>
      </p:sp>
      <p:sp>
        <p:nvSpPr>
          <p:cNvPr id="112644" name="Rectangle 3"/>
          <p:cNvSpPr>
            <a:spLocks noGrp="1" noChangeArrowheads="1"/>
          </p:cNvSpPr>
          <p:nvPr>
            <p:ph type="body" idx="1"/>
          </p:nvPr>
        </p:nvSpPr>
        <p:spPr>
          <a:noFill/>
        </p:spPr>
        <p:txBody>
          <a:bodyPr/>
          <a:lstStyle/>
          <a:p>
            <a:pPr eaLnBrk="1" hangingPunct="1">
              <a:lnSpc>
                <a:spcPct val="80000"/>
              </a:lnSpc>
            </a:pPr>
            <a:r>
              <a:rPr lang="fr-FR" sz="2000" b="1" dirty="0" smtClean="0"/>
              <a:t>La plupart des outils de projet </a:t>
            </a:r>
            <a:r>
              <a:rPr lang="fr-FR" sz="2000" dirty="0" smtClean="0"/>
              <a:t>: </a:t>
            </a:r>
            <a:r>
              <a:rPr lang="fr-FR" sz="2000" dirty="0" err="1" smtClean="0"/>
              <a:t>comptes-rendu</a:t>
            </a:r>
            <a:r>
              <a:rPr lang="fr-FR" sz="2000" dirty="0" smtClean="0"/>
              <a:t>, matrice RACI, budget ne demandent pas d’outil logiciel spécifiques</a:t>
            </a:r>
            <a:endParaRPr lang="fr-FR" sz="2000" dirty="0" smtClean="0">
              <a:hlinkClick r:id="rId3"/>
            </a:endParaRPr>
          </a:p>
          <a:p>
            <a:pPr lvl="1" eaLnBrk="1" hangingPunct="1">
              <a:lnSpc>
                <a:spcPct val="80000"/>
              </a:lnSpc>
            </a:pPr>
            <a:r>
              <a:rPr lang="fr-FR" dirty="0" smtClean="0"/>
              <a:t>6 </a:t>
            </a:r>
            <a:r>
              <a:rPr lang="fr-FR" dirty="0" smtClean="0">
                <a:hlinkClick r:id="rId3"/>
              </a:rPr>
              <a:t>Fiches pratiques de gestion de projet</a:t>
            </a:r>
            <a:r>
              <a:rPr lang="fr-FR" dirty="0" smtClean="0"/>
              <a:t> sous </a:t>
            </a:r>
            <a:r>
              <a:rPr lang="fr-FR" dirty="0" err="1" smtClean="0"/>
              <a:t>google</a:t>
            </a:r>
            <a:r>
              <a:rPr lang="fr-FR" dirty="0" smtClean="0"/>
              <a:t> doc</a:t>
            </a:r>
          </a:p>
          <a:p>
            <a:pPr lvl="1" eaLnBrk="1" hangingPunct="1">
              <a:lnSpc>
                <a:spcPct val="80000"/>
              </a:lnSpc>
            </a:pPr>
            <a:endParaRPr lang="fr-FR" dirty="0" smtClean="0"/>
          </a:p>
          <a:p>
            <a:pPr eaLnBrk="1" hangingPunct="1">
              <a:lnSpc>
                <a:spcPct val="80000"/>
              </a:lnSpc>
            </a:pPr>
            <a:r>
              <a:rPr lang="fr-FR" sz="2000" dirty="0" smtClean="0"/>
              <a:t>Pour les </a:t>
            </a:r>
            <a:r>
              <a:rPr lang="fr-FR" sz="2000" b="1" dirty="0" smtClean="0"/>
              <a:t>diagrammes fonctionnels</a:t>
            </a:r>
            <a:r>
              <a:rPr lang="fr-FR" sz="2000" dirty="0" smtClean="0"/>
              <a:t>, on pourra utiliser </a:t>
            </a:r>
            <a:r>
              <a:rPr lang="fr-FR" sz="2000" dirty="0" smtClean="0">
                <a:hlinkClick r:id="rId4" tooltip="http://vue.tufts.edu/"/>
              </a:rPr>
              <a:t>Visual </a:t>
            </a:r>
            <a:r>
              <a:rPr lang="fr-FR" sz="2000" dirty="0" err="1" smtClean="0">
                <a:hlinkClick r:id="rId4" tooltip="http://vue.tufts.edu/"/>
              </a:rPr>
              <a:t>Understanding</a:t>
            </a:r>
            <a:r>
              <a:rPr lang="fr-FR" sz="2000" dirty="0" smtClean="0">
                <a:hlinkClick r:id="rId4" tooltip="http://vue.tufts.edu/"/>
              </a:rPr>
              <a:t> </a:t>
            </a:r>
            <a:r>
              <a:rPr lang="fr-FR" sz="2000" dirty="0" err="1" smtClean="0">
                <a:hlinkClick r:id="rId4" tooltip="http://vue.tufts.edu/"/>
              </a:rPr>
              <a:t>Environment</a:t>
            </a:r>
            <a:r>
              <a:rPr lang="fr-FR" sz="2000" dirty="0" smtClean="0">
                <a:hlinkClick r:id="rId4" tooltip="http://vue.tufts.edu/"/>
              </a:rPr>
              <a:t> (VUE)</a:t>
            </a:r>
            <a:r>
              <a:rPr lang="fr-FR" sz="2000" dirty="0" smtClean="0"/>
              <a:t> : </a:t>
            </a:r>
          </a:p>
          <a:p>
            <a:pPr lvl="1" eaLnBrk="1" hangingPunct="1">
              <a:lnSpc>
                <a:spcPct val="80000"/>
              </a:lnSpc>
            </a:pPr>
            <a:endParaRPr lang="fr-FR" dirty="0" smtClean="0"/>
          </a:p>
          <a:p>
            <a:pPr eaLnBrk="1" hangingPunct="1">
              <a:lnSpc>
                <a:spcPct val="80000"/>
              </a:lnSpc>
            </a:pPr>
            <a:r>
              <a:rPr lang="fr-FR" sz="2000" dirty="0" smtClean="0"/>
              <a:t>Pour les </a:t>
            </a:r>
            <a:r>
              <a:rPr lang="fr-FR" sz="2000" b="1" dirty="0" smtClean="0"/>
              <a:t>WBS et OBS</a:t>
            </a:r>
            <a:r>
              <a:rPr lang="fr-FR" sz="2000" dirty="0" smtClean="0"/>
              <a:t>, on pourra utiliser </a:t>
            </a:r>
            <a:r>
              <a:rPr lang="fr-FR" sz="2000" dirty="0" err="1" smtClean="0">
                <a:hlinkClick r:id="rId5"/>
              </a:rPr>
              <a:t>Freeplane</a:t>
            </a:r>
            <a:r>
              <a:rPr lang="fr-FR" sz="2000" dirty="0" smtClean="0"/>
              <a:t> : </a:t>
            </a:r>
          </a:p>
          <a:p>
            <a:pPr lvl="1" eaLnBrk="1" hangingPunct="1">
              <a:lnSpc>
                <a:spcPct val="80000"/>
              </a:lnSpc>
            </a:pPr>
            <a:endParaRPr lang="fr-FR" dirty="0" smtClean="0"/>
          </a:p>
          <a:p>
            <a:pPr eaLnBrk="1" hangingPunct="1">
              <a:lnSpc>
                <a:spcPct val="80000"/>
              </a:lnSpc>
            </a:pPr>
            <a:r>
              <a:rPr lang="fr-FR" sz="2000" dirty="0" smtClean="0"/>
              <a:t>Pour les </a:t>
            </a:r>
            <a:r>
              <a:rPr lang="fr-FR" sz="2000" b="1" dirty="0" smtClean="0"/>
              <a:t>PERT et Gantt</a:t>
            </a:r>
            <a:r>
              <a:rPr lang="fr-FR" sz="2000" dirty="0" smtClean="0"/>
              <a:t>, les meilleurs logiciels sont payants, mais on peut commencer en utilisant </a:t>
            </a:r>
            <a:r>
              <a:rPr lang="fr-FR" sz="2000" dirty="0" err="1" smtClean="0">
                <a:hlinkClick r:id="rId6" tooltip="http://www.youtube.com/watch?v=XvfaCh8cByA"/>
              </a:rPr>
              <a:t>GanttProject</a:t>
            </a:r>
            <a:endParaRPr lang="fr-FR" sz="2000" dirty="0" smtClean="0"/>
          </a:p>
          <a:p>
            <a:endParaRPr lang="fr-FR" dirty="0" smtClean="0">
              <a:latin typeface="Arial" pitchFamily="34" charset="0"/>
            </a:endParaRPr>
          </a:p>
          <a:p>
            <a:endParaRPr lang="fr-FR" dirty="0" smtClean="0">
              <a:latin typeface="Arial" pitchFamily="34" charset="0"/>
            </a:endParaRPr>
          </a:p>
          <a:p>
            <a:r>
              <a:rPr lang="fr-FR" dirty="0" smtClean="0">
                <a:latin typeface="Arial" pitchFamily="34" charset="0"/>
              </a:rPr>
              <a:t>Cette formation permet de comprendre les principes, mais pour acquérir des compétences il faut les mettre en pratique</a:t>
            </a:r>
          </a:p>
          <a:p>
            <a:r>
              <a:rPr lang="fr-FR" dirty="0" smtClean="0">
                <a:latin typeface="Arial" pitchFamily="34" charset="0"/>
              </a:rPr>
              <a:t>Mise en œuvre dans votre projet</a:t>
            </a:r>
          </a:p>
          <a:p>
            <a:endParaRPr lang="fr-FR"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400" dirty="0" smtClean="0"/>
              <a:t>- La plupart des outils de projet : </a:t>
            </a:r>
            <a:r>
              <a:rPr lang="fr-FR" sz="1200" dirty="0" err="1" smtClean="0"/>
              <a:t>comptes-rendu</a:t>
            </a:r>
            <a:r>
              <a:rPr lang="fr-FR" sz="1200" dirty="0" smtClean="0"/>
              <a:t>, matrice RACI, budget ne demandent pas d’outil logiciel spécifiques, vous pouvez utiliser un traitement de texte ou un tableur, comme ceux proposés par </a:t>
            </a:r>
            <a:r>
              <a:rPr lang="fr-FR" sz="1200" dirty="0" smtClean="0">
                <a:hlinkClick r:id="rId7"/>
              </a:rPr>
              <a:t>Open Office</a:t>
            </a:r>
            <a:r>
              <a:rPr lang="fr-FR" sz="1200" dirty="0" smtClean="0"/>
              <a:t>. </a:t>
            </a:r>
            <a:endParaRPr lang="fr-FR" sz="1100" dirty="0" smtClean="0">
              <a:hlinkClick r:id="rId3"/>
            </a:endParaRPr>
          </a:p>
          <a:p>
            <a:endParaRPr lang="fr-FR" dirty="0" smtClean="0">
              <a:latin typeface="Arial" pitchFamily="34" charset="0"/>
            </a:endParaRPr>
          </a:p>
          <a:p>
            <a:pPr eaLnBrk="1" hangingPunct="1">
              <a:lnSpc>
                <a:spcPct val="80000"/>
              </a:lnSpc>
            </a:pPr>
            <a:r>
              <a:rPr lang="fr-FR" dirty="0" smtClean="0">
                <a:latin typeface="Arial" pitchFamily="34" charset="0"/>
              </a:rPr>
              <a:t>- </a:t>
            </a:r>
            <a:r>
              <a:rPr lang="fr-FR" sz="1600" dirty="0" smtClean="0"/>
              <a:t>Pour les diagrammes fonctionnels, </a:t>
            </a:r>
            <a:r>
              <a:rPr lang="fr-FR" sz="1400" dirty="0" smtClean="0"/>
              <a:t>on pourra utiliser </a:t>
            </a:r>
            <a:r>
              <a:rPr lang="fr-FR" sz="1400" dirty="0" smtClean="0">
                <a:hlinkClick r:id="rId4" tooltip="http://vue.tufts.edu/"/>
              </a:rPr>
              <a:t>Visual </a:t>
            </a:r>
            <a:r>
              <a:rPr lang="fr-FR" sz="1400" dirty="0" err="1" smtClean="0">
                <a:hlinkClick r:id="rId4" tooltip="http://vue.tufts.edu/"/>
              </a:rPr>
              <a:t>Understanding</a:t>
            </a:r>
            <a:r>
              <a:rPr lang="fr-FR" sz="1400" dirty="0" smtClean="0">
                <a:hlinkClick r:id="rId4" tooltip="http://vue.tufts.edu/"/>
              </a:rPr>
              <a:t> </a:t>
            </a:r>
            <a:r>
              <a:rPr lang="fr-FR" sz="1400" dirty="0" err="1" smtClean="0">
                <a:hlinkClick r:id="rId4" tooltip="http://vue.tufts.edu/"/>
              </a:rPr>
              <a:t>Environment</a:t>
            </a:r>
            <a:r>
              <a:rPr lang="fr-FR" sz="1400" dirty="0" smtClean="0">
                <a:hlinkClick r:id="rId4" tooltip="http://vue.tufts.edu/"/>
              </a:rPr>
              <a:t> (VUE)</a:t>
            </a:r>
            <a:r>
              <a:rPr lang="fr-FR" sz="1400" dirty="0" smtClean="0"/>
              <a:t> : </a:t>
            </a:r>
          </a:p>
          <a:p>
            <a:pPr lvl="1" eaLnBrk="1" hangingPunct="1">
              <a:lnSpc>
                <a:spcPct val="80000"/>
              </a:lnSpc>
            </a:pPr>
            <a:r>
              <a:rPr lang="fr-FR" sz="1100" dirty="0" smtClean="0"/>
              <a:t>C'est un logiciel gratuit, libre et </a:t>
            </a:r>
            <a:r>
              <a:rPr lang="fr-FR" sz="1100" dirty="0" err="1" smtClean="0"/>
              <a:t>multi-plateformes</a:t>
            </a:r>
            <a:r>
              <a:rPr lang="fr-FR" sz="1100" dirty="0" smtClean="0"/>
              <a:t>, traduit en français, téléchargeable directement </a:t>
            </a:r>
            <a:r>
              <a:rPr lang="fr-FR" sz="1100" dirty="0" smtClean="0">
                <a:hlinkClick r:id="rId8" tooltip="http://vue.tufts.edu/download/index.cfm?fromvue=1"/>
              </a:rPr>
              <a:t>ici</a:t>
            </a:r>
            <a:r>
              <a:rPr lang="fr-FR" sz="1100" dirty="0" smtClean="0"/>
              <a:t>. </a:t>
            </a:r>
          </a:p>
          <a:p>
            <a:pPr lvl="1" eaLnBrk="1" hangingPunct="1">
              <a:lnSpc>
                <a:spcPct val="80000"/>
              </a:lnSpc>
            </a:pPr>
            <a:r>
              <a:rPr lang="fr-FR" sz="1200" dirty="0" smtClean="0"/>
              <a:t>Document-type proposé : amorce de </a:t>
            </a:r>
            <a:r>
              <a:rPr lang="fr-FR" sz="1200" dirty="0" smtClean="0">
                <a:hlinkClick r:id="rId9" tooltip="http://rb.ec-lille.fr/l/Projets/Modele_diagramme_Analyse_fonctionnelle.vue"/>
              </a:rPr>
              <a:t>Diagramme d'environnement</a:t>
            </a:r>
            <a:r>
              <a:rPr lang="fr-FR" sz="1200" dirty="0" smtClean="0"/>
              <a:t> </a:t>
            </a:r>
            <a:r>
              <a:rPr lang="fr-FR" sz="1100" dirty="0" smtClean="0"/>
              <a:t>(au format .vue)</a:t>
            </a:r>
          </a:p>
          <a:p>
            <a:pPr lvl="1" eaLnBrk="1" hangingPunct="1">
              <a:lnSpc>
                <a:spcPct val="80000"/>
              </a:lnSpc>
            </a:pPr>
            <a:endParaRPr lang="fr-FR" sz="1100" dirty="0" smtClean="0"/>
          </a:p>
          <a:p>
            <a:pPr eaLnBrk="1" hangingPunct="1">
              <a:lnSpc>
                <a:spcPct val="80000"/>
              </a:lnSpc>
            </a:pPr>
            <a:r>
              <a:rPr lang="fr-FR" sz="1600" dirty="0" smtClean="0"/>
              <a:t>Pour les WBS et OBS, on pourra utiliser </a:t>
            </a:r>
            <a:r>
              <a:rPr lang="fr-FR" sz="1600" dirty="0" err="1" smtClean="0">
                <a:hlinkClick r:id="rId5"/>
              </a:rPr>
              <a:t>Freeplane</a:t>
            </a:r>
            <a:r>
              <a:rPr lang="fr-FR" sz="1600" dirty="0" smtClean="0"/>
              <a:t> : </a:t>
            </a:r>
          </a:p>
          <a:p>
            <a:pPr lvl="1" eaLnBrk="1" hangingPunct="1">
              <a:lnSpc>
                <a:spcPct val="80000"/>
              </a:lnSpc>
            </a:pPr>
            <a:r>
              <a:rPr lang="fr-FR" sz="1100" dirty="0" smtClean="0"/>
              <a:t>C'est un logiciel gratuit, libre et </a:t>
            </a:r>
            <a:r>
              <a:rPr lang="fr-FR" sz="1100" dirty="0" err="1" smtClean="0"/>
              <a:t>multi-plateformes</a:t>
            </a:r>
            <a:r>
              <a:rPr lang="fr-FR" sz="1100" dirty="0" smtClean="0"/>
              <a:t>, traduit en français, téléchargeable directement </a:t>
            </a:r>
            <a:r>
              <a:rPr lang="fr-FR" sz="1100" dirty="0" smtClean="0">
                <a:hlinkClick r:id="rId10" tooltip="http://vue.tufts.edu/download/index.cfm?fromvue=1"/>
              </a:rPr>
              <a:t>ici</a:t>
            </a:r>
            <a:r>
              <a:rPr lang="fr-FR" sz="1100" dirty="0" smtClean="0"/>
              <a:t>. </a:t>
            </a:r>
          </a:p>
          <a:p>
            <a:pPr lvl="1" eaLnBrk="1" hangingPunct="1">
              <a:lnSpc>
                <a:spcPct val="80000"/>
              </a:lnSpc>
            </a:pPr>
            <a:r>
              <a:rPr lang="fr-FR" sz="1200" dirty="0" smtClean="0"/>
              <a:t>Documents-types proposés : </a:t>
            </a:r>
            <a:r>
              <a:rPr lang="fr-FR" sz="1200" dirty="0" smtClean="0">
                <a:hlinkClick r:id="rId9" tooltip="http://rb.ec-lille.fr/l/Projets/Modele_diagramme_Analyse_fonctionnelle.vue"/>
              </a:rPr>
              <a:t>3 diagrammes - fonctionnel, OBS, WBS</a:t>
            </a:r>
            <a:r>
              <a:rPr lang="fr-FR" sz="1200" dirty="0" smtClean="0"/>
              <a:t> </a:t>
            </a:r>
          </a:p>
          <a:p>
            <a:pPr lvl="1" eaLnBrk="1" hangingPunct="1">
              <a:lnSpc>
                <a:spcPct val="80000"/>
              </a:lnSpc>
            </a:pPr>
            <a:endParaRPr lang="fr-FR" sz="1200" dirty="0" smtClean="0"/>
          </a:p>
          <a:p>
            <a:pPr eaLnBrk="1" hangingPunct="1">
              <a:lnSpc>
                <a:spcPct val="80000"/>
              </a:lnSpc>
            </a:pPr>
            <a:r>
              <a:rPr lang="fr-FR" sz="1600" dirty="0" smtClean="0"/>
              <a:t>Pour les PERT et Gantt, </a:t>
            </a:r>
            <a:r>
              <a:rPr lang="fr-FR" sz="1400" dirty="0" smtClean="0"/>
              <a:t>les meilleurs logiciels sont payants, mais on peut commencer en utilisant </a:t>
            </a:r>
            <a:r>
              <a:rPr lang="fr-FR" sz="1400" dirty="0" err="1" smtClean="0">
                <a:hlinkClick r:id="rId6" tooltip="http://www.youtube.com/watch?v=XvfaCh8cByA"/>
              </a:rPr>
              <a:t>GanttProject</a:t>
            </a:r>
            <a:endParaRPr lang="fr-FR" sz="1600" dirty="0" smtClean="0"/>
          </a:p>
          <a:p>
            <a:pPr lvl="1" eaLnBrk="1" hangingPunct="1">
              <a:lnSpc>
                <a:spcPct val="80000"/>
              </a:lnSpc>
            </a:pPr>
            <a:r>
              <a:rPr lang="fr-FR" sz="1100" dirty="0" smtClean="0"/>
              <a:t>C'est un logiciel gratuit, libre et </a:t>
            </a:r>
            <a:r>
              <a:rPr lang="fr-FR" sz="1100" dirty="0" err="1" smtClean="0"/>
              <a:t>multi-plateformes</a:t>
            </a:r>
            <a:r>
              <a:rPr lang="fr-FR" sz="1100" dirty="0" smtClean="0"/>
              <a:t>, traduit en français</a:t>
            </a:r>
          </a:p>
          <a:p>
            <a:pPr lvl="1" eaLnBrk="1" hangingPunct="1">
              <a:lnSpc>
                <a:spcPct val="80000"/>
              </a:lnSpc>
            </a:pPr>
            <a:r>
              <a:rPr lang="fr-FR" sz="1200" dirty="0" smtClean="0"/>
              <a:t>Permet de créer des diagrammes de Gantt  et des réseaux PERT, calcul du chemin critique.</a:t>
            </a:r>
          </a:p>
          <a:p>
            <a:pPr lvl="1" eaLnBrk="1" hangingPunct="1">
              <a:lnSpc>
                <a:spcPct val="80000"/>
              </a:lnSpc>
            </a:pPr>
            <a:r>
              <a:rPr lang="fr-FR" sz="1200" dirty="0" smtClean="0"/>
              <a:t>Voici une </a:t>
            </a:r>
            <a:r>
              <a:rPr lang="fr-FR" sz="1400" dirty="0" smtClean="0">
                <a:hlinkClick r:id="rId11" tooltip="http://www.youtube.com/watch?v=XvfaCh8cByA"/>
              </a:rPr>
              <a:t>vidéo d'introduction à </a:t>
            </a:r>
            <a:r>
              <a:rPr lang="fr-FR" sz="1400" dirty="0" err="1" smtClean="0">
                <a:hlinkClick r:id="rId11" tooltip="http://www.youtube.com/watch?v=XvfaCh8cByA"/>
              </a:rPr>
              <a:t>GanttProject</a:t>
            </a:r>
            <a:endParaRPr lang="fr-FR" sz="1600" dirty="0" smtClean="0"/>
          </a:p>
          <a:p>
            <a:pPr lvl="1" eaLnBrk="1" hangingPunct="1">
              <a:lnSpc>
                <a:spcPct val="80000"/>
              </a:lnSpc>
            </a:pPr>
            <a:endParaRPr lang="fr-FR" sz="1200" dirty="0" smtClean="0"/>
          </a:p>
          <a:p>
            <a:pPr lvl="1" eaLnBrk="1" hangingPunct="1">
              <a:lnSpc>
                <a:spcPct val="80000"/>
              </a:lnSpc>
            </a:pPr>
            <a:endParaRPr lang="fr-FR" sz="1100" dirty="0" smtClean="0"/>
          </a:p>
          <a:p>
            <a:endParaRPr lang="fr-FR" dirty="0" smtClean="0">
              <a:latin typeface="Arial" pitchFamily="34" charset="0"/>
            </a:endParaRPr>
          </a:p>
        </p:txBody>
      </p:sp>
    </p:spTree>
    <p:extLst>
      <p:ext uri="{BB962C8B-B14F-4D97-AF65-F5344CB8AC3E}">
        <p14:creationId xmlns:p14="http://schemas.microsoft.com/office/powerpoint/2010/main" val="5129790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34975" y="754063"/>
            <a:ext cx="5937250" cy="3711575"/>
          </a:xfrm>
          <a:ln/>
        </p:spPr>
      </p:sp>
      <p:sp>
        <p:nvSpPr>
          <p:cNvPr id="104451" name="Rectangle 3"/>
          <p:cNvSpPr>
            <a:spLocks noGrp="1" noChangeArrowheads="1"/>
          </p:cNvSpPr>
          <p:nvPr>
            <p:ph type="body" idx="1"/>
          </p:nvPr>
        </p:nvSpPr>
        <p:spPr>
          <a:xfrm>
            <a:off x="906463" y="4722813"/>
            <a:ext cx="4987925" cy="4471987"/>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err="1" smtClean="0"/>
              <a:t>Périmètr</a:t>
            </a:r>
            <a:r>
              <a:rPr lang="fr-FR" dirty="0" smtClean="0"/>
              <a:t>, ou le projet commence et ou il</a:t>
            </a:r>
            <a:r>
              <a:rPr lang="fr-FR" baseline="0" dirty="0" smtClean="0"/>
              <a:t> s’arrête, ce qu’il contient</a:t>
            </a:r>
            <a:r>
              <a:rPr lang="fr-FR" dirty="0" smtClean="0"/>
              <a:t> = </a:t>
            </a:r>
            <a:r>
              <a:rPr lang="fr-FR" dirty="0" err="1" smtClean="0"/>
              <a:t>CdC</a:t>
            </a:r>
            <a:endParaRPr lang="fr-FR" dirty="0"/>
          </a:p>
        </p:txBody>
      </p:sp>
    </p:spTree>
    <p:extLst>
      <p:ext uri="{BB962C8B-B14F-4D97-AF65-F5344CB8AC3E}">
        <p14:creationId xmlns:p14="http://schemas.microsoft.com/office/powerpoint/2010/main" val="27440164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34975" y="754063"/>
            <a:ext cx="5937250" cy="3711575"/>
          </a:xfrm>
          <a:ln/>
        </p:spPr>
      </p:sp>
      <p:sp>
        <p:nvSpPr>
          <p:cNvPr id="104451" name="Rectangle 3"/>
          <p:cNvSpPr>
            <a:spLocks noGrp="1" noChangeArrowheads="1"/>
          </p:cNvSpPr>
          <p:nvPr>
            <p:ph type="body" idx="1"/>
          </p:nvPr>
        </p:nvSpPr>
        <p:spPr>
          <a:xfrm>
            <a:off x="906463" y="4722813"/>
            <a:ext cx="4987925" cy="4471987"/>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a:xfrm>
            <a:off x="438150" y="754063"/>
            <a:ext cx="5934075" cy="3709987"/>
          </a:xfrm>
          <a:ln/>
        </p:spPr>
      </p:sp>
      <p:sp>
        <p:nvSpPr>
          <p:cNvPr id="117763" name="Espace réservé des commentaires 2"/>
          <p:cNvSpPr>
            <a:spLocks noGrp="1"/>
          </p:cNvSpPr>
          <p:nvPr>
            <p:ph type="body" idx="1"/>
          </p:nvPr>
        </p:nvSpPr>
        <p:spPr>
          <a:noFill/>
        </p:spPr>
        <p:txBody>
          <a:bodyPr/>
          <a:lstStyle/>
          <a:p>
            <a:pPr lvl="1" eaLnBrk="1" hangingPunct="1"/>
            <a:r>
              <a:rPr lang="fr-FR" dirty="0" smtClean="0"/>
              <a:t>Le tronc commun est terminé, vous pouvez passer aux modules pour approfondir</a:t>
            </a:r>
            <a:r>
              <a:rPr lang="fr-FR" baseline="0" dirty="0" smtClean="0"/>
              <a:t> ou mieux. Lancer votre projet !</a:t>
            </a:r>
            <a:endParaRPr lang="fr-FR" dirty="0" smtClean="0">
              <a:latin typeface="Arial" pitchFamily="34" charset="0"/>
            </a:endParaRPr>
          </a:p>
        </p:txBody>
      </p:sp>
    </p:spTree>
    <p:extLst>
      <p:ext uri="{BB962C8B-B14F-4D97-AF65-F5344CB8AC3E}">
        <p14:creationId xmlns:p14="http://schemas.microsoft.com/office/powerpoint/2010/main" val="3607052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434975" y="754063"/>
            <a:ext cx="5937250" cy="3711575"/>
          </a:xfrm>
          <a:ln/>
        </p:spPr>
      </p:sp>
      <p:sp>
        <p:nvSpPr>
          <p:cNvPr id="75779" name="Rectangle 3"/>
          <p:cNvSpPr>
            <a:spLocks noGrp="1" noChangeArrowheads="1"/>
          </p:cNvSpPr>
          <p:nvPr>
            <p:ph type="body" idx="1"/>
          </p:nvPr>
        </p:nvSpPr>
        <p:spPr>
          <a:xfrm>
            <a:off x="906463" y="4722813"/>
            <a:ext cx="4987925" cy="4471987"/>
          </a:xfrm>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C</a:t>
            </a:r>
            <a:r>
              <a:rPr lang="fr-FR" baseline="0" dirty="0" smtClean="0">
                <a:latin typeface="Arial" pitchFamily="34" charset="0"/>
              </a:rPr>
              <a:t>omment organise t-on un projet : Préparer un planning, établir un budget, répartir et formaliser les responsabilités ?</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Voici le Dernier cours du tronc commun de la formation en </a:t>
            </a:r>
            <a:r>
              <a:rPr lang="fr-FR" dirty="0" err="1" smtClean="0">
                <a:latin typeface="Arial" pitchFamily="34" charset="0"/>
              </a:rPr>
              <a:t>GdP</a:t>
            </a:r>
            <a:endParaRPr lang="fr-FR"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A</a:t>
            </a:r>
            <a:r>
              <a:rPr lang="fr-FR" baseline="0" dirty="0" smtClean="0">
                <a:latin typeface="Arial" pitchFamily="34" charset="0"/>
              </a:rPr>
              <a:t> la fin de cette formation, vous aurez </a:t>
            </a:r>
            <a:r>
              <a:rPr lang="fr-FR" dirty="0" smtClean="0">
                <a:latin typeface="Arial" pitchFamily="34" charset="0"/>
              </a:rPr>
              <a:t>bases pour vous lancer vous-même</a:t>
            </a:r>
            <a:r>
              <a:rPr lang="fr-FR" baseline="0" dirty="0" smtClean="0">
                <a:latin typeface="Arial" pitchFamily="34" charset="0"/>
              </a:rPr>
              <a:t> </a:t>
            </a:r>
            <a:r>
              <a:rPr lang="fr-FR" dirty="0" smtClean="0">
                <a:latin typeface="Arial" pitchFamily="34" charset="0"/>
              </a:rPr>
              <a:t>dans la réalisation</a:t>
            </a:r>
            <a:r>
              <a:rPr lang="fr-FR" baseline="0" dirty="0" smtClean="0">
                <a:latin typeface="Arial" pitchFamily="34" charset="0"/>
              </a:rPr>
              <a:t> d’un projet</a:t>
            </a:r>
            <a:endParaRPr lang="fr-FR"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latin typeface="Arial" pitchFamily="34" charset="0"/>
              </a:rPr>
              <a:t>Je vous proposerai aussi de choisir parmi des modules spécialisés les thèmes que vous voulez approfondir</a:t>
            </a:r>
          </a:p>
        </p:txBody>
      </p:sp>
    </p:spTree>
    <p:extLst>
      <p:ext uri="{BB962C8B-B14F-4D97-AF65-F5344CB8AC3E}">
        <p14:creationId xmlns:p14="http://schemas.microsoft.com/office/powerpoint/2010/main" val="458955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438150" y="754063"/>
            <a:ext cx="5934075" cy="3709987"/>
          </a:xfrm>
          <a:ln/>
        </p:spPr>
      </p:sp>
      <p:sp>
        <p:nvSpPr>
          <p:cNvPr id="77827" name="Rectangle 3"/>
          <p:cNvSpPr>
            <a:spLocks noGrp="1" noChangeArrowheads="1"/>
          </p:cNvSpPr>
          <p:nvPr>
            <p:ph type="body" idx="1"/>
          </p:nvPr>
        </p:nvSpPr>
        <p:spPr>
          <a:noFill/>
        </p:spPr>
        <p:txBody>
          <a:bodyPr/>
          <a:lstStyle/>
          <a:p>
            <a:pPr eaLnBrk="1" hangingPunct="1">
              <a:lnSpc>
                <a:spcPct val="90000"/>
              </a:lnSpc>
              <a:buClrTx/>
              <a:defRPr/>
            </a:pPr>
            <a:r>
              <a:rPr lang="fr-FR" sz="2000" dirty="0" smtClean="0">
                <a:latin typeface="Calibri" pitchFamily="34" charset="0"/>
              </a:rPr>
              <a:t>Pas un </a:t>
            </a:r>
            <a:r>
              <a:rPr lang="fr-FR" sz="2000" dirty="0" err="1" smtClean="0">
                <a:latin typeface="Calibri" pitchFamily="34" charset="0"/>
              </a:rPr>
              <a:t>CdC</a:t>
            </a:r>
            <a:r>
              <a:rPr lang="fr-FR" sz="2000" dirty="0" smtClean="0">
                <a:latin typeface="Calibri" pitchFamily="34" charset="0"/>
              </a:rPr>
              <a:t> technique décrivant des solutions Représenter l’objet en termes fonctionnels.</a:t>
            </a:r>
          </a:p>
          <a:p>
            <a:pPr lvl="1" eaLnBrk="1" hangingPunct="1">
              <a:lnSpc>
                <a:spcPct val="90000"/>
              </a:lnSpc>
              <a:buClrTx/>
              <a:defRPr/>
            </a:pPr>
            <a:r>
              <a:rPr lang="fr-FR" dirty="0" smtClean="0">
                <a:solidFill>
                  <a:srgbClr val="000000"/>
                </a:solidFill>
                <a:latin typeface="Calibri" pitchFamily="34" charset="0"/>
              </a:rPr>
              <a:t>Diagramme fonctionnel = Analyse fonctionnelle externe</a:t>
            </a:r>
            <a:endParaRPr lang="fr-FR" dirty="0" smtClean="0">
              <a:solidFill>
                <a:srgbClr val="000000"/>
              </a:solidFill>
              <a:latin typeface="Calibri" pitchFamily="34" charset="0"/>
              <a:cs typeface="Times New Roman" pitchFamily="18" charset="0"/>
            </a:endParaRPr>
          </a:p>
          <a:p>
            <a:pPr eaLnBrk="1" hangingPunct="1">
              <a:lnSpc>
                <a:spcPct val="90000"/>
              </a:lnSpc>
              <a:buClrTx/>
              <a:buFontTx/>
              <a:buNone/>
              <a:defRPr/>
            </a:pPr>
            <a:r>
              <a:rPr lang="fr-FR" sz="2000" dirty="0" smtClean="0">
                <a:latin typeface="Calibri" pitchFamily="34" charset="0"/>
              </a:rPr>
              <a:t>« en termes fonctionnels » signifie </a:t>
            </a:r>
            <a:r>
              <a:rPr lang="fr-FR" sz="2000" dirty="0" smtClean="0">
                <a:effectLst>
                  <a:outerShdw blurRad="38100" dist="38100" dir="2700000" algn="tl">
                    <a:srgbClr val="C0C0C0"/>
                  </a:outerShdw>
                </a:effectLst>
                <a:latin typeface="Calibri" pitchFamily="34" charset="0"/>
              </a:rPr>
              <a:t>en évitant de parler de solutions techniques. </a:t>
            </a:r>
          </a:p>
          <a:p>
            <a:pPr eaLnBrk="1" hangingPunct="1">
              <a:lnSpc>
                <a:spcPct val="90000"/>
              </a:lnSpc>
              <a:buClrTx/>
              <a:buFontTx/>
              <a:buNone/>
              <a:defRPr/>
            </a:pPr>
            <a:r>
              <a:rPr lang="fr-FR" sz="2000" dirty="0" smtClean="0">
                <a:latin typeface="Calibri" pitchFamily="34" charset="0"/>
              </a:rPr>
              <a:t>L’analyse fonctionnelle étudie le besoin, elle permet d’obtenir le Cahier des charges fonctionnel (</a:t>
            </a:r>
            <a:r>
              <a:rPr lang="fr-FR" sz="2000" dirty="0" err="1" smtClean="0">
                <a:latin typeface="Calibri" pitchFamily="34" charset="0"/>
              </a:rPr>
              <a:t>CdCF</a:t>
            </a:r>
            <a:r>
              <a:rPr lang="fr-FR" sz="2000" dirty="0" smtClean="0">
                <a:latin typeface="Calibri" pitchFamily="34" charset="0"/>
              </a:rPr>
              <a:t>) qui doit être validé par le client.</a:t>
            </a:r>
          </a:p>
        </p:txBody>
      </p:sp>
    </p:spTree>
    <p:extLst>
      <p:ext uri="{BB962C8B-B14F-4D97-AF65-F5344CB8AC3E}">
        <p14:creationId xmlns:p14="http://schemas.microsoft.com/office/powerpoint/2010/main" val="3691681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438150" y="754063"/>
            <a:ext cx="5934075" cy="3709987"/>
          </a:xfrm>
          <a:ln/>
        </p:spPr>
      </p:sp>
      <p:sp>
        <p:nvSpPr>
          <p:cNvPr id="78851" name="Rectangle 3"/>
          <p:cNvSpPr>
            <a:spLocks noGrp="1" noChangeArrowheads="1"/>
          </p:cNvSpPr>
          <p:nvPr>
            <p:ph type="body" idx="1"/>
          </p:nvPr>
        </p:nvSpPr>
        <p:spPr>
          <a:noFill/>
        </p:spPr>
        <p:txBody>
          <a:bodyPr/>
          <a:lstStyle/>
          <a:p>
            <a:r>
              <a:rPr lang="fr-FR" dirty="0" smtClean="0">
                <a:latin typeface="Arial" pitchFamily="34" charset="0"/>
              </a:rPr>
              <a:t>Analyse – Ana = en haut</a:t>
            </a:r>
            <a:r>
              <a:rPr lang="fr-FR" baseline="0" dirty="0" smtClean="0">
                <a:latin typeface="Arial" pitchFamily="34" charset="0"/>
              </a:rPr>
              <a:t> // </a:t>
            </a:r>
            <a:r>
              <a:rPr lang="fr-FR" dirty="0" smtClean="0">
                <a:latin typeface="Arial" pitchFamily="34" charset="0"/>
              </a:rPr>
              <a:t>Lyse = couper</a:t>
            </a:r>
          </a:p>
          <a:p>
            <a:r>
              <a:rPr lang="fr-FR" dirty="0" smtClean="0">
                <a:latin typeface="Arial" pitchFamily="34" charset="0"/>
              </a:rPr>
              <a:t>Les </a:t>
            </a:r>
            <a:r>
              <a:rPr lang="fr-FR" sz="1200" dirty="0" smtClean="0">
                <a:latin typeface="Calibri" pitchFamily="34" charset="0"/>
              </a:rPr>
              <a:t>solutions ce n’est pas à cette étape : comprendre le besoin,</a:t>
            </a:r>
            <a:r>
              <a:rPr lang="fr-FR" sz="1200" baseline="0" dirty="0" smtClean="0">
                <a:latin typeface="Calibri" pitchFamily="34" charset="0"/>
              </a:rPr>
              <a:t> rencontrer les utilisateurs finaux, explorer ce dont ils ont réellement besoin, négocier QCD … sinon on lance un projet inutile</a:t>
            </a:r>
          </a:p>
          <a:p>
            <a:r>
              <a:rPr lang="fr-FR" sz="1200" baseline="0" dirty="0" smtClean="0">
                <a:latin typeface="Calibri" pitchFamily="34" charset="0"/>
              </a:rPr>
              <a:t>Avant de passer aux solutions, il faut poser et comprendre le problème. Alors vous avez déjà fixé les objectifs en phase de définition de projet avec le tableau des acteurs, la matrice SWOT</a:t>
            </a:r>
            <a:endParaRPr lang="fr-FR" dirty="0" smtClean="0">
              <a:latin typeface="Arial" pitchFamily="34" charset="0"/>
            </a:endParaRPr>
          </a:p>
        </p:txBody>
      </p:sp>
    </p:spTree>
    <p:extLst>
      <p:ext uri="{BB962C8B-B14F-4D97-AF65-F5344CB8AC3E}">
        <p14:creationId xmlns:p14="http://schemas.microsoft.com/office/powerpoint/2010/main" val="30328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itre 1"/>
          <p:cNvSpPr>
            <a:spLocks noGrp="1"/>
          </p:cNvSpPr>
          <p:nvPr>
            <p:ph type="title"/>
          </p:nvPr>
        </p:nvSpPr>
        <p:spPr>
          <a:xfrm>
            <a:off x="457200" y="228600"/>
            <a:ext cx="8229600" cy="952500"/>
          </a:xfrm>
          <a:prstGeom prst="rect">
            <a:avLst/>
          </a:prstGeom>
        </p:spPr>
        <p:txBody>
          <a:bodyPr vert="horz" lIns="71320" tIns="35661" rIns="71320" bIns="35661" rtlCol="0" anchor="ctr">
            <a:normAutofit/>
          </a:bodyPr>
          <a:lstStyle/>
          <a:p>
            <a:pPr lvl="0" algn="ctr"/>
            <a:r>
              <a:rPr lang="fr-FR" smtClean="0"/>
              <a:t>Modifiez le style du titre</a:t>
            </a:r>
            <a:endParaRPr lang="fr-FR"/>
          </a:p>
        </p:txBody>
      </p:sp>
      <p:sp>
        <p:nvSpPr>
          <p:cNvPr id="9" name="Espace réservé du pied de page 2"/>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0" name="Espace réservé du texte 3"/>
          <p:cNvSpPr>
            <a:spLocks noGrp="1"/>
          </p:cNvSpPr>
          <p:nvPr>
            <p:ph idx="1"/>
          </p:nvPr>
        </p:nvSpPr>
        <p:spPr>
          <a:xfrm>
            <a:off x="457200" y="1333500"/>
            <a:ext cx="8229600" cy="3771900"/>
          </a:xfrm>
          <a:prstGeom prst="rect">
            <a:avLst/>
          </a:prstGeom>
        </p:spPr>
        <p:txBody>
          <a:bodyPr vert="horz" lIns="71320" tIns="35661" rIns="71320" bIns="35661" rtlCol="0">
            <a:normAutofit/>
          </a:bodyPr>
          <a:lstStyle/>
          <a:p>
            <a:pPr lvl="0">
              <a:buClrTx/>
            </a:pPr>
            <a:r>
              <a:rPr lang="fr-FR" smtClean="0"/>
              <a:t>Modifiez les styles du texte du masque</a:t>
            </a:r>
          </a:p>
          <a:p>
            <a:pPr lvl="1">
              <a:buClrTx/>
            </a:pPr>
            <a:r>
              <a:rPr lang="fr-FR" smtClean="0"/>
              <a:t>Deuxième niveau</a:t>
            </a:r>
          </a:p>
          <a:p>
            <a:pPr lvl="2">
              <a:buClrTx/>
            </a:pPr>
            <a:r>
              <a:rPr lang="fr-FR" smtClean="0"/>
              <a:t>Troisième niveau</a:t>
            </a:r>
          </a:p>
          <a:p>
            <a:pPr lvl="3">
              <a:buClrTx/>
            </a:pPr>
            <a:r>
              <a:rPr lang="fr-FR" smtClean="0"/>
              <a:t>Quatrième niveau</a:t>
            </a:r>
          </a:p>
          <a:p>
            <a:pPr lvl="4">
              <a:buClrTx/>
            </a:pPr>
            <a:r>
              <a:rPr lang="fr-FR" smtClean="0"/>
              <a:t>Cinquième niveau</a:t>
            </a:r>
            <a:endParaRPr lang="fr-FR"/>
          </a:p>
        </p:txBody>
      </p:sp>
      <p:sp>
        <p:nvSpPr>
          <p:cNvPr id="11" name="Espace réservé de la date 4"/>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12" name="Espace réservé du numéro de diapositive 1"/>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6A09545F-4209-4503-B93D-5DC5F38D470D}" type="slidenum">
              <a:rPr lang="fr-FR" smtClean="0"/>
              <a:pPr/>
              <a:t>‹N°›</a:t>
            </a:fld>
            <a:endParaRPr lang="fr-FR"/>
          </a:p>
        </p:txBody>
      </p:sp>
    </p:spTree>
    <p:extLst>
      <p:ext uri="{BB962C8B-B14F-4D97-AF65-F5344CB8AC3E}">
        <p14:creationId xmlns:p14="http://schemas.microsoft.com/office/powerpoint/2010/main" val="1697690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nnière chapitre 4">
    <p:spTree>
      <p:nvGrpSpPr>
        <p:cNvPr id="1" name=""/>
        <p:cNvGrpSpPr/>
        <p:nvPr/>
      </p:nvGrpSpPr>
      <p:grpSpPr>
        <a:xfrm>
          <a:off x="0" y="0"/>
          <a:ext cx="0" cy="0"/>
          <a:chOff x="0" y="0"/>
          <a:chExt cx="0" cy="0"/>
        </a:xfrm>
      </p:grpSpPr>
      <p:sp>
        <p:nvSpPr>
          <p:cNvPr id="9" name="Rectangle 8"/>
          <p:cNvSpPr/>
          <p:nvPr userDrawn="1"/>
        </p:nvSpPr>
        <p:spPr bwMode="auto">
          <a:xfrm>
            <a:off x="-1" y="0"/>
            <a:ext cx="2548800" cy="5715000"/>
          </a:xfrm>
          <a:prstGeom prst="rect">
            <a:avLst/>
          </a:prstGeom>
          <a:gradFill flip="none" rotWithShape="1">
            <a:gsLst>
              <a:gs pos="0">
                <a:srgbClr val="FF3399"/>
              </a:gs>
              <a:gs pos="42000">
                <a:srgbClr val="FF71DA"/>
              </a:gs>
              <a:gs pos="100000">
                <a:srgbClr val="FF3399"/>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grpSp>
        <p:nvGrpSpPr>
          <p:cNvPr id="24" name="Groupe 23"/>
          <p:cNvGrpSpPr/>
          <p:nvPr userDrawn="1"/>
        </p:nvGrpSpPr>
        <p:grpSpPr>
          <a:xfrm>
            <a:off x="247297" y="1938175"/>
            <a:ext cx="2056567" cy="784841"/>
            <a:chOff x="247297" y="1938175"/>
            <a:chExt cx="2056567" cy="784841"/>
          </a:xfrm>
        </p:grpSpPr>
        <p:sp>
          <p:nvSpPr>
            <p:cNvPr id="25" name="ZoneTexte 24"/>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6" name="ZoneTexte 25"/>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9" name="Imag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2" name="Titre 1"/>
          <p:cNvSpPr>
            <a:spLocks noGrp="1"/>
          </p:cNvSpPr>
          <p:nvPr>
            <p:ph type="title"/>
          </p:nvPr>
        </p:nvSpPr>
        <p:spPr>
          <a:xfrm>
            <a:off x="2699792" y="134938"/>
            <a:ext cx="6313582" cy="571500"/>
          </a:xfrm>
          <a:prstGeom prst="rect">
            <a:avLst/>
          </a:prstGeom>
        </p:spPr>
        <p:txBody>
          <a:bodyPr lIns="71320" tIns="35661" rIns="71320" bIns="35661"/>
          <a:lstStyle>
            <a:lvl1pPr algn="ctr">
              <a:defRPr sz="2800" b="1">
                <a:solidFill>
                  <a:schemeClr val="tx1"/>
                </a:solidFill>
                <a:latin typeface="+mj-lt"/>
              </a:defRPr>
            </a:lvl1pPr>
          </a:lstStyle>
          <a:p>
            <a:r>
              <a:rPr lang="fr-FR" dirty="0" smtClean="0"/>
              <a:t>Modifiez le style du titre</a:t>
            </a:r>
            <a:endParaRPr lang="fr-FR" dirty="0"/>
          </a:p>
        </p:txBody>
      </p:sp>
      <p:sp>
        <p:nvSpPr>
          <p:cNvPr id="13"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ZoneTexte 14"/>
          <p:cNvSpPr txBox="1"/>
          <p:nvPr userDrawn="1"/>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4</a:t>
            </a:r>
            <a:endParaRPr lang="fr-FR" sz="1200" b="1" dirty="0">
              <a:latin typeface="+mn-lt"/>
            </a:endParaRPr>
          </a:p>
        </p:txBody>
      </p:sp>
      <p:sp>
        <p:nvSpPr>
          <p:cNvPr id="16" name="Espace réservé du pied de page 2"/>
          <p:cNvSpPr>
            <a:spLocks noGrp="1"/>
          </p:cNvSpPr>
          <p:nvPr>
            <p:ph type="ftr" sz="quarter" idx="11"/>
          </p:nvPr>
        </p:nvSpPr>
        <p:spPr>
          <a:xfrm>
            <a:off x="3124200" y="5296959"/>
            <a:ext cx="2895600" cy="304271"/>
          </a:xfrm>
        </p:spPr>
        <p:txBody>
          <a:bodyPr/>
          <a:lstStyle/>
          <a:p>
            <a:endParaRPr lang="fr-FR"/>
          </a:p>
        </p:txBody>
      </p:sp>
      <p:sp>
        <p:nvSpPr>
          <p:cNvPr id="17"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
        <p:nvSpPr>
          <p:cNvPr id="14" name="Rectangle 13"/>
          <p:cNvSpPr/>
          <p:nvPr userDrawn="1"/>
        </p:nvSpPr>
        <p:spPr>
          <a:xfrm>
            <a:off x="623152" y="3139422"/>
            <a:ext cx="1448518" cy="541687"/>
          </a:xfrm>
          <a:prstGeom prst="rect">
            <a:avLst/>
          </a:prstGeom>
        </p:spPr>
        <p:txBody>
          <a:bodyPr wrap="square" tIns="0" bIns="0">
            <a:spAutoFit/>
          </a:bodyPr>
          <a:lstStyle/>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Enchainement</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Budget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nnière chapitre 5">
    <p:spTree>
      <p:nvGrpSpPr>
        <p:cNvPr id="1" name=""/>
        <p:cNvGrpSpPr/>
        <p:nvPr/>
      </p:nvGrpSpPr>
      <p:grpSpPr>
        <a:xfrm>
          <a:off x="0" y="0"/>
          <a:ext cx="0" cy="0"/>
          <a:chOff x="0" y="0"/>
          <a:chExt cx="0" cy="0"/>
        </a:xfrm>
      </p:grpSpPr>
      <p:sp>
        <p:nvSpPr>
          <p:cNvPr id="6" name="Rectangle 5"/>
          <p:cNvSpPr/>
          <p:nvPr userDrawn="1"/>
        </p:nvSpPr>
        <p:spPr bwMode="auto">
          <a:xfrm>
            <a:off x="-1" y="0"/>
            <a:ext cx="2548800" cy="5715000"/>
          </a:xfrm>
          <a:prstGeom prst="rect">
            <a:avLst/>
          </a:prstGeom>
          <a:gradFill flip="none" rotWithShape="1">
            <a:gsLst>
              <a:gs pos="0">
                <a:srgbClr val="00FF00"/>
              </a:gs>
              <a:gs pos="50000">
                <a:srgbClr val="00FF00"/>
              </a:gs>
              <a:gs pos="100000">
                <a:schemeClr val="accent3">
                  <a:lumMod val="75000"/>
                </a:schemeClr>
              </a:gs>
            </a:gsLst>
            <a:lin ang="135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16" name="Rectangle 15"/>
          <p:cNvSpPr/>
          <p:nvPr userDrawn="1"/>
        </p:nvSpPr>
        <p:spPr>
          <a:xfrm>
            <a:off x="571472" y="3139422"/>
            <a:ext cx="1732903" cy="1138773"/>
          </a:xfrm>
          <a:prstGeom prst="rect">
            <a:avLst/>
          </a:prstGeom>
        </p:spPr>
        <p:txBody>
          <a:bodyPr wrap="square" tIns="0" bIns="0">
            <a:spAutoFit/>
          </a:bodyPr>
          <a:lstStyle/>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Le pilotage </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Indicateurs, risques…</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Les écarts</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Le post-mortem</a:t>
            </a:r>
          </a:p>
        </p:txBody>
      </p:sp>
      <p:grpSp>
        <p:nvGrpSpPr>
          <p:cNvPr id="15" name="Groupe 14"/>
          <p:cNvGrpSpPr/>
          <p:nvPr userDrawn="1"/>
        </p:nvGrpSpPr>
        <p:grpSpPr>
          <a:xfrm>
            <a:off x="247297" y="1938175"/>
            <a:ext cx="2056567" cy="784841"/>
            <a:chOff x="247297" y="1938175"/>
            <a:chExt cx="2056567" cy="784841"/>
          </a:xfrm>
        </p:grpSpPr>
        <p:sp>
          <p:nvSpPr>
            <p:cNvPr id="18" name="ZoneTexte 17"/>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19" name="ZoneTexte 18"/>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4" name="Imag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7" name="Titre 1"/>
          <p:cNvSpPr>
            <a:spLocks noGrp="1"/>
          </p:cNvSpPr>
          <p:nvPr>
            <p:ph type="title"/>
          </p:nvPr>
        </p:nvSpPr>
        <p:spPr>
          <a:xfrm>
            <a:off x="2699792" y="134938"/>
            <a:ext cx="6313582" cy="571500"/>
          </a:xfrm>
          <a:prstGeom prst="rect">
            <a:avLst/>
          </a:prstGeom>
        </p:spPr>
        <p:txBody>
          <a:bodyPr lIns="71320" tIns="35661" rIns="71320" bIns="35661"/>
          <a:lstStyle>
            <a:lvl1pPr algn="ctr">
              <a:defRPr sz="2800" b="1">
                <a:solidFill>
                  <a:schemeClr val="tx1"/>
                </a:solidFill>
                <a:latin typeface="+mj-lt"/>
              </a:defRPr>
            </a:lvl1pPr>
          </a:lstStyle>
          <a:p>
            <a:r>
              <a:rPr lang="fr-FR" dirty="0" smtClean="0"/>
              <a:t>Modifiez le style du titre</a:t>
            </a:r>
            <a:endParaRPr lang="fr-FR" dirty="0"/>
          </a:p>
        </p:txBody>
      </p:sp>
      <p:sp>
        <p:nvSpPr>
          <p:cNvPr id="20"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ZoneTexte 13"/>
          <p:cNvSpPr txBox="1"/>
          <p:nvPr userDrawn="1"/>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5</a:t>
            </a:r>
            <a:endParaRPr lang="fr-FR" sz="1200" b="1" dirty="0">
              <a:latin typeface="+mn-lt"/>
            </a:endParaRPr>
          </a:p>
        </p:txBody>
      </p:sp>
      <p:sp>
        <p:nvSpPr>
          <p:cNvPr id="22" name="Espace réservé du pied de page 2"/>
          <p:cNvSpPr>
            <a:spLocks noGrp="1"/>
          </p:cNvSpPr>
          <p:nvPr>
            <p:ph type="ftr" sz="quarter" idx="11"/>
          </p:nvPr>
        </p:nvSpPr>
        <p:spPr>
          <a:xfrm>
            <a:off x="3124200" y="5296959"/>
            <a:ext cx="2895600" cy="304271"/>
          </a:xfrm>
        </p:spPr>
        <p:txBody>
          <a:bodyPr/>
          <a:lstStyle/>
          <a:p>
            <a:endParaRPr lang="fr-FR"/>
          </a:p>
        </p:txBody>
      </p:sp>
      <p:sp>
        <p:nvSpPr>
          <p:cNvPr id="23"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Tree>
    <p:extLst>
      <p:ext uri="{BB962C8B-B14F-4D97-AF65-F5344CB8AC3E}">
        <p14:creationId xmlns:p14="http://schemas.microsoft.com/office/powerpoint/2010/main" val="18693811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hapitre">
    <p:spTree>
      <p:nvGrpSpPr>
        <p:cNvPr id="1" name=""/>
        <p:cNvGrpSpPr/>
        <p:nvPr/>
      </p:nvGrpSpPr>
      <p:grpSpPr>
        <a:xfrm>
          <a:off x="0" y="0"/>
          <a:ext cx="0" cy="0"/>
          <a:chOff x="0" y="0"/>
          <a:chExt cx="0" cy="0"/>
        </a:xfrm>
      </p:grpSpPr>
      <p:sp>
        <p:nvSpPr>
          <p:cNvPr id="4" name="Rectangle 3"/>
          <p:cNvSpPr/>
          <p:nvPr userDrawn="1"/>
        </p:nvSpPr>
        <p:spPr bwMode="auto">
          <a:xfrm>
            <a:off x="0" y="0"/>
            <a:ext cx="2548800" cy="5715000"/>
          </a:xfrm>
          <a:prstGeom prst="rect">
            <a:avLst/>
          </a:prstGeom>
          <a:gradFill flip="none" rotWithShape="1">
            <a:gsLst>
              <a:gs pos="0">
                <a:srgbClr val="FFC000"/>
              </a:gs>
              <a:gs pos="50000">
                <a:srgbClr val="FF9966"/>
              </a:gs>
              <a:gs pos="100000">
                <a:schemeClr val="bg1">
                  <a:lumMod val="75000"/>
                  <a:tint val="23500"/>
                  <a:satMod val="160000"/>
                </a:schemeClr>
              </a:gs>
            </a:gsLst>
            <a:path path="circle">
              <a:fillToRect l="100000" t="100000"/>
            </a:path>
            <a:tileRect r="-100000" b="-10000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11" name="Rectangle 10"/>
          <p:cNvSpPr/>
          <p:nvPr userDrawn="1"/>
        </p:nvSpPr>
        <p:spPr>
          <a:xfrm>
            <a:off x="515536" y="3139422"/>
            <a:ext cx="1627572" cy="815608"/>
          </a:xfrm>
          <a:prstGeom prst="rect">
            <a:avLst/>
          </a:prstGeom>
        </p:spPr>
        <p:txBody>
          <a:bodyPr wrap="square" lIns="90000" tIns="0" bIns="0">
            <a:spAutoFit/>
          </a:bodyPr>
          <a:lstStyle/>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Les méthodes agiles</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Conseils</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Logiciels</a:t>
            </a:r>
          </a:p>
        </p:txBody>
      </p:sp>
      <p:grpSp>
        <p:nvGrpSpPr>
          <p:cNvPr id="16" name="Groupe 15"/>
          <p:cNvGrpSpPr/>
          <p:nvPr userDrawn="1"/>
        </p:nvGrpSpPr>
        <p:grpSpPr>
          <a:xfrm>
            <a:off x="247297" y="1938175"/>
            <a:ext cx="2056567" cy="784841"/>
            <a:chOff x="247297" y="1938175"/>
            <a:chExt cx="2056567" cy="784841"/>
          </a:xfrm>
        </p:grpSpPr>
        <p:sp>
          <p:nvSpPr>
            <p:cNvPr id="17" name="ZoneTexte 16"/>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18" name="ZoneTexte 17"/>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1" name="Imag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2"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mj-lt"/>
              </a:defRPr>
            </a:lvl1pPr>
          </a:lstStyle>
          <a:p>
            <a:r>
              <a:rPr lang="fr-FR" dirty="0" smtClean="0"/>
              <a:t>Modifiez le style du titre</a:t>
            </a:r>
            <a:endParaRPr lang="fr-FR" dirty="0"/>
          </a:p>
        </p:txBody>
      </p:sp>
      <p:sp>
        <p:nvSpPr>
          <p:cNvPr id="13"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ZoneTexte 18"/>
          <p:cNvSpPr txBox="1"/>
          <p:nvPr userDrawn="1"/>
        </p:nvSpPr>
        <p:spPr>
          <a:xfrm>
            <a:off x="886406" y="2704198"/>
            <a:ext cx="885179" cy="276999"/>
          </a:xfrm>
          <a:prstGeom prst="rect">
            <a:avLst/>
          </a:prstGeom>
          <a:noFill/>
        </p:spPr>
        <p:txBody>
          <a:bodyPr wrap="none" rtlCol="0">
            <a:spAutoFit/>
          </a:bodyPr>
          <a:lstStyle/>
          <a:p>
            <a:r>
              <a:rPr lang="fr-FR" sz="1200" b="1" dirty="0" smtClean="0">
                <a:latin typeface="+mn-lt"/>
              </a:rPr>
              <a:t>Conclusion</a:t>
            </a:r>
            <a:endParaRPr lang="fr-FR" sz="1200" b="1" dirty="0">
              <a:latin typeface="+mn-lt"/>
            </a:endParaRPr>
          </a:p>
        </p:txBody>
      </p:sp>
      <p:sp>
        <p:nvSpPr>
          <p:cNvPr id="20" name="Espace réservé du pied de page 2"/>
          <p:cNvSpPr>
            <a:spLocks noGrp="1"/>
          </p:cNvSpPr>
          <p:nvPr>
            <p:ph type="ftr" sz="quarter" idx="11"/>
          </p:nvPr>
        </p:nvSpPr>
        <p:spPr>
          <a:xfrm>
            <a:off x="3124200" y="5296959"/>
            <a:ext cx="2895600" cy="304271"/>
          </a:xfrm>
        </p:spPr>
        <p:txBody>
          <a:bodyPr/>
          <a:lstStyle/>
          <a:p>
            <a:endParaRPr lang="fr-FR"/>
          </a:p>
        </p:txBody>
      </p:sp>
      <p:sp>
        <p:nvSpPr>
          <p:cNvPr id="23"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Tree>
    <p:extLst>
      <p:ext uri="{BB962C8B-B14F-4D97-AF65-F5344CB8AC3E}">
        <p14:creationId xmlns:p14="http://schemas.microsoft.com/office/powerpoint/2010/main" val="17946158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13" name="Rectangle 12"/>
          <p:cNvSpPr/>
          <p:nvPr userDrawn="1"/>
        </p:nvSpPr>
        <p:spPr bwMode="auto">
          <a:xfrm>
            <a:off x="1" y="0"/>
            <a:ext cx="2548800" cy="5714999"/>
          </a:xfrm>
          <a:prstGeom prst="rect">
            <a:avLst/>
          </a:prstGeom>
          <a:gradFill flip="none" rotWithShape="1">
            <a:gsLst>
              <a:gs pos="0">
                <a:srgbClr val="663300"/>
              </a:gs>
              <a:gs pos="50000">
                <a:srgbClr val="F27900"/>
              </a:gs>
              <a:gs pos="100000">
                <a:srgbClr val="663300"/>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grpSp>
        <p:nvGrpSpPr>
          <p:cNvPr id="5" name="Groupe 4"/>
          <p:cNvGrpSpPr/>
          <p:nvPr userDrawn="1"/>
        </p:nvGrpSpPr>
        <p:grpSpPr>
          <a:xfrm>
            <a:off x="247297" y="1938175"/>
            <a:ext cx="2056567" cy="784841"/>
            <a:chOff x="247297" y="1938175"/>
            <a:chExt cx="2056567" cy="784841"/>
          </a:xfrm>
        </p:grpSpPr>
        <p:sp>
          <p:nvSpPr>
            <p:cNvPr id="7" name="ZoneTexte 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9" name="ZoneTexte 8"/>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u pied de page 2"/>
          <p:cNvSpPr>
            <a:spLocks noGrp="1"/>
          </p:cNvSpPr>
          <p:nvPr>
            <p:ph type="ftr" sz="quarter" idx="11"/>
          </p:nvPr>
        </p:nvSpPr>
        <p:spPr>
          <a:xfrm>
            <a:off x="3124200" y="5296959"/>
            <a:ext cx="2895600" cy="304271"/>
          </a:xfrm>
        </p:spPr>
        <p:txBody>
          <a:bodyPr/>
          <a:lstStyle/>
          <a:p>
            <a:endParaRPr lang="fr-FR" dirty="0"/>
          </a:p>
        </p:txBody>
      </p:sp>
      <p:sp>
        <p:nvSpPr>
          <p:cNvPr id="14" name="Espace réservé du numéro de diapositive 4"/>
          <p:cNvSpPr>
            <a:spLocks noGrp="1"/>
          </p:cNvSpPr>
          <p:nvPr>
            <p:ph type="sldNum" sz="quarter" idx="12"/>
          </p:nvPr>
        </p:nvSpPr>
        <p:spPr>
          <a:xfrm>
            <a:off x="6553200" y="5296959"/>
            <a:ext cx="2133600" cy="304271"/>
          </a:xfrm>
          <a:prstGeom prst="rect">
            <a:avLst/>
          </a:prstGeom>
        </p:spPr>
        <p:txBody>
          <a:bodyPr/>
          <a:lstStyle/>
          <a:p>
            <a:fld id="{2722FC09-669E-4303-9395-F1086211962F}" type="slidenum">
              <a:rPr lang="fr-FR" smtClean="0"/>
              <a:pPr/>
              <a:t>‹N°›</a:t>
            </a:fld>
            <a:endParaRPr lang="fr-FR" dirty="0"/>
          </a:p>
        </p:txBody>
      </p:sp>
      <p:sp>
        <p:nvSpPr>
          <p:cNvPr id="15" name="Sous-titre 2"/>
          <p:cNvSpPr>
            <a:spLocks noGrp="1"/>
          </p:cNvSpPr>
          <p:nvPr>
            <p:ph type="subTitle" idx="13"/>
          </p:nvPr>
        </p:nvSpPr>
        <p:spPr>
          <a:xfrm>
            <a:off x="2699740" y="4729760"/>
            <a:ext cx="6328790" cy="483120"/>
          </a:xfrm>
        </p:spPr>
        <p:txBody>
          <a:bodyPr/>
          <a:lstStyle>
            <a:lvl1pPr marL="0" indent="0" algn="ctr">
              <a:buNone/>
              <a:defRPr b="1">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21" name="Titre 6"/>
          <p:cNvSpPr>
            <a:spLocks noGrp="1"/>
          </p:cNvSpPr>
          <p:nvPr>
            <p:ph type="title"/>
          </p:nvPr>
        </p:nvSpPr>
        <p:spPr>
          <a:xfrm>
            <a:off x="2987780" y="228865"/>
            <a:ext cx="5699020" cy="684365"/>
          </a:xfrm>
        </p:spPr>
        <p:txBody>
          <a:bodyPr>
            <a:normAutofit/>
          </a:bodyPr>
          <a:lstStyle>
            <a:lvl1pPr>
              <a:defRPr sz="2800" b="1">
                <a:solidFill>
                  <a:schemeClr val="tx1"/>
                </a:solidFill>
                <a:latin typeface="+mj-lt"/>
              </a:defRPr>
            </a:lvl1pPr>
          </a:lstStyle>
          <a:p>
            <a:r>
              <a:rPr lang="fr-FR" dirty="0" smtClean="0"/>
              <a:t>Modifiez le style du titre</a:t>
            </a:r>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2" name="Rectangle 11"/>
          <p:cNvSpPr/>
          <p:nvPr userDrawn="1"/>
        </p:nvSpPr>
        <p:spPr bwMode="auto">
          <a:xfrm>
            <a:off x="1" y="0"/>
            <a:ext cx="2548800" cy="5714999"/>
          </a:xfrm>
          <a:prstGeom prst="rect">
            <a:avLst/>
          </a:prstGeom>
          <a:gradFill flip="none" rotWithShape="1">
            <a:gsLst>
              <a:gs pos="0">
                <a:srgbClr val="663300"/>
              </a:gs>
              <a:gs pos="50000">
                <a:srgbClr val="F27900"/>
              </a:gs>
              <a:gs pos="100000">
                <a:srgbClr val="663300"/>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16" name="Rectangle 15"/>
          <p:cNvSpPr/>
          <p:nvPr userDrawn="1"/>
        </p:nvSpPr>
        <p:spPr>
          <a:xfrm>
            <a:off x="683568" y="3215768"/>
            <a:ext cx="1296144" cy="584775"/>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dirty="0" smtClean="0">
                <a:latin typeface="+mn-lt"/>
                <a:cs typeface="Times New Roman" pitchFamily="18" charset="0"/>
                <a:sym typeface="Arial"/>
              </a:rPr>
              <a:t>Introduction</a:t>
            </a:r>
          </a:p>
          <a:p>
            <a:pPr marL="171450" lvl="0" indent="-171450" algn="just">
              <a:lnSpc>
                <a:spcPct val="100000"/>
              </a:lnSpc>
              <a:spcBef>
                <a:spcPts val="1200"/>
              </a:spcBef>
              <a:buFont typeface="Wingdings" pitchFamily="2" charset="2"/>
              <a:buChar char="q"/>
            </a:pPr>
            <a:r>
              <a:rPr lang="fr-FR" sz="1100" dirty="0" smtClean="0">
                <a:latin typeface="+mn-lt"/>
                <a:cs typeface="Times New Roman" pitchFamily="18" charset="0"/>
                <a:sym typeface="Arial"/>
              </a:rPr>
              <a:t>Objectifs</a:t>
            </a:r>
          </a:p>
        </p:txBody>
      </p:sp>
      <p:grpSp>
        <p:nvGrpSpPr>
          <p:cNvPr id="5" name="Groupe 4"/>
          <p:cNvGrpSpPr/>
          <p:nvPr userDrawn="1"/>
        </p:nvGrpSpPr>
        <p:grpSpPr>
          <a:xfrm>
            <a:off x="247297" y="1938175"/>
            <a:ext cx="2056567" cy="784841"/>
            <a:chOff x="247297" y="1938175"/>
            <a:chExt cx="2056567" cy="784841"/>
          </a:xfrm>
        </p:grpSpPr>
        <p:sp>
          <p:nvSpPr>
            <p:cNvPr id="7" name="ZoneTexte 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9" name="ZoneTexte 8"/>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Espace réservé du pied de page 2"/>
          <p:cNvSpPr>
            <a:spLocks noGrp="1"/>
          </p:cNvSpPr>
          <p:nvPr>
            <p:ph type="ftr" sz="quarter" idx="11"/>
          </p:nvPr>
        </p:nvSpPr>
        <p:spPr>
          <a:xfrm>
            <a:off x="3124200" y="5296959"/>
            <a:ext cx="2895600" cy="304271"/>
          </a:xfrm>
        </p:spPr>
        <p:txBody>
          <a:bodyPr/>
          <a:lstStyle/>
          <a:p>
            <a:endParaRPr lang="fr-FR" dirty="0"/>
          </a:p>
        </p:txBody>
      </p:sp>
      <p:sp>
        <p:nvSpPr>
          <p:cNvPr id="15" name="Espace réservé du numéro de diapositive 4"/>
          <p:cNvSpPr>
            <a:spLocks noGrp="1"/>
          </p:cNvSpPr>
          <p:nvPr>
            <p:ph type="sldNum" sz="quarter" idx="12"/>
          </p:nvPr>
        </p:nvSpPr>
        <p:spPr>
          <a:xfrm>
            <a:off x="6553200" y="5296959"/>
            <a:ext cx="2133600" cy="304271"/>
          </a:xfrm>
          <a:prstGeom prst="rect">
            <a:avLst/>
          </a:prstGeom>
        </p:spPr>
        <p:txBody>
          <a:bodyPr/>
          <a:lstStyle/>
          <a:p>
            <a:fld id="{2722FC09-669E-4303-9395-F1086211962F}" type="slidenum">
              <a:rPr lang="fr-FR" smtClean="0"/>
              <a:pPr/>
              <a:t>‹N°›</a:t>
            </a:fld>
            <a:endParaRPr lang="fr-FR" dirty="0"/>
          </a:p>
        </p:txBody>
      </p:sp>
      <p:sp>
        <p:nvSpPr>
          <p:cNvPr id="23" name="Titre 6"/>
          <p:cNvSpPr>
            <a:spLocks noGrp="1"/>
          </p:cNvSpPr>
          <p:nvPr>
            <p:ph type="title"/>
          </p:nvPr>
        </p:nvSpPr>
        <p:spPr>
          <a:xfrm>
            <a:off x="2987780" y="228865"/>
            <a:ext cx="5699020" cy="684365"/>
          </a:xfrm>
        </p:spPr>
        <p:txBody>
          <a:bodyPr>
            <a:normAutofit/>
          </a:bodyPr>
          <a:lstStyle>
            <a:lvl1pPr>
              <a:defRPr sz="2800" b="1">
                <a:solidFill>
                  <a:schemeClr val="tx1"/>
                </a:solidFill>
                <a:latin typeface="+mj-lt"/>
              </a:defRPr>
            </a:lvl1pPr>
          </a:lstStyle>
          <a:p>
            <a:r>
              <a:rPr lang="fr-FR" dirty="0" smtClean="0"/>
              <a:t>Modifiez le style du titre</a:t>
            </a:r>
            <a:endParaRPr lang="fr-FR" dirty="0"/>
          </a:p>
        </p:txBody>
      </p:sp>
    </p:spTree>
    <p:extLst>
      <p:ext uri="{BB962C8B-B14F-4D97-AF65-F5344CB8AC3E}">
        <p14:creationId xmlns:p14="http://schemas.microsoft.com/office/powerpoint/2010/main" val="34857348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 du cours">
    <p:spTree>
      <p:nvGrpSpPr>
        <p:cNvPr id="1" name=""/>
        <p:cNvGrpSpPr/>
        <p:nvPr/>
      </p:nvGrpSpPr>
      <p:grpSpPr>
        <a:xfrm>
          <a:off x="0" y="0"/>
          <a:ext cx="0" cy="0"/>
          <a:chOff x="0" y="0"/>
          <a:chExt cx="0" cy="0"/>
        </a:xfrm>
      </p:grpSpPr>
      <p:sp>
        <p:nvSpPr>
          <p:cNvPr id="15" name="Rectangle 14"/>
          <p:cNvSpPr/>
          <p:nvPr userDrawn="1"/>
        </p:nvSpPr>
        <p:spPr bwMode="auto">
          <a:xfrm>
            <a:off x="2" y="0"/>
            <a:ext cx="2548800" cy="5715000"/>
          </a:xfrm>
          <a:prstGeom prst="rect">
            <a:avLst/>
          </a:prstGeom>
          <a:gradFill flip="none" rotWithShape="1">
            <a:gsLst>
              <a:gs pos="0">
                <a:srgbClr val="FFFFFF">
                  <a:lumMod val="50000"/>
                  <a:tint val="66000"/>
                  <a:satMod val="160000"/>
                </a:srgbClr>
              </a:gs>
              <a:gs pos="86000">
                <a:srgbClr val="FFFFFF">
                  <a:lumMod val="50000"/>
                </a:srgbClr>
              </a:gs>
              <a:gs pos="100000">
                <a:srgbClr val="FFFFFF">
                  <a:lumMod val="50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1" rIns="71320" bIns="35661" numCol="1" rtlCol="0" anchor="t" anchorCtr="0" compatLnSpc="1">
            <a:prstTxWarp prst="textNoShape">
              <a:avLst/>
            </a:prstTxWarp>
          </a:bodyPr>
          <a:lstStyle/>
          <a:p>
            <a:pPr marL="0" marR="0" lvl="0" indent="0" defTabSz="350411"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prstClr val="white">
                  <a:lumMod val="95000"/>
                </a:prstClr>
              </a:solidFill>
              <a:effectLst/>
              <a:uLnTx/>
              <a:uFillTx/>
              <a:cs typeface="Lucida Sans Unicode" pitchFamily="34" charset="0"/>
              <a:sym typeface="Arial" panose="020B0604020202020204" pitchFamily="34" charset="0"/>
            </a:endParaRPr>
          </a:p>
        </p:txBody>
      </p:sp>
      <p:grpSp>
        <p:nvGrpSpPr>
          <p:cNvPr id="5" name="Groupe 4"/>
          <p:cNvGrpSpPr/>
          <p:nvPr userDrawn="1"/>
        </p:nvGrpSpPr>
        <p:grpSpPr>
          <a:xfrm>
            <a:off x="247297" y="1938175"/>
            <a:ext cx="2056567" cy="784841"/>
            <a:chOff x="247297" y="1938175"/>
            <a:chExt cx="2056567" cy="784841"/>
          </a:xfrm>
        </p:grpSpPr>
        <p:sp>
          <p:nvSpPr>
            <p:cNvPr id="7" name="ZoneTexte 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9" name="ZoneTexte 8"/>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Titre 1"/>
          <p:cNvSpPr>
            <a:spLocks noGrp="1"/>
          </p:cNvSpPr>
          <p:nvPr>
            <p:ph type="title" hasCustomPrompt="1"/>
          </p:nvPr>
        </p:nvSpPr>
        <p:spPr>
          <a:xfrm>
            <a:off x="2699792" y="134938"/>
            <a:ext cx="6313582" cy="571500"/>
          </a:xfrm>
          <a:prstGeom prst="rect">
            <a:avLst/>
          </a:prstGeom>
        </p:spPr>
        <p:txBody>
          <a:bodyPr lIns="71320" tIns="35661" rIns="71320" bIns="35661"/>
          <a:lstStyle>
            <a:lvl1pPr algn="ctr">
              <a:defRPr sz="2800" b="1">
                <a:solidFill>
                  <a:schemeClr val="tx1"/>
                </a:solidFill>
                <a:latin typeface="+mj-lt"/>
              </a:defRPr>
            </a:lvl1pPr>
          </a:lstStyle>
          <a:p>
            <a:r>
              <a:rPr lang="fr-FR" dirty="0" smtClean="0"/>
              <a:t>Plan du cours</a:t>
            </a:r>
            <a:endParaRPr lang="fr-FR" dirty="0"/>
          </a:p>
        </p:txBody>
      </p:sp>
      <p:sp>
        <p:nvSpPr>
          <p:cNvPr id="12" name="Espace réservé du pied de page 2"/>
          <p:cNvSpPr>
            <a:spLocks noGrp="1"/>
          </p:cNvSpPr>
          <p:nvPr>
            <p:ph type="ftr" sz="quarter" idx="11"/>
          </p:nvPr>
        </p:nvSpPr>
        <p:spPr>
          <a:xfrm>
            <a:off x="3124200" y="5296959"/>
            <a:ext cx="2895600" cy="304271"/>
          </a:xfrm>
        </p:spPr>
        <p:txBody>
          <a:bodyPr/>
          <a:lstStyle/>
          <a:p>
            <a:endParaRPr lang="fr-FR"/>
          </a:p>
        </p:txBody>
      </p:sp>
      <p:sp>
        <p:nvSpPr>
          <p:cNvPr id="14"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Tree>
    <p:extLst>
      <p:ext uri="{BB962C8B-B14F-4D97-AF65-F5344CB8AC3E}">
        <p14:creationId xmlns:p14="http://schemas.microsoft.com/office/powerpoint/2010/main" val="21621652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nnière chapitre 1">
    <p:spTree>
      <p:nvGrpSpPr>
        <p:cNvPr id="1" name=""/>
        <p:cNvGrpSpPr/>
        <p:nvPr/>
      </p:nvGrpSpPr>
      <p:grpSpPr>
        <a:xfrm>
          <a:off x="0" y="0"/>
          <a:ext cx="0" cy="0"/>
          <a:chOff x="0" y="0"/>
          <a:chExt cx="0" cy="0"/>
        </a:xfrm>
      </p:grpSpPr>
      <p:sp>
        <p:nvSpPr>
          <p:cNvPr id="7" name="Rectangle 6"/>
          <p:cNvSpPr/>
          <p:nvPr userDrawn="1"/>
        </p:nvSpPr>
        <p:spPr bwMode="auto">
          <a:xfrm>
            <a:off x="0" y="0"/>
            <a:ext cx="2548800" cy="5715000"/>
          </a:xfrm>
          <a:prstGeom prst="rect">
            <a:avLst/>
          </a:prstGeom>
          <a:gradFill flip="none" rotWithShape="1">
            <a:gsLst>
              <a:gs pos="0">
                <a:srgbClr val="FFFF00"/>
              </a:gs>
              <a:gs pos="58850">
                <a:srgbClr val="FCF9D8"/>
              </a:gs>
              <a:gs pos="38000">
                <a:srgbClr val="FFFF75"/>
              </a:gs>
              <a:gs pos="100000">
                <a:srgbClr val="FFFF00"/>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grpSp>
        <p:nvGrpSpPr>
          <p:cNvPr id="22" name="Groupe 21"/>
          <p:cNvGrpSpPr/>
          <p:nvPr userDrawn="1"/>
        </p:nvGrpSpPr>
        <p:grpSpPr>
          <a:xfrm>
            <a:off x="247297" y="1938175"/>
            <a:ext cx="2056567" cy="784841"/>
            <a:chOff x="247297" y="1938175"/>
            <a:chExt cx="2056567" cy="784841"/>
          </a:xfrm>
        </p:grpSpPr>
        <p:sp>
          <p:nvSpPr>
            <p:cNvPr id="23" name="ZoneTexte 22"/>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4" name="ZoneTexte 23"/>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7" name="Imag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4" name="Titre 1"/>
          <p:cNvSpPr>
            <a:spLocks noGrp="1"/>
          </p:cNvSpPr>
          <p:nvPr userDrawn="1">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mj-lt"/>
              </a:defRPr>
            </a:lvl1pPr>
          </a:lstStyle>
          <a:p>
            <a:r>
              <a:rPr lang="fr-FR" dirty="0" smtClean="0"/>
              <a:t>Modifiez le style du titre</a:t>
            </a:r>
            <a:endParaRPr lang="fr-FR" dirty="0"/>
          </a:p>
        </p:txBody>
      </p:sp>
      <p:sp>
        <p:nvSpPr>
          <p:cNvPr id="17"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 Troisième niveau</a:t>
            </a:r>
          </a:p>
          <a:p>
            <a:pPr lvl="3"/>
            <a:r>
              <a:rPr lang="fr-FR" dirty="0" smtClean="0"/>
              <a:t>Quatrième niveau</a:t>
            </a:r>
          </a:p>
          <a:p>
            <a:pPr lvl="4"/>
            <a:r>
              <a:rPr lang="fr-FR" dirty="0" smtClean="0"/>
              <a:t>Cinquième niveau</a:t>
            </a:r>
            <a:endParaRPr lang="fr-FR" dirty="0"/>
          </a:p>
        </p:txBody>
      </p:sp>
      <p:sp>
        <p:nvSpPr>
          <p:cNvPr id="19" name="Rectangle 18"/>
          <p:cNvSpPr/>
          <p:nvPr userDrawn="1"/>
        </p:nvSpPr>
        <p:spPr>
          <a:xfrm>
            <a:off x="502436" y="3171555"/>
            <a:ext cx="1543928" cy="1308050"/>
          </a:xfrm>
          <a:prstGeom prst="rect">
            <a:avLst/>
          </a:prstGeom>
        </p:spPr>
        <p:txBody>
          <a:bodyPr wrap="square" tIns="0" bIns="0">
            <a:spAutoFit/>
          </a:bodyPr>
          <a:lstStyle/>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Principe et modèle de </a:t>
            </a:r>
            <a:r>
              <a:rPr lang="fr-FR" sz="1100" noProof="0" dirty="0" err="1" smtClean="0">
                <a:latin typeface="+mn-lt"/>
              </a:rPr>
              <a:t>CdC</a:t>
            </a:r>
            <a:endParaRPr lang="fr-FR" sz="1100" noProof="0" dirty="0" smtClean="0">
              <a:latin typeface="+mn-lt"/>
            </a:endParaRP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FAST,</a:t>
            </a:r>
            <a:r>
              <a:rPr lang="fr-FR" sz="1100" baseline="0" noProof="0" dirty="0" smtClean="0">
                <a:latin typeface="+mn-lt"/>
              </a:rPr>
              <a:t> </a:t>
            </a:r>
            <a:r>
              <a:rPr lang="fr-FR" sz="1100" noProof="0" dirty="0" smtClean="0">
                <a:latin typeface="+mn-lt"/>
              </a:rPr>
              <a:t>SADT,</a:t>
            </a:r>
            <a:r>
              <a:rPr lang="fr-FR" sz="1100" baseline="0" noProof="0" dirty="0" smtClean="0">
                <a:latin typeface="+mn-lt"/>
              </a:rPr>
              <a:t> </a:t>
            </a:r>
            <a:r>
              <a:rPr lang="fr-FR" sz="1100" noProof="0" dirty="0" smtClean="0">
                <a:latin typeface="+mn-lt"/>
              </a:rPr>
              <a:t>UML</a:t>
            </a: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Méthode APTE</a:t>
            </a: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Conseils</a:t>
            </a:r>
          </a:p>
        </p:txBody>
      </p:sp>
      <p:sp>
        <p:nvSpPr>
          <p:cNvPr id="20"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1" name="Espace réservé du pied de page 2"/>
          <p:cNvSpPr>
            <a:spLocks noGrp="1"/>
          </p:cNvSpPr>
          <p:nvPr>
            <p:ph type="ftr" sz="quarter" idx="11"/>
          </p:nvPr>
        </p:nvSpPr>
        <p:spPr>
          <a:xfrm>
            <a:off x="3124200" y="5296959"/>
            <a:ext cx="2895600" cy="304271"/>
          </a:xfrm>
        </p:spPr>
        <p:txBody>
          <a:bodyPr/>
          <a:lstStyle/>
          <a:p>
            <a:endParaRPr lang="fr-FR"/>
          </a:p>
        </p:txBody>
      </p:sp>
      <p:sp>
        <p:nvSpPr>
          <p:cNvPr id="25"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Tree>
    <p:extLst>
      <p:ext uri="{BB962C8B-B14F-4D97-AF65-F5344CB8AC3E}">
        <p14:creationId xmlns:p14="http://schemas.microsoft.com/office/powerpoint/2010/main" val="17380632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2" name="Titre 1"/>
          <p:cNvSpPr>
            <a:spLocks noGrp="1"/>
          </p:cNvSpPr>
          <p:nvPr>
            <p:ph type="title"/>
          </p:nvPr>
        </p:nvSpPr>
        <p:spPr>
          <a:xfrm>
            <a:off x="81023" y="134938"/>
            <a:ext cx="8932348" cy="571500"/>
          </a:xfrm>
          <a:prstGeom prst="rect">
            <a:avLst/>
          </a:prstGeom>
        </p:spPr>
        <p:txBody>
          <a:bodyPr/>
          <a:lstStyle>
            <a:lvl1pPr algn="ctr">
              <a:defRPr sz="2800" b="1">
                <a:solidFill>
                  <a:schemeClr val="tx1"/>
                </a:solidFill>
                <a:latin typeface="Calibri" pitchFamily="34" charset="0"/>
              </a:defRPr>
            </a:lvl1pPr>
          </a:lstStyle>
          <a:p>
            <a:r>
              <a:rPr lang="fr-FR" dirty="0" smtClean="0"/>
              <a:t>Modifiez le style du titre</a:t>
            </a:r>
            <a:endParaRPr lang="fr-FR" dirty="0"/>
          </a:p>
        </p:txBody>
      </p:sp>
    </p:spTree>
    <p:extLst>
      <p:ext uri="{BB962C8B-B14F-4D97-AF65-F5344CB8AC3E}">
        <p14:creationId xmlns:p14="http://schemas.microsoft.com/office/powerpoint/2010/main" val="3493083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annière chapitre 2">
    <p:spTree>
      <p:nvGrpSpPr>
        <p:cNvPr id="1" name=""/>
        <p:cNvGrpSpPr/>
        <p:nvPr/>
      </p:nvGrpSpPr>
      <p:grpSpPr>
        <a:xfrm>
          <a:off x="0" y="0"/>
          <a:ext cx="0" cy="0"/>
          <a:chOff x="0" y="0"/>
          <a:chExt cx="0" cy="0"/>
        </a:xfrm>
      </p:grpSpPr>
      <p:sp>
        <p:nvSpPr>
          <p:cNvPr id="5" name="Rectangle 4"/>
          <p:cNvSpPr/>
          <p:nvPr userDrawn="1"/>
        </p:nvSpPr>
        <p:spPr bwMode="auto">
          <a:xfrm>
            <a:off x="-1" y="0"/>
            <a:ext cx="2548800" cy="5715000"/>
          </a:xfrm>
          <a:prstGeom prst="rect">
            <a:avLst/>
          </a:prstGeom>
          <a:gradFill>
            <a:gsLst>
              <a:gs pos="0">
                <a:schemeClr val="tx2">
                  <a:lumMod val="60000"/>
                  <a:lumOff val="40000"/>
                </a:schemeClr>
              </a:gs>
              <a:gs pos="30000">
                <a:srgbClr val="00B0F0"/>
              </a:gs>
              <a:gs pos="100000">
                <a:srgbClr val="00B0F0"/>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12" name="Rectangle 11"/>
          <p:cNvSpPr/>
          <p:nvPr userDrawn="1"/>
        </p:nvSpPr>
        <p:spPr>
          <a:xfrm>
            <a:off x="552039" y="3139422"/>
            <a:ext cx="1733945" cy="815608"/>
          </a:xfrm>
          <a:prstGeom prst="rect">
            <a:avLst/>
          </a:prstGeom>
        </p:spPr>
        <p:txBody>
          <a:bodyPr wrap="square" tIns="0" bIns="0">
            <a:spAutoFit/>
          </a:bodyPr>
          <a:lstStyle/>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OT : lots</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DR : responsabilités</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Matrice RACI</a:t>
            </a:r>
          </a:p>
        </p:txBody>
      </p:sp>
      <p:grpSp>
        <p:nvGrpSpPr>
          <p:cNvPr id="24" name="Groupe 23"/>
          <p:cNvGrpSpPr/>
          <p:nvPr userDrawn="1"/>
        </p:nvGrpSpPr>
        <p:grpSpPr>
          <a:xfrm>
            <a:off x="247297" y="1938175"/>
            <a:ext cx="2056567" cy="784841"/>
            <a:chOff x="247297" y="1938175"/>
            <a:chExt cx="2056567" cy="784841"/>
          </a:xfrm>
        </p:grpSpPr>
        <p:sp>
          <p:nvSpPr>
            <p:cNvPr id="25" name="ZoneTexte 24"/>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6" name="ZoneTexte 25"/>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9" name="Imag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3" name="Titre 1"/>
          <p:cNvSpPr>
            <a:spLocks noGrp="1"/>
          </p:cNvSpPr>
          <p:nvPr>
            <p:ph type="title"/>
          </p:nvPr>
        </p:nvSpPr>
        <p:spPr>
          <a:xfrm>
            <a:off x="2699792" y="134938"/>
            <a:ext cx="6313582" cy="571500"/>
          </a:xfrm>
          <a:prstGeom prst="rect">
            <a:avLst/>
          </a:prstGeom>
        </p:spPr>
        <p:txBody>
          <a:bodyPr lIns="71320" tIns="35661" rIns="71320" bIns="35661"/>
          <a:lstStyle>
            <a:lvl1pPr algn="ctr">
              <a:defRPr sz="2800" b="1">
                <a:solidFill>
                  <a:schemeClr val="tx1"/>
                </a:solidFill>
                <a:latin typeface="+mj-lt"/>
              </a:defRPr>
            </a:lvl1pPr>
          </a:lstStyle>
          <a:p>
            <a:r>
              <a:rPr lang="fr-FR" dirty="0" smtClean="0"/>
              <a:t>Modifiez le style du titre</a:t>
            </a:r>
            <a:endParaRPr lang="fr-FR" dirty="0"/>
          </a:p>
        </p:txBody>
      </p:sp>
      <p:sp>
        <p:nvSpPr>
          <p:cNvPr id="14"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0"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2</a:t>
            </a:r>
            <a:endParaRPr lang="fr-FR" sz="1200" b="1" dirty="0">
              <a:latin typeface="+mn-lt"/>
            </a:endParaRPr>
          </a:p>
        </p:txBody>
      </p:sp>
      <p:sp>
        <p:nvSpPr>
          <p:cNvPr id="21" name="Espace réservé du pied de page 2"/>
          <p:cNvSpPr>
            <a:spLocks noGrp="1"/>
          </p:cNvSpPr>
          <p:nvPr>
            <p:ph type="ftr" sz="quarter" idx="11"/>
          </p:nvPr>
        </p:nvSpPr>
        <p:spPr>
          <a:xfrm>
            <a:off x="3124200" y="5296959"/>
            <a:ext cx="2895600" cy="304271"/>
          </a:xfrm>
        </p:spPr>
        <p:txBody>
          <a:bodyPr/>
          <a:lstStyle/>
          <a:p>
            <a:endParaRPr lang="fr-FR"/>
          </a:p>
        </p:txBody>
      </p:sp>
      <p:sp>
        <p:nvSpPr>
          <p:cNvPr id="22"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Tree>
    <p:extLst>
      <p:ext uri="{BB962C8B-B14F-4D97-AF65-F5344CB8AC3E}">
        <p14:creationId xmlns:p14="http://schemas.microsoft.com/office/powerpoint/2010/main" val="2483543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Vide">
    <p:spTree>
      <p:nvGrpSpPr>
        <p:cNvPr id="1" name=""/>
        <p:cNvGrpSpPr/>
        <p:nvPr/>
      </p:nvGrpSpPr>
      <p:grpSpPr>
        <a:xfrm>
          <a:off x="0" y="0"/>
          <a:ext cx="0" cy="0"/>
          <a:chOff x="0" y="0"/>
          <a:chExt cx="0" cy="0"/>
        </a:xfrm>
      </p:grpSpPr>
      <p:sp>
        <p:nvSpPr>
          <p:cNvPr id="2" name="Titre 1"/>
          <p:cNvSpPr>
            <a:spLocks noGrp="1"/>
          </p:cNvSpPr>
          <p:nvPr>
            <p:ph type="title"/>
          </p:nvPr>
        </p:nvSpPr>
        <p:spPr>
          <a:xfrm>
            <a:off x="81023" y="134938"/>
            <a:ext cx="8932348" cy="571500"/>
          </a:xfrm>
          <a:prstGeom prst="rect">
            <a:avLst/>
          </a:prstGeom>
        </p:spPr>
        <p:txBody>
          <a:bodyPr/>
          <a:lstStyle>
            <a:lvl1pPr algn="ctr">
              <a:defRPr sz="2800" b="1">
                <a:solidFill>
                  <a:schemeClr val="tx1"/>
                </a:solidFill>
                <a:latin typeface="Calibri" pitchFamily="34" charset="0"/>
              </a:defRPr>
            </a:lvl1pPr>
          </a:lstStyle>
          <a:p>
            <a:r>
              <a:rPr lang="fr-FR" dirty="0" smtClean="0"/>
              <a:t>Modifiez le style du titre</a:t>
            </a:r>
            <a:endParaRPr lang="fr-FR" dirty="0"/>
          </a:p>
        </p:txBody>
      </p:sp>
    </p:spTree>
    <p:extLst>
      <p:ext uri="{BB962C8B-B14F-4D97-AF65-F5344CB8AC3E}">
        <p14:creationId xmlns:p14="http://schemas.microsoft.com/office/powerpoint/2010/main" val="3493083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nnière chapitre 3">
    <p:spTree>
      <p:nvGrpSpPr>
        <p:cNvPr id="1" name=""/>
        <p:cNvGrpSpPr/>
        <p:nvPr/>
      </p:nvGrpSpPr>
      <p:grpSpPr>
        <a:xfrm>
          <a:off x="0" y="0"/>
          <a:ext cx="0" cy="0"/>
          <a:chOff x="0" y="0"/>
          <a:chExt cx="0" cy="0"/>
        </a:xfrm>
      </p:grpSpPr>
      <p:sp>
        <p:nvSpPr>
          <p:cNvPr id="4" name="Rectangle 3"/>
          <p:cNvSpPr/>
          <p:nvPr userDrawn="1"/>
        </p:nvSpPr>
        <p:spPr bwMode="auto">
          <a:xfrm>
            <a:off x="-1" y="-3770"/>
            <a:ext cx="2548800" cy="5715000"/>
          </a:xfrm>
          <a:prstGeom prst="rect">
            <a:avLst/>
          </a:prstGeom>
          <a:gradFill flip="none" rotWithShape="1">
            <a:gsLst>
              <a:gs pos="0">
                <a:schemeClr val="accent4"/>
              </a:gs>
              <a:gs pos="50000">
                <a:schemeClr val="accent4">
                  <a:lumMod val="60000"/>
                  <a:lumOff val="40000"/>
                  <a:tint val="44500"/>
                  <a:satMod val="160000"/>
                </a:schemeClr>
              </a:gs>
              <a:gs pos="100000">
                <a:srgbClr val="7030A0"/>
              </a:gs>
            </a:gsLst>
            <a:path path="circle">
              <a:fillToRect l="100000" t="100000"/>
            </a:path>
            <a:tileRect r="-100000" b="-10000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grpSp>
        <p:nvGrpSpPr>
          <p:cNvPr id="24" name="Groupe 23"/>
          <p:cNvGrpSpPr/>
          <p:nvPr userDrawn="1"/>
        </p:nvGrpSpPr>
        <p:grpSpPr>
          <a:xfrm>
            <a:off x="247297" y="1938175"/>
            <a:ext cx="2056567" cy="784841"/>
            <a:chOff x="247297" y="1938175"/>
            <a:chExt cx="2056567" cy="784841"/>
          </a:xfrm>
        </p:grpSpPr>
        <p:sp>
          <p:nvSpPr>
            <p:cNvPr id="25" name="ZoneTexte 24"/>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6" name="ZoneTexte 25"/>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9" name="Imag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2"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mj-lt"/>
              </a:defRPr>
            </a:lvl1pPr>
          </a:lstStyle>
          <a:p>
            <a:r>
              <a:rPr lang="fr-FR" dirty="0" smtClean="0"/>
              <a:t>Modifiez le style du titre</a:t>
            </a:r>
            <a:endParaRPr lang="fr-FR" dirty="0"/>
          </a:p>
        </p:txBody>
      </p:sp>
      <p:sp>
        <p:nvSpPr>
          <p:cNvPr id="13"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6" name="ZoneTexte 15"/>
          <p:cNvSpPr txBox="1"/>
          <p:nvPr userDrawn="1"/>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3</a:t>
            </a:r>
            <a:endParaRPr lang="fr-FR" sz="1200" b="1" dirty="0">
              <a:latin typeface="+mn-lt"/>
            </a:endParaRPr>
          </a:p>
        </p:txBody>
      </p:sp>
      <p:sp>
        <p:nvSpPr>
          <p:cNvPr id="17" name="Espace réservé du pied de page 2"/>
          <p:cNvSpPr>
            <a:spLocks noGrp="1"/>
          </p:cNvSpPr>
          <p:nvPr>
            <p:ph type="ftr" sz="quarter" idx="11"/>
          </p:nvPr>
        </p:nvSpPr>
        <p:spPr>
          <a:xfrm>
            <a:off x="3124200" y="5296959"/>
            <a:ext cx="2895600" cy="304271"/>
          </a:xfrm>
        </p:spPr>
        <p:txBody>
          <a:bodyPr/>
          <a:lstStyle/>
          <a:p>
            <a:endParaRPr lang="fr-FR"/>
          </a:p>
        </p:txBody>
      </p:sp>
      <p:sp>
        <p:nvSpPr>
          <p:cNvPr id="18"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
        <p:nvSpPr>
          <p:cNvPr id="14" name="Rectangle 13"/>
          <p:cNvSpPr/>
          <p:nvPr userDrawn="1"/>
        </p:nvSpPr>
        <p:spPr>
          <a:xfrm>
            <a:off x="714348" y="3113053"/>
            <a:ext cx="1295474" cy="907941"/>
          </a:xfrm>
          <a:prstGeom prst="rect">
            <a:avLst/>
          </a:prstGeom>
        </p:spPr>
        <p:txBody>
          <a:bodyPr wrap="square">
            <a:spAutoFit/>
          </a:bodyPr>
          <a:lstStyle/>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PERT</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GANTT</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Jalon</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Espace réservé du titre 1"/>
          <p:cNvSpPr>
            <a:spLocks noGrp="1"/>
          </p:cNvSpPr>
          <p:nvPr>
            <p:ph type="title"/>
          </p:nvPr>
        </p:nvSpPr>
        <p:spPr>
          <a:xfrm>
            <a:off x="457200" y="228600"/>
            <a:ext cx="8229600" cy="952500"/>
          </a:xfrm>
          <a:prstGeom prst="rect">
            <a:avLst/>
          </a:prstGeom>
        </p:spPr>
        <p:txBody>
          <a:bodyPr vert="horz" lIns="71320" tIns="35661" rIns="71320" bIns="35661" rtlCol="0" anchor="ctr">
            <a:normAutofit/>
          </a:bodyPr>
          <a:lstStyle/>
          <a:p>
            <a:pPr lvl="0" algn="ctr"/>
            <a:r>
              <a:rPr lang="fr-FR" smtClean="0"/>
              <a:t>Modifiez le style du titre</a:t>
            </a:r>
            <a:endParaRPr lang="fr-FR"/>
          </a:p>
        </p:txBody>
      </p:sp>
      <p:sp>
        <p:nvSpPr>
          <p:cNvPr id="18" name="Espace réservé du pied de page 2"/>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9" name="Espace réservé du texte 3"/>
          <p:cNvSpPr>
            <a:spLocks noGrp="1"/>
          </p:cNvSpPr>
          <p:nvPr>
            <p:ph type="body" idx="1"/>
          </p:nvPr>
        </p:nvSpPr>
        <p:spPr>
          <a:xfrm>
            <a:off x="457200" y="1333500"/>
            <a:ext cx="8229600" cy="3771900"/>
          </a:xfrm>
          <a:prstGeom prst="rect">
            <a:avLst/>
          </a:prstGeom>
        </p:spPr>
        <p:txBody>
          <a:bodyPr vert="horz" lIns="71320" tIns="35661" rIns="71320" bIns="35661" rtlCol="0">
            <a:normAutofit/>
          </a:bodyPr>
          <a:lstStyle/>
          <a:p>
            <a:pPr lvl="0">
              <a:buClrTx/>
            </a:pPr>
            <a:r>
              <a:rPr lang="fr-FR" smtClean="0"/>
              <a:t>Modifiez les styles du texte du masque</a:t>
            </a:r>
          </a:p>
          <a:p>
            <a:pPr lvl="1">
              <a:buClrTx/>
            </a:pPr>
            <a:r>
              <a:rPr lang="fr-FR" smtClean="0"/>
              <a:t>Deuxième niveau</a:t>
            </a:r>
          </a:p>
          <a:p>
            <a:pPr lvl="2">
              <a:buClrTx/>
            </a:pPr>
            <a:r>
              <a:rPr lang="fr-FR" smtClean="0"/>
              <a:t>Troisième niveau</a:t>
            </a:r>
          </a:p>
          <a:p>
            <a:pPr lvl="3">
              <a:buClrTx/>
            </a:pPr>
            <a:r>
              <a:rPr lang="fr-FR" smtClean="0"/>
              <a:t>Quatrième niveau</a:t>
            </a:r>
          </a:p>
          <a:p>
            <a:pPr lvl="4">
              <a:buClrTx/>
            </a:pPr>
            <a:r>
              <a:rPr lang="fr-FR" smtClean="0"/>
              <a:t>Cinquième niveau</a:t>
            </a:r>
            <a:endParaRPr lang="fr-FR"/>
          </a:p>
        </p:txBody>
      </p:sp>
      <p:sp>
        <p:nvSpPr>
          <p:cNvPr id="20" name="Espace réservé de la date 4"/>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2" name="Espace réservé du numéro de diapositive 1"/>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6A09545F-4209-4503-B93D-5DC5F38D470D}" type="slidenum">
              <a:rPr lang="fr-FR" smtClean="0"/>
              <a:pPr/>
              <a:t>‹N°›</a:t>
            </a:fld>
            <a:endParaRPr lang="fr-FR"/>
          </a:p>
        </p:txBody>
      </p:sp>
    </p:spTree>
    <p:extLst>
      <p:ext uri="{BB962C8B-B14F-4D97-AF65-F5344CB8AC3E}">
        <p14:creationId xmlns:p14="http://schemas.microsoft.com/office/powerpoint/2010/main" val="3883433967"/>
      </p:ext>
    </p:extLst>
  </p:cSld>
  <p:clrMap bg1="lt1" tx1="dk1" bg2="lt2" tx2="dk2" accent1="accent1" accent2="accent2" accent3="accent3" accent4="accent4" accent5="accent5" accent6="accent6" hlink="hlink" folHlink="folHlink"/>
  <p:sldLayoutIdLst>
    <p:sldLayoutId id="2147483744" r:id="rId1"/>
    <p:sldLayoutId id="2147483754" r:id="rId2"/>
    <p:sldLayoutId id="2147483763" r:id="rId3"/>
    <p:sldLayoutId id="2147483764" r:id="rId4"/>
    <p:sldLayoutId id="2147483741" r:id="rId5"/>
    <p:sldLayoutId id="2147483756" r:id="rId6"/>
    <p:sldLayoutId id="2147483740" r:id="rId7"/>
    <p:sldLayoutId id="2147483759" r:id="rId8"/>
    <p:sldLayoutId id="2147483758" r:id="rId9"/>
    <p:sldLayoutId id="2147483760" r:id="rId10"/>
    <p:sldLayoutId id="2147483736" r:id="rId11"/>
    <p:sldLayoutId id="2147483737"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a/a0/Construction_tour_eiffel2.JPG" TargetMode="External"/><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gestiondeprojet.pm/organisation-des-projets/" TargetMode="Externa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hyperlink" Target="http://fr.wikipedia.org/wiki/Function_Analysis_System_Techniqu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Sadt.pn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fr.wikipedia.org/wiki/Analyse_fonctionnelle_descendante" TargetMode="External"/><Relationship Id="rId4" Type="http://schemas.openxmlformats.org/officeDocument/2006/relationships/hyperlink" Target="http://www.sbaysite.com/sciences_ingenieur/Module1/analyse_fonctionnelle.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baysite.net/"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fr.wikipedia.org/wiki/Unified_Modeling_Language"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gestiondeprojet.pm/analyse-fonctionnell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gestiondeprojet.pm/exercice-analyse-fonctionnelle/"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goo.gl/hd8XNn"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tmp"/></Relationships>
</file>

<file path=ppt/slides/_rels/slide19.xml.rels><?xml version="1.0" encoding="UTF-8" standalone="yes"?>
<Relationships xmlns="http://schemas.openxmlformats.org/package/2006/relationships"><Relationship Id="rId3" Type="http://schemas.openxmlformats.org/officeDocument/2006/relationships/hyperlink" Target="http://goo.gl/uTFqf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tm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stiondeprojet.p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tmp"/><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tmp"/></Relationships>
</file>

<file path=ppt/slides/_rels/slide21.xml.rels><?xml version="1.0" encoding="UTF-8" standalone="yes"?>
<Relationships xmlns="http://schemas.openxmlformats.org/package/2006/relationships"><Relationship Id="rId3" Type="http://schemas.openxmlformats.org/officeDocument/2006/relationships/hyperlink" Target="https://goo.gl/ustQLX"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gestiondeprojet.pm/cahier-des-charg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goo.gl/PgVysl"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upload.wikimedia.org/wikipedia/commons/a/a0/Construction_tour_eiffel2.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3.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5.xml"/><Relationship Id="rId7" Type="http://schemas.openxmlformats.org/officeDocument/2006/relationships/diagramColors" Target="../diagrams/colors4.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goo.gl/2uGj8s" TargetMode="External"/><Relationship Id="rId4" Type="http://schemas.openxmlformats.org/officeDocument/2006/relationships/hyperlink" Target="http://goo.gl/s2yRtv" TargetMode="External"/><Relationship Id="rId9" Type="http://schemas.openxmlformats.org/officeDocument/2006/relationships/hyperlink" Target="http://creativecommons.org/about/downloads" TargetMode="External"/></Relationships>
</file>

<file path=ppt/slides/_rels/slide30.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notesSlide" Target="../notesSlides/notesSlide26.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comments" Target="../comments/comment3.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goo.gl/UisRv"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5.png"/><Relationship Id="rId2" Type="http://schemas.openxmlformats.org/officeDocument/2006/relationships/slideLayout" Target="../slideLayouts/slideLayout9.xml"/><Relationship Id="rId1" Type="http://schemas.openxmlformats.org/officeDocument/2006/relationships/tags" Target="../tags/tag14.xml"/><Relationship Id="rId6" Type="http://schemas.openxmlformats.org/officeDocument/2006/relationships/hyperlink" Target="http://upload.wikimedia.org/wikipedia/commons/8/89/Henri_Gannt.jpg" TargetMode="External"/><Relationship Id="rId5" Type="http://schemas.openxmlformats.org/officeDocument/2006/relationships/hyperlink" Target="http://www.roe.ac.uk/~nch/wfcam/VDF-WFA-VSA-003-I1/VDF-WFA-VSA-003-I1.html" TargetMode="Externa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15.xml"/><Relationship Id="rId5" Type="http://schemas.openxmlformats.org/officeDocument/2006/relationships/hyperlink" Target="http://img.brothersoft.com/screenshots/softimage/g/gantt_chart_builder_(access)-13944-1229572071.jpeg" TargetMode="Externa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hyperlink" Target="http://www.framasoft.net/IMG/png/screen-33.png"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hyperlink" Target="http://gantter.com/"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hyperlink" Target="http://www.framasoft.net/article2071.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goo.gl/bGTAI" TargetMode="External"/><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2.xml"/></Relationships>
</file>

<file path=ppt/slides/_rels/slide5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46.xml"/><Relationship Id="rId7" Type="http://schemas.openxmlformats.org/officeDocument/2006/relationships/image" Target="../media/image45.png"/><Relationship Id="rId2" Type="http://schemas.openxmlformats.org/officeDocument/2006/relationships/slideLayout" Target="../slideLayouts/slideLayout10.xml"/><Relationship Id="rId1" Type="http://schemas.openxmlformats.org/officeDocument/2006/relationships/tags" Target="../tags/tag1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10.xml"/><Relationship Id="rId4" Type="http://schemas.openxmlformats.org/officeDocument/2006/relationships/hyperlink" Target="http://perso.campus.ecp.fr/~objectifdd/odd2005/fa/budget.jpg"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hyperlink" Target="http://goo.gl/bGTAI"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tags" Target="../tags/tag19.xml"/><Relationship Id="rId5" Type="http://schemas.openxmlformats.org/officeDocument/2006/relationships/image" Target="../media/image49.png"/><Relationship Id="rId4" Type="http://schemas.openxmlformats.org/officeDocument/2006/relationships/hyperlink" Target="http://www.identitycosmos.com/wp-content/uploads/2011/10/Update.png"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1.xml"/><Relationship Id="rId1" Type="http://schemas.openxmlformats.org/officeDocument/2006/relationships/tags" Target="../tags/tag20.xml"/><Relationship Id="rId6" Type="http://schemas.openxmlformats.org/officeDocument/2006/relationships/image" Target="../media/image50.png"/><Relationship Id="rId5" Type="http://schemas.openxmlformats.org/officeDocument/2006/relationships/hyperlink" Target="http://rb.ec-lille.fr/l/Projets/Projet_Evaluation_Impact.html" TargetMode="External"/><Relationship Id="rId4" Type="http://schemas.openxmlformats.org/officeDocument/2006/relationships/hyperlink" Target="http://www.geniusinside.com/siteen.nsf/0/6F628147717F936CC12575F500354269/$file/ProjectStatusDashboards.jpg"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1.xml"/><Relationship Id="rId1" Type="http://schemas.openxmlformats.org/officeDocument/2006/relationships/tags" Target="../tags/tag21.xml"/><Relationship Id="rId5" Type="http://schemas.openxmlformats.org/officeDocument/2006/relationships/hyperlink" Target="http://rb.ec-lille.fr/gestion_projet.htm" TargetMode="External"/><Relationship Id="rId4" Type="http://schemas.openxmlformats.org/officeDocument/2006/relationships/image" Target="../media/image51.tm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www.geograph.org.uk/photo/2929810" TargetMode="External"/><Relationship Id="rId2" Type="http://schemas.openxmlformats.org/officeDocument/2006/relationships/notesSlide" Target="../notesSlides/notesSlide56.xml"/><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1.xml"/><Relationship Id="rId1" Type="http://schemas.openxmlformats.org/officeDocument/2006/relationships/tags" Target="../tags/tag22.xml"/><Relationship Id="rId4" Type="http://schemas.openxmlformats.org/officeDocument/2006/relationships/hyperlink" Target="http://rb.ec-lille.fr/l/Projets/Projet_Evaluation_Impact.html"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1.xml"/><Relationship Id="rId1" Type="http://schemas.openxmlformats.org/officeDocument/2006/relationships/tags" Target="../tags/tag23.xml"/><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55.png"/><Relationship Id="rId2" Type="http://schemas.openxmlformats.org/officeDocument/2006/relationships/slideLayout" Target="../slideLayouts/slideLayout11.xml"/><Relationship Id="rId1" Type="http://schemas.openxmlformats.org/officeDocument/2006/relationships/tags" Target="../tags/tag24.xml"/><Relationship Id="rId6" Type="http://schemas.openxmlformats.org/officeDocument/2006/relationships/hyperlink" Target="http://rb.ec-lille.fr/l/Projets/Projet_Evaluation_Impact.html" TargetMode="External"/><Relationship Id="rId5" Type="http://schemas.openxmlformats.org/officeDocument/2006/relationships/image" Target="../media/image54.jpeg"/><Relationship Id="rId4" Type="http://schemas.openxmlformats.org/officeDocument/2006/relationships/hyperlink" Target="http://commons.wikimedia.org/wiki/File:Death_skull.svg?uselang=fr"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hyperlink" Target="http://goo.gl/kHXShk" TargetMode="Externa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12.xml"/><Relationship Id="rId5" Type="http://schemas.openxmlformats.org/officeDocument/2006/relationships/hyperlink" Target="http://goo.gl/2mmlX" TargetMode="External"/><Relationship Id="rId4" Type="http://schemas.microsoft.com/office/2007/relationships/hdphoto" Target="../media/hdphoto2.wdp"/></Relationships>
</file>

<file path=ppt/slides/_rels/slide6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63.xml"/><Relationship Id="rId7" Type="http://schemas.openxmlformats.org/officeDocument/2006/relationships/diagramColors" Target="../diagrams/colors7.xml"/><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comments" Target="../comments/comment4.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hyperlink" Target="http://fr.wikipedia.org/wiki/Fichier:Agile_Software_Development_methodology.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WMF"/></Relationships>
</file>

<file path=ppt/slides/_rels/slide70.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8" Type="http://schemas.openxmlformats.org/officeDocument/2006/relationships/hyperlink" Target="http://www.flickr.com/photos/prolithic/6995838937/" TargetMode="External"/><Relationship Id="rId3" Type="http://schemas.openxmlformats.org/officeDocument/2006/relationships/notesSlide" Target="../notesSlides/notesSlide66.xml"/><Relationship Id="rId7" Type="http://schemas.openxmlformats.org/officeDocument/2006/relationships/hyperlink" Target="http://sarcoptess.deviantart.com/art/Car-sketch-279078922?q=gallery:Sarcoptess%20randomize:1&amp;qo=5" TargetMode="External"/><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hyperlink" Target="http://upload.wikimedia.org/wikipedia/commons/b/b2/GoCar_Logo.jpg" TargetMode="External"/><Relationship Id="rId5" Type="http://schemas.openxmlformats.org/officeDocument/2006/relationships/image" Target="../media/image61.jpeg"/><Relationship Id="rId10" Type="http://schemas.openxmlformats.org/officeDocument/2006/relationships/image" Target="../media/image63.jpeg"/><Relationship Id="rId4" Type="http://schemas.openxmlformats.org/officeDocument/2006/relationships/image" Target="../media/image60.png"/><Relationship Id="rId9" Type="http://schemas.openxmlformats.org/officeDocument/2006/relationships/image" Target="../media/image62.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2.xml"/><Relationship Id="rId1" Type="http://schemas.openxmlformats.org/officeDocument/2006/relationships/tags" Target="../tags/tag27.xml"/><Relationship Id="rId5" Type="http://schemas.openxmlformats.org/officeDocument/2006/relationships/image" Target="../media/image64.jpeg"/><Relationship Id="rId4" Type="http://schemas.openxmlformats.org/officeDocument/2006/relationships/hyperlink" Target="http://www.flickr.com/photos/preef/1675419209/sizes/l/in/photostream/"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fr.wikipedia.org/wiki/Freeplane" TargetMode="External"/><Relationship Id="rId3" Type="http://schemas.openxmlformats.org/officeDocument/2006/relationships/notesSlide" Target="../notesSlides/notesSlide68.xml"/><Relationship Id="rId7" Type="http://schemas.openxmlformats.org/officeDocument/2006/relationships/hyperlink" Target="http://creately.com/" TargetMode="External"/><Relationship Id="rId2" Type="http://schemas.openxmlformats.org/officeDocument/2006/relationships/slideLayout" Target="../slideLayouts/slideLayout12.xml"/><Relationship Id="rId1" Type="http://schemas.openxmlformats.org/officeDocument/2006/relationships/tags" Target="../tags/tag28.xml"/><Relationship Id="rId6" Type="http://schemas.openxmlformats.org/officeDocument/2006/relationships/hyperlink" Target="http://vue.tufts.edu/" TargetMode="External"/><Relationship Id="rId5" Type="http://schemas.openxmlformats.org/officeDocument/2006/relationships/hyperlink" Target="http://gestiondeprojet.pm/groupware-et-logiciels/" TargetMode="External"/><Relationship Id="rId10" Type="http://schemas.openxmlformats.org/officeDocument/2006/relationships/hyperlink" Target="http://gantter.com/" TargetMode="External"/><Relationship Id="rId4" Type="http://schemas.openxmlformats.org/officeDocument/2006/relationships/hyperlink" Target="http://goo.gl/8UoJ8" TargetMode="External"/><Relationship Id="rId9" Type="http://schemas.openxmlformats.org/officeDocument/2006/relationships/hyperlink" Target="http://www.framasoft.net/article2071.html"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9.xml"/><Relationship Id="rId1" Type="http://schemas.openxmlformats.org/officeDocument/2006/relationships/slideLayout" Target="../slideLayouts/slideLayout12.xml"/><Relationship Id="rId5" Type="http://schemas.openxmlformats.org/officeDocument/2006/relationships/image" Target="../media/image65.jpeg"/><Relationship Id="rId4" Type="http://schemas.openxmlformats.org/officeDocument/2006/relationships/image" Target="../media/image60.png"/></Relationships>
</file>

<file path=ppt/slides/_rels/slide75.xml.rels><?xml version="1.0" encoding="UTF-8" standalone="yes"?>
<Relationships xmlns="http://schemas.openxmlformats.org/package/2006/relationships"><Relationship Id="rId3" Type="http://schemas.openxmlformats.org/officeDocument/2006/relationships/hyperlink" Target="http://goo.gl/aRbdKz" TargetMode="External"/><Relationship Id="rId2" Type="http://schemas.openxmlformats.org/officeDocument/2006/relationships/notesSlide" Target="../notesSlides/notesSlide70.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sites.google.com/site/coursgestiondeprojet/faqs/fiches-pratiques-de-gestion-de-projet"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gestiondeprojet.pm/"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fr.slideshare.net/bachelet/projet-outils-organisationprojet-43522242" TargetMode="External"/><Relationship Id="rId5" Type="http://schemas.openxmlformats.org/officeDocument/2006/relationships/hyperlink" Target="http://fr.slideshare.net/bachelet/projet-outils-organisationprojet" TargetMode="External"/><Relationship Id="rId4" Type="http://schemas.openxmlformats.org/officeDocument/2006/relationships/hyperlink" Target="http://fr.slideshare.net/bachelet/outils-dorganisation-de-projet" TargetMode="External"/></Relationships>
</file>

<file path=ppt/slides/_rels/slide7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upload.wikimedia.org/wikipedia/commons/9/97/Construction_tour_eiffel.JPG"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hyperlink" Target="http://gestiondeprojet.pm/analyse-fonctionnelle/" TargetMode="External"/><Relationship Id="rId5" Type="http://schemas.openxmlformats.org/officeDocument/2006/relationships/hyperlink" Target="https://docs.google.com/document/d/17tSzOgEONqNtuZoF6JQGGNHaSBaa0GEhCkxPslfbMF8/edit#heading=h.ddds9gih82s9" TargetMode="External"/><Relationship Id="rId4" Type="http://schemas.openxmlformats.org/officeDocument/2006/relationships/hyperlink" Target="http://goo.gl/QFKW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24328" y="5461290"/>
            <a:ext cx="1549378" cy="253916"/>
          </a:xfrm>
          <a:prstGeom prst="rect">
            <a:avLst/>
          </a:prstGeom>
          <a:solidFill>
            <a:schemeClr val="bg1"/>
          </a:solidFill>
        </p:spPr>
        <p:txBody>
          <a:bodyPr wrap="square">
            <a:spAutoFit/>
          </a:bodyPr>
          <a:lstStyle/>
          <a:p>
            <a:pPr algn="r"/>
            <a:r>
              <a:rPr lang="fr-FR" sz="1050" dirty="0" smtClean="0">
                <a:solidFill>
                  <a:srgbClr val="000000"/>
                </a:solidFill>
                <a:hlinkClick r:id="rId3"/>
              </a:rPr>
              <a:t>photo : domaine public</a:t>
            </a:r>
            <a:endParaRPr lang="fr-FR" sz="1000" dirty="0">
              <a:solidFill>
                <a:srgbClr val="000000"/>
              </a:solidFill>
            </a:endParaRPr>
          </a:p>
        </p:txBody>
      </p:sp>
      <p:sp>
        <p:nvSpPr>
          <p:cNvPr id="6" name="Rectangle 176"/>
          <p:cNvSpPr txBox="1">
            <a:spLocks noChangeArrowheads="1"/>
          </p:cNvSpPr>
          <p:nvPr/>
        </p:nvSpPr>
        <p:spPr>
          <a:xfrm>
            <a:off x="3254772" y="4347083"/>
            <a:ext cx="4436368" cy="42004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800" b="1" i="0" u="none" strike="noStrike" kern="1200" cap="none" spc="0" normalizeH="0" baseline="0" noProof="0" dirty="0" smtClean="0">
              <a:ln>
                <a:noFill/>
              </a:ln>
              <a:solidFill>
                <a:srgbClr val="FF9900"/>
              </a:solidFill>
              <a:effectLst/>
              <a:uLnTx/>
              <a:uFillTx/>
              <a:latin typeface="Calibri" pitchFamily="34" charset="0"/>
              <a:ea typeface="+mj-ea"/>
              <a:cs typeface="+mj-cs"/>
            </a:endParaRPr>
          </a:p>
        </p:txBody>
      </p:sp>
      <p:pic>
        <p:nvPicPr>
          <p:cNvPr id="10" name="Picture 4" descr="http://upload.wikimedia.org/wikipedia/commons/a/a0/Construction_tour_eiffel2.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p:blipFill>
        <p:spPr bwMode="auto">
          <a:xfrm>
            <a:off x="3677609" y="913230"/>
            <a:ext cx="4345251" cy="34814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86"/>
          <p:cNvSpPr txBox="1">
            <a:spLocks noChangeArrowheads="1"/>
          </p:cNvSpPr>
          <p:nvPr/>
        </p:nvSpPr>
        <p:spPr bwMode="auto">
          <a:xfrm>
            <a:off x="2727654" y="5237394"/>
            <a:ext cx="6156970" cy="280912"/>
          </a:xfrm>
          <a:prstGeom prst="rect">
            <a:avLst/>
          </a:prstGeom>
          <a:solidFill>
            <a:schemeClr val="bg1"/>
          </a:solidFill>
          <a:ln>
            <a:noFill/>
          </a:ln>
          <a:effectLs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9pPr>
          </a:lstStyle>
          <a:p>
            <a:pPr algn="ctr">
              <a:lnSpc>
                <a:spcPct val="86000"/>
              </a:lnSpc>
              <a:buClr>
                <a:srgbClr val="000099"/>
              </a:buClr>
              <a:buSzPct val="100000"/>
              <a:buFont typeface="Times New Roman" pitchFamily="18" charset="0"/>
              <a:buNone/>
            </a:pPr>
            <a:r>
              <a:rPr lang="fr-FR" sz="1400" dirty="0" smtClean="0">
                <a:solidFill>
                  <a:srgbClr val="000000"/>
                </a:solidFill>
                <a:latin typeface="+mn-lt"/>
              </a:rPr>
              <a:t>Versions récentes du cours </a:t>
            </a:r>
            <a:r>
              <a:rPr lang="fr-FR" sz="1400" dirty="0" err="1" smtClean="0">
                <a:solidFill>
                  <a:srgbClr val="000000"/>
                </a:solidFill>
                <a:latin typeface="+mn-lt"/>
              </a:rPr>
              <a:t>pdf</a:t>
            </a:r>
            <a:r>
              <a:rPr lang="fr-FR" sz="1400" dirty="0" smtClean="0">
                <a:solidFill>
                  <a:srgbClr val="000000"/>
                </a:solidFill>
                <a:latin typeface="+mn-lt"/>
              </a:rPr>
              <a:t>, </a:t>
            </a:r>
            <a:r>
              <a:rPr lang="fr-FR" sz="1400" dirty="0" err="1" smtClean="0">
                <a:solidFill>
                  <a:srgbClr val="000000"/>
                </a:solidFill>
                <a:latin typeface="+mn-lt"/>
              </a:rPr>
              <a:t>ppt</a:t>
            </a:r>
            <a:r>
              <a:rPr lang="fr-FR" sz="1400" dirty="0" smtClean="0">
                <a:solidFill>
                  <a:srgbClr val="000000"/>
                </a:solidFill>
                <a:latin typeface="+mn-lt"/>
              </a:rPr>
              <a:t>, vidéo disponibles ici :</a:t>
            </a:r>
            <a:r>
              <a:rPr lang="fr-FR" sz="1400" dirty="0" smtClean="0">
                <a:solidFill>
                  <a:srgbClr val="000000"/>
                </a:solidFill>
                <a:latin typeface="+mn-lt"/>
                <a:cs typeface="Lucida Sans Unicode" pitchFamily="34" charset="0"/>
              </a:rPr>
              <a:t> </a:t>
            </a:r>
            <a:r>
              <a:rPr lang="fr-FR" sz="1400" dirty="0" smtClean="0">
                <a:solidFill>
                  <a:srgbClr val="000000"/>
                </a:solidFill>
                <a:latin typeface="+mn-lt"/>
                <a:cs typeface="Lucida Sans Unicode" pitchFamily="34" charset="0"/>
                <a:hlinkClick r:id="rId6"/>
              </a:rPr>
              <a:t>management de projet</a:t>
            </a:r>
            <a:endParaRPr lang="fr-FR" sz="1400" dirty="0">
              <a:solidFill>
                <a:srgbClr val="000000"/>
              </a:solidFill>
              <a:latin typeface="+mn-lt"/>
              <a:cs typeface="Lucida Sans Unicode" pitchFamily="34" charset="0"/>
            </a:endParaRPr>
          </a:p>
        </p:txBody>
      </p:sp>
      <p:sp>
        <p:nvSpPr>
          <p:cNvPr id="4" name="Sous-titre 3"/>
          <p:cNvSpPr>
            <a:spLocks noGrp="1"/>
          </p:cNvSpPr>
          <p:nvPr>
            <p:ph type="subTitle" idx="13"/>
          </p:nvPr>
        </p:nvSpPr>
        <p:spPr>
          <a:xfrm>
            <a:off x="2570400" y="4611600"/>
            <a:ext cx="6573600" cy="483120"/>
          </a:xfrm>
        </p:spPr>
        <p:txBody>
          <a:bodyPr>
            <a:normAutofit fontScale="92500" lnSpcReduction="10000"/>
          </a:bodyPr>
          <a:lstStyle/>
          <a:p>
            <a:r>
              <a:rPr lang="fr-FR" dirty="0" smtClean="0">
                <a:solidFill>
                  <a:schemeClr val="accent4">
                    <a:lumMod val="50000"/>
                  </a:schemeClr>
                </a:solidFill>
              </a:rPr>
              <a:t>Outils avancés d’organisation</a:t>
            </a:r>
            <a:endParaRPr lang="fr-FR" dirty="0">
              <a:solidFill>
                <a:schemeClr val="accent4">
                  <a:lumMod val="50000"/>
                </a:schemeClr>
              </a:solidFill>
            </a:endParaRPr>
          </a:p>
        </p:txBody>
      </p:sp>
      <p:sp>
        <p:nvSpPr>
          <p:cNvPr id="2" name="Titre 1"/>
          <p:cNvSpPr>
            <a:spLocks noGrp="1"/>
          </p:cNvSpPr>
          <p:nvPr>
            <p:ph type="title"/>
          </p:nvPr>
        </p:nvSpPr>
        <p:spPr>
          <a:xfrm>
            <a:off x="3000724" y="26626"/>
            <a:ext cx="5699020" cy="684365"/>
          </a:xfrm>
        </p:spPr>
        <p:txBody>
          <a:bodyPr/>
          <a:lstStyle/>
          <a:p>
            <a:r>
              <a:rPr lang="fr-FR" dirty="0"/>
              <a:t>Outils de planification et de pilotage</a:t>
            </a:r>
          </a:p>
        </p:txBody>
      </p:sp>
    </p:spTree>
    <p:extLst>
      <p:ext uri="{BB962C8B-B14F-4D97-AF65-F5344CB8AC3E}">
        <p14:creationId xmlns:p14="http://schemas.microsoft.com/office/powerpoint/2010/main" val="37072831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FR" dirty="0" smtClean="0"/>
              <a:t>Diagramme fonctionnel : </a:t>
            </a:r>
            <a:r>
              <a:rPr lang="fr-FR" dirty="0" err="1" smtClean="0"/>
              <a:t>Ana-lyse</a:t>
            </a:r>
            <a:endParaRPr lang="fr-FR" dirty="0" smtClean="0"/>
          </a:p>
        </p:txBody>
      </p:sp>
      <p:graphicFrame>
        <p:nvGraphicFramePr>
          <p:cNvPr id="6" name="Diagramme 5"/>
          <p:cNvGraphicFramePr/>
          <p:nvPr>
            <p:extLst>
              <p:ext uri="{D42A27DB-BD31-4B8C-83A1-F6EECF244321}">
                <p14:modId xmlns:p14="http://schemas.microsoft.com/office/powerpoint/2010/main" val="4224486554"/>
              </p:ext>
            </p:extLst>
          </p:nvPr>
        </p:nvGraphicFramePr>
        <p:xfrm>
          <a:off x="4203700" y="1217083"/>
          <a:ext cx="5130800" cy="274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p:cNvSpPr txBox="1"/>
          <p:nvPr/>
        </p:nvSpPr>
        <p:spPr>
          <a:xfrm>
            <a:off x="2717802" y="1661583"/>
            <a:ext cx="2514599" cy="400110"/>
          </a:xfrm>
          <a:prstGeom prst="rect">
            <a:avLst/>
          </a:prstGeom>
          <a:noFill/>
        </p:spPr>
        <p:txBody>
          <a:bodyPr wrap="square" rtlCol="0">
            <a:spAutoFit/>
          </a:bodyPr>
          <a:lstStyle/>
          <a:p>
            <a:r>
              <a:rPr lang="fr-FR" sz="2000" dirty="0" smtClean="0">
                <a:latin typeface="Calibri" pitchFamily="34" charset="0"/>
              </a:rPr>
              <a:t>Fonctions de service</a:t>
            </a:r>
            <a:endParaRPr lang="fr-FR" sz="2000" dirty="0">
              <a:latin typeface="Calibri" pitchFamily="34" charset="0"/>
            </a:endParaRPr>
          </a:p>
        </p:txBody>
      </p:sp>
      <p:sp>
        <p:nvSpPr>
          <p:cNvPr id="11" name="ZoneTexte 10"/>
          <p:cNvSpPr txBox="1"/>
          <p:nvPr/>
        </p:nvSpPr>
        <p:spPr>
          <a:xfrm>
            <a:off x="2311400" y="3026833"/>
            <a:ext cx="2057400" cy="707886"/>
          </a:xfrm>
          <a:prstGeom prst="rect">
            <a:avLst/>
          </a:prstGeom>
          <a:noFill/>
        </p:spPr>
        <p:txBody>
          <a:bodyPr wrap="square" rtlCol="0">
            <a:spAutoFit/>
          </a:bodyPr>
          <a:lstStyle/>
          <a:p>
            <a:pPr algn="ctr"/>
            <a:r>
              <a:rPr lang="fr-FR" sz="2000" dirty="0" smtClean="0">
                <a:latin typeface="Calibri" pitchFamily="34" charset="0"/>
              </a:rPr>
              <a:t>Fonctions techniques</a:t>
            </a:r>
            <a:endParaRPr lang="fr-FR" sz="2000" dirty="0">
              <a:latin typeface="Calibri" pitchFamily="34" charset="0"/>
            </a:endParaRPr>
          </a:p>
        </p:txBody>
      </p:sp>
      <p:sp>
        <p:nvSpPr>
          <p:cNvPr id="13" name="Accolade ouvrante 12"/>
          <p:cNvSpPr/>
          <p:nvPr/>
        </p:nvSpPr>
        <p:spPr bwMode="auto">
          <a:xfrm>
            <a:off x="5067300" y="1195917"/>
            <a:ext cx="254000" cy="1280583"/>
          </a:xfrm>
          <a:prstGeom prst="leftBrace">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5" name="Accolade ouvrante 14"/>
          <p:cNvSpPr/>
          <p:nvPr/>
        </p:nvSpPr>
        <p:spPr bwMode="auto">
          <a:xfrm>
            <a:off x="3987800" y="2677583"/>
            <a:ext cx="215900" cy="1270000"/>
          </a:xfrm>
          <a:prstGeom prst="leftBrace">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grpSp>
        <p:nvGrpSpPr>
          <p:cNvPr id="23" name="Groupe 22"/>
          <p:cNvGrpSpPr/>
          <p:nvPr/>
        </p:nvGrpSpPr>
        <p:grpSpPr>
          <a:xfrm>
            <a:off x="2641600" y="3270250"/>
            <a:ext cx="6009424" cy="1507067"/>
            <a:chOff x="2641600" y="3708400"/>
            <a:chExt cx="6009424" cy="1808480"/>
          </a:xfrm>
        </p:grpSpPr>
        <p:sp>
          <p:nvSpPr>
            <p:cNvPr id="7" name="ZoneTexte 6"/>
            <p:cNvSpPr txBox="1"/>
            <p:nvPr/>
          </p:nvSpPr>
          <p:spPr>
            <a:xfrm>
              <a:off x="4521200" y="5016501"/>
              <a:ext cx="2072106" cy="480132"/>
            </a:xfrm>
            <a:prstGeom prst="rect">
              <a:avLst/>
            </a:prstGeom>
            <a:noFill/>
          </p:spPr>
          <p:txBody>
            <a:bodyPr wrap="none" rtlCol="0">
              <a:spAutoFit/>
            </a:bodyPr>
            <a:lstStyle/>
            <a:p>
              <a:r>
                <a:rPr lang="fr-FR" sz="2000" dirty="0" smtClean="0">
                  <a:latin typeface="Calibri" pitchFamily="34" charset="0"/>
                </a:rPr>
                <a:t>Moteur et turbine</a:t>
              </a:r>
              <a:endParaRPr lang="fr-FR" sz="2000" dirty="0">
                <a:latin typeface="Calibri" pitchFamily="34" charset="0"/>
              </a:endParaRPr>
            </a:p>
          </p:txBody>
        </p:sp>
        <p:sp>
          <p:nvSpPr>
            <p:cNvPr id="8" name="ZoneTexte 7"/>
            <p:cNvSpPr txBox="1"/>
            <p:nvPr/>
          </p:nvSpPr>
          <p:spPr>
            <a:xfrm>
              <a:off x="6908800" y="5017770"/>
              <a:ext cx="723083" cy="480132"/>
            </a:xfrm>
            <a:prstGeom prst="rect">
              <a:avLst/>
            </a:prstGeom>
            <a:noFill/>
          </p:spPr>
          <p:txBody>
            <a:bodyPr wrap="none" rtlCol="0">
              <a:spAutoFit/>
            </a:bodyPr>
            <a:lstStyle/>
            <a:p>
              <a:r>
                <a:rPr lang="fr-FR" sz="2000" dirty="0" smtClean="0">
                  <a:latin typeface="Calibri" pitchFamily="34" charset="0"/>
                </a:rPr>
                <a:t>Filtre</a:t>
              </a:r>
              <a:endParaRPr lang="fr-FR" sz="2000" dirty="0">
                <a:latin typeface="Calibri" pitchFamily="34" charset="0"/>
              </a:endParaRPr>
            </a:p>
          </p:txBody>
        </p:sp>
        <p:sp>
          <p:nvSpPr>
            <p:cNvPr id="9" name="ZoneTexte 8"/>
            <p:cNvSpPr txBox="1"/>
            <p:nvPr/>
          </p:nvSpPr>
          <p:spPr>
            <a:xfrm>
              <a:off x="8115300" y="4997451"/>
              <a:ext cx="535724" cy="480132"/>
            </a:xfrm>
            <a:prstGeom prst="rect">
              <a:avLst/>
            </a:prstGeom>
            <a:noFill/>
          </p:spPr>
          <p:txBody>
            <a:bodyPr wrap="none" rtlCol="0">
              <a:spAutoFit/>
            </a:bodyPr>
            <a:lstStyle/>
            <a:p>
              <a:r>
                <a:rPr lang="fr-FR" sz="2000" dirty="0" smtClean="0">
                  <a:latin typeface="Calibri" pitchFamily="34" charset="0"/>
                </a:rPr>
                <a:t>Sac</a:t>
              </a:r>
              <a:endParaRPr lang="fr-FR" sz="2000" dirty="0">
                <a:latin typeface="Calibri" pitchFamily="34" charset="0"/>
              </a:endParaRPr>
            </a:p>
          </p:txBody>
        </p:sp>
        <p:sp>
          <p:nvSpPr>
            <p:cNvPr id="12" name="ZoneTexte 11"/>
            <p:cNvSpPr txBox="1"/>
            <p:nvPr/>
          </p:nvSpPr>
          <p:spPr>
            <a:xfrm>
              <a:off x="2641600" y="5031075"/>
              <a:ext cx="1205778" cy="480132"/>
            </a:xfrm>
            <a:prstGeom prst="rect">
              <a:avLst/>
            </a:prstGeom>
            <a:noFill/>
          </p:spPr>
          <p:txBody>
            <a:bodyPr wrap="none" rtlCol="0">
              <a:spAutoFit/>
            </a:bodyPr>
            <a:lstStyle/>
            <a:p>
              <a:pPr algn="ctr"/>
              <a:r>
                <a:rPr lang="fr-FR" sz="2000" dirty="0" smtClean="0">
                  <a:latin typeface="Calibri" pitchFamily="34" charset="0"/>
                </a:rPr>
                <a:t>Solutions </a:t>
              </a:r>
            </a:p>
          </p:txBody>
        </p:sp>
        <p:cxnSp>
          <p:nvCxnSpPr>
            <p:cNvPr id="17" name="Connecteur droit 16"/>
            <p:cNvCxnSpPr/>
            <p:nvPr/>
          </p:nvCxnSpPr>
          <p:spPr bwMode="auto">
            <a:xfrm>
              <a:off x="5537200" y="4610100"/>
              <a:ext cx="0" cy="520700"/>
            </a:xfrm>
            <a:prstGeom prst="line">
              <a:avLst/>
            </a:prstGeom>
            <a:solidFill>
              <a:schemeClr val="accent1"/>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18"/>
            <p:cNvCxnSpPr/>
            <p:nvPr/>
          </p:nvCxnSpPr>
          <p:spPr bwMode="auto">
            <a:xfrm>
              <a:off x="7162800" y="4572000"/>
              <a:ext cx="0" cy="520700"/>
            </a:xfrm>
            <a:prstGeom prst="line">
              <a:avLst/>
            </a:prstGeom>
            <a:solidFill>
              <a:schemeClr val="accent1"/>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19"/>
            <p:cNvCxnSpPr/>
            <p:nvPr/>
          </p:nvCxnSpPr>
          <p:spPr bwMode="auto">
            <a:xfrm>
              <a:off x="8343900" y="3708400"/>
              <a:ext cx="0" cy="1193800"/>
            </a:xfrm>
            <a:prstGeom prst="line">
              <a:avLst/>
            </a:prstGeom>
            <a:solidFill>
              <a:schemeClr val="accent1"/>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Accolade ouvrante 21"/>
            <p:cNvSpPr/>
            <p:nvPr/>
          </p:nvSpPr>
          <p:spPr bwMode="auto">
            <a:xfrm>
              <a:off x="4102100" y="4945380"/>
              <a:ext cx="215900" cy="571500"/>
            </a:xfrm>
            <a:prstGeom prst="leftBrace">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grpSp>
      <p:sp>
        <p:nvSpPr>
          <p:cNvPr id="24" name="Rectangle 23"/>
          <p:cNvSpPr/>
          <p:nvPr/>
        </p:nvSpPr>
        <p:spPr bwMode="auto">
          <a:xfrm>
            <a:off x="2699792" y="804333"/>
            <a:ext cx="6210300" cy="1714500"/>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2717802" y="2455334"/>
            <a:ext cx="5952458" cy="1566333"/>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cxnSp>
        <p:nvCxnSpPr>
          <p:cNvPr id="3" name="Connecteur droit 2"/>
          <p:cNvCxnSpPr/>
          <p:nvPr/>
        </p:nvCxnSpPr>
        <p:spPr bwMode="auto">
          <a:xfrm flipV="1">
            <a:off x="2641600" y="4551616"/>
            <a:ext cx="6028660" cy="35983"/>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ZoneTexte 14"/>
          <p:cNvSpPr txBox="1"/>
          <p:nvPr/>
        </p:nvSpPr>
        <p:spPr>
          <a:xfrm>
            <a:off x="490694" y="3472008"/>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4" name="Espace réservé du numéro de diapositive 3"/>
          <p:cNvSpPr>
            <a:spLocks noGrp="1"/>
          </p:cNvSpPr>
          <p:nvPr>
            <p:ph type="sldNum" sz="quarter" idx="12"/>
          </p:nvPr>
        </p:nvSpPr>
        <p:spPr>
          <a:xfrm>
            <a:off x="8651024" y="5410729"/>
            <a:ext cx="492976" cy="304271"/>
          </a:xfrm>
        </p:spPr>
        <p:txBody>
          <a:bodyPr/>
          <a:lstStyle/>
          <a:p>
            <a:fld id="{2722FC09-669E-4303-9395-F1086211962F}" type="slidenum">
              <a:rPr lang="fr-FR" smtClean="0"/>
              <a:pPr/>
              <a:t>10</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7864" y="134938"/>
            <a:ext cx="5040560" cy="922362"/>
          </a:xfrm>
        </p:spPr>
        <p:txBody>
          <a:bodyPr>
            <a:normAutofit fontScale="90000"/>
          </a:bodyPr>
          <a:lstStyle/>
          <a:p>
            <a:r>
              <a:rPr lang="fr-FR" dirty="0" smtClean="0"/>
              <a:t>Quatre démarches pour établir un </a:t>
            </a:r>
            <a:r>
              <a:rPr lang="fr-FR" dirty="0" err="1" smtClean="0"/>
              <a:t>CdC</a:t>
            </a:r>
            <a:r>
              <a:rPr lang="fr-FR" dirty="0" smtClean="0"/>
              <a:t> en ingénierie</a:t>
            </a:r>
            <a:endParaRPr lang="fr-FR" dirty="0"/>
          </a:p>
        </p:txBody>
      </p:sp>
      <p:sp>
        <p:nvSpPr>
          <p:cNvPr id="3" name="Espace réservé du contenu 2"/>
          <p:cNvSpPr>
            <a:spLocks noGrp="1"/>
          </p:cNvSpPr>
          <p:nvPr>
            <p:ph idx="1"/>
          </p:nvPr>
        </p:nvSpPr>
        <p:spPr>
          <a:xfrm>
            <a:off x="3347864" y="2065412"/>
            <a:ext cx="5669141" cy="3141588"/>
          </a:xfrm>
        </p:spPr>
        <p:txBody>
          <a:bodyPr/>
          <a:lstStyle/>
          <a:p>
            <a:pPr marL="514350" indent="-514350">
              <a:buFont typeface="+mj-lt"/>
              <a:buAutoNum type="arabicPeriod"/>
            </a:pPr>
            <a:r>
              <a:rPr lang="fr-FR" dirty="0" smtClean="0"/>
              <a:t>FAST</a:t>
            </a:r>
          </a:p>
          <a:p>
            <a:pPr marL="514350" indent="-514350">
              <a:buFont typeface="+mj-lt"/>
              <a:buAutoNum type="arabicPeriod"/>
            </a:pPr>
            <a:r>
              <a:rPr lang="fr-FR" dirty="0" smtClean="0"/>
              <a:t>SADT</a:t>
            </a:r>
          </a:p>
          <a:p>
            <a:pPr marL="514350" indent="-514350">
              <a:buFont typeface="+mj-lt"/>
              <a:buAutoNum type="arabicPeriod"/>
            </a:pPr>
            <a:r>
              <a:rPr lang="fr-FR" dirty="0" smtClean="0"/>
              <a:t>UML</a:t>
            </a:r>
            <a:endParaRPr lang="fr-FR" dirty="0"/>
          </a:p>
          <a:p>
            <a:pPr marL="514350" indent="-514350">
              <a:buFont typeface="+mj-lt"/>
              <a:buAutoNum type="arabicPeriod"/>
            </a:pPr>
            <a:r>
              <a:rPr lang="fr-FR" dirty="0"/>
              <a:t>Méthode APTE</a:t>
            </a:r>
          </a:p>
          <a:p>
            <a:endParaRPr lang="fr-FR" dirty="0"/>
          </a:p>
        </p:txBody>
      </p:sp>
      <p:sp>
        <p:nvSpPr>
          <p:cNvPr id="6" name="Espace réservé du numéro de diapositive 5"/>
          <p:cNvSpPr>
            <a:spLocks noGrp="1"/>
          </p:cNvSpPr>
          <p:nvPr>
            <p:ph type="sldNum" sz="quarter" idx="12"/>
          </p:nvPr>
        </p:nvSpPr>
        <p:spPr>
          <a:xfrm>
            <a:off x="8604448" y="5421864"/>
            <a:ext cx="539552" cy="304271"/>
          </a:xfrm>
        </p:spPr>
        <p:txBody>
          <a:bodyPr/>
          <a:lstStyle/>
          <a:p>
            <a:fld id="{2722FC09-669E-4303-9395-F1086211962F}" type="slidenum">
              <a:rPr lang="fr-FR" smtClean="0"/>
              <a:pPr/>
              <a:t>11</a:t>
            </a:fld>
            <a:endParaRPr lang="fr-FR" dirty="0"/>
          </a:p>
        </p:txBody>
      </p:sp>
      <p:sp>
        <p:nvSpPr>
          <p:cNvPr id="7" name="ZoneTexte 14"/>
          <p:cNvSpPr txBox="1"/>
          <p:nvPr/>
        </p:nvSpPr>
        <p:spPr>
          <a:xfrm>
            <a:off x="490694" y="3479628"/>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Tree>
    <p:extLst>
      <p:ext uri="{BB962C8B-B14F-4D97-AF65-F5344CB8AC3E}">
        <p14:creationId xmlns:p14="http://schemas.microsoft.com/office/powerpoint/2010/main" val="326770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nvSpPr>
        <p:spPr>
          <a:xfrm rot="17277082">
            <a:off x="4063999" y="1965925"/>
            <a:ext cx="1585830" cy="10152"/>
          </a:xfrm>
          <a:custGeom>
            <a:avLst/>
            <a:gdLst>
              <a:gd name="connsiteX0" fmla="*/ 0 w 1585830"/>
              <a:gd name="connsiteY0" fmla="*/ 5076 h 10152"/>
              <a:gd name="connsiteX1" fmla="*/ 1585830 w 1585830"/>
              <a:gd name="connsiteY1" fmla="*/ 5076 h 10152"/>
            </a:gdLst>
            <a:ahLst/>
            <a:cxnLst>
              <a:cxn ang="0">
                <a:pos x="connsiteX0" y="connsiteY0"/>
              </a:cxn>
              <a:cxn ang="0">
                <a:pos x="connsiteX1" y="connsiteY1"/>
              </a:cxn>
            </a:cxnLst>
            <a:rect l="l" t="t" r="r" b="b"/>
            <a:pathLst>
              <a:path w="1585830" h="10152">
                <a:moveTo>
                  <a:pt x="0" y="5076"/>
                </a:moveTo>
                <a:lnTo>
                  <a:pt x="1585830" y="5076"/>
                </a:lnTo>
              </a:path>
            </a:pathLst>
          </a:custGeom>
          <a:noFill/>
          <a:scene3d>
            <a:camera prst="perspectiveLeft" zoom="91000">
              <a:rot lat="0" lon="300000" rev="0"/>
            </a:camera>
            <a:lightRig rig="threePt" dir="t">
              <a:rot lat="0" lon="0" rev="2064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65968" tIns="-34570" rIns="765970" bIns="-34570"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8" name="Forme libre 7"/>
          <p:cNvSpPr/>
          <p:nvPr/>
        </p:nvSpPr>
        <p:spPr>
          <a:xfrm>
            <a:off x="5101298" y="965892"/>
            <a:ext cx="1003177" cy="501588"/>
          </a:xfrm>
          <a:custGeom>
            <a:avLst/>
            <a:gdLst>
              <a:gd name="connsiteX0" fmla="*/ 0 w 1003177"/>
              <a:gd name="connsiteY0" fmla="*/ 50159 h 501588"/>
              <a:gd name="connsiteX1" fmla="*/ 50159 w 1003177"/>
              <a:gd name="connsiteY1" fmla="*/ 0 h 501588"/>
              <a:gd name="connsiteX2" fmla="*/ 953018 w 1003177"/>
              <a:gd name="connsiteY2" fmla="*/ 0 h 501588"/>
              <a:gd name="connsiteX3" fmla="*/ 1003177 w 1003177"/>
              <a:gd name="connsiteY3" fmla="*/ 50159 h 501588"/>
              <a:gd name="connsiteX4" fmla="*/ 1003177 w 1003177"/>
              <a:gd name="connsiteY4" fmla="*/ 451429 h 501588"/>
              <a:gd name="connsiteX5" fmla="*/ 953018 w 1003177"/>
              <a:gd name="connsiteY5" fmla="*/ 501588 h 501588"/>
              <a:gd name="connsiteX6" fmla="*/ 50159 w 1003177"/>
              <a:gd name="connsiteY6" fmla="*/ 501588 h 501588"/>
              <a:gd name="connsiteX7" fmla="*/ 0 w 1003177"/>
              <a:gd name="connsiteY7" fmla="*/ 451429 h 501588"/>
              <a:gd name="connsiteX8" fmla="*/ 0 w 1003177"/>
              <a:gd name="connsiteY8" fmla="*/ 50159 h 50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77" h="501588">
                <a:moveTo>
                  <a:pt x="0" y="50159"/>
                </a:moveTo>
                <a:cubicBezTo>
                  <a:pt x="0" y="22457"/>
                  <a:pt x="22457" y="0"/>
                  <a:pt x="50159" y="0"/>
                </a:cubicBezTo>
                <a:lnTo>
                  <a:pt x="953018" y="0"/>
                </a:lnTo>
                <a:cubicBezTo>
                  <a:pt x="980720" y="0"/>
                  <a:pt x="1003177" y="22457"/>
                  <a:pt x="1003177" y="50159"/>
                </a:cubicBezTo>
                <a:lnTo>
                  <a:pt x="1003177" y="451429"/>
                </a:lnTo>
                <a:cubicBezTo>
                  <a:pt x="1003177" y="479131"/>
                  <a:pt x="980720" y="501588"/>
                  <a:pt x="953018" y="501588"/>
                </a:cubicBezTo>
                <a:lnTo>
                  <a:pt x="50159" y="501588"/>
                </a:lnTo>
                <a:cubicBezTo>
                  <a:pt x="22457" y="501588"/>
                  <a:pt x="0" y="479131"/>
                  <a:pt x="0" y="451429"/>
                </a:cubicBezTo>
                <a:lnTo>
                  <a:pt x="0" y="50159"/>
                </a:lnTo>
                <a:close/>
              </a:path>
            </a:pathLst>
          </a:custGeom>
          <a:solidFill>
            <a:schemeClr val="accent6">
              <a:lumMod val="75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2311" tIns="22311" rIns="22311" bIns="22311" numCol="1" spcCol="1270" anchor="ctr" anchorCtr="0">
            <a:noAutofit/>
          </a:bodyPr>
          <a:lstStyle/>
          <a:p>
            <a:pPr lvl="0" algn="ctr" defTabSz="533400">
              <a:lnSpc>
                <a:spcPct val="90000"/>
              </a:lnSpc>
              <a:spcBef>
                <a:spcPct val="0"/>
              </a:spcBef>
              <a:spcAft>
                <a:spcPct val="35000"/>
              </a:spcAft>
            </a:pPr>
            <a:r>
              <a:rPr lang="fr-FR" sz="1200" b="0" kern="1200" dirty="0" smtClean="0"/>
              <a:t>Déclencher</a:t>
            </a:r>
            <a:endParaRPr lang="fr-FR" sz="1200" b="0" kern="1200" dirty="0"/>
          </a:p>
        </p:txBody>
      </p:sp>
      <p:sp>
        <p:nvSpPr>
          <p:cNvPr id="9" name="Forme libre 8"/>
          <p:cNvSpPr/>
          <p:nvPr/>
        </p:nvSpPr>
        <p:spPr>
          <a:xfrm rot="17801809">
            <a:off x="4312955" y="2234269"/>
            <a:ext cx="1087917" cy="10152"/>
          </a:xfrm>
          <a:custGeom>
            <a:avLst/>
            <a:gdLst>
              <a:gd name="connsiteX0" fmla="*/ 0 w 1087917"/>
              <a:gd name="connsiteY0" fmla="*/ 5076 h 10152"/>
              <a:gd name="connsiteX1" fmla="*/ 1087917 w 1087917"/>
              <a:gd name="connsiteY1" fmla="*/ 5076 h 10152"/>
            </a:gdLst>
            <a:ahLst/>
            <a:cxnLst>
              <a:cxn ang="0">
                <a:pos x="connsiteX0" y="connsiteY0"/>
              </a:cxn>
              <a:cxn ang="0">
                <a:pos x="connsiteX1" y="connsiteY1"/>
              </a:cxn>
            </a:cxnLst>
            <a:rect l="l" t="t" r="r" b="b"/>
            <a:pathLst>
              <a:path w="1087917" h="10152">
                <a:moveTo>
                  <a:pt x="0" y="5076"/>
                </a:moveTo>
                <a:lnTo>
                  <a:pt x="1087917" y="5076"/>
                </a:lnTo>
              </a:path>
            </a:pathLst>
          </a:custGeom>
          <a:noFill/>
          <a:scene3d>
            <a:camera prst="perspectiveLeft" zoom="91000">
              <a:rot lat="0" lon="300000" rev="0"/>
            </a:camera>
            <a:lightRig rig="threePt" dir="t">
              <a:rot lat="0" lon="0" rev="2064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9461" tIns="-22122" rIns="529460" bIns="-22122"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10" name="Forme libre 9"/>
          <p:cNvSpPr/>
          <p:nvPr/>
        </p:nvSpPr>
        <p:spPr>
          <a:xfrm>
            <a:off x="5101298" y="1502580"/>
            <a:ext cx="1003177" cy="501588"/>
          </a:xfrm>
          <a:custGeom>
            <a:avLst/>
            <a:gdLst>
              <a:gd name="connsiteX0" fmla="*/ 0 w 1003177"/>
              <a:gd name="connsiteY0" fmla="*/ 50159 h 501588"/>
              <a:gd name="connsiteX1" fmla="*/ 50159 w 1003177"/>
              <a:gd name="connsiteY1" fmla="*/ 0 h 501588"/>
              <a:gd name="connsiteX2" fmla="*/ 953018 w 1003177"/>
              <a:gd name="connsiteY2" fmla="*/ 0 h 501588"/>
              <a:gd name="connsiteX3" fmla="*/ 1003177 w 1003177"/>
              <a:gd name="connsiteY3" fmla="*/ 50159 h 501588"/>
              <a:gd name="connsiteX4" fmla="*/ 1003177 w 1003177"/>
              <a:gd name="connsiteY4" fmla="*/ 451429 h 501588"/>
              <a:gd name="connsiteX5" fmla="*/ 953018 w 1003177"/>
              <a:gd name="connsiteY5" fmla="*/ 501588 h 501588"/>
              <a:gd name="connsiteX6" fmla="*/ 50159 w 1003177"/>
              <a:gd name="connsiteY6" fmla="*/ 501588 h 501588"/>
              <a:gd name="connsiteX7" fmla="*/ 0 w 1003177"/>
              <a:gd name="connsiteY7" fmla="*/ 451429 h 501588"/>
              <a:gd name="connsiteX8" fmla="*/ 0 w 1003177"/>
              <a:gd name="connsiteY8" fmla="*/ 50159 h 50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77" h="501588">
                <a:moveTo>
                  <a:pt x="0" y="50159"/>
                </a:moveTo>
                <a:cubicBezTo>
                  <a:pt x="0" y="22457"/>
                  <a:pt x="22457" y="0"/>
                  <a:pt x="50159" y="0"/>
                </a:cubicBezTo>
                <a:lnTo>
                  <a:pt x="953018" y="0"/>
                </a:lnTo>
                <a:cubicBezTo>
                  <a:pt x="980720" y="0"/>
                  <a:pt x="1003177" y="22457"/>
                  <a:pt x="1003177" y="50159"/>
                </a:cubicBezTo>
                <a:lnTo>
                  <a:pt x="1003177" y="451429"/>
                </a:lnTo>
                <a:cubicBezTo>
                  <a:pt x="1003177" y="479131"/>
                  <a:pt x="980720" y="501588"/>
                  <a:pt x="953018" y="501588"/>
                </a:cubicBezTo>
                <a:lnTo>
                  <a:pt x="50159" y="501588"/>
                </a:lnTo>
                <a:cubicBezTo>
                  <a:pt x="22457" y="501588"/>
                  <a:pt x="0" y="479131"/>
                  <a:pt x="0" y="451429"/>
                </a:cubicBezTo>
                <a:lnTo>
                  <a:pt x="0" y="50159"/>
                </a:lnTo>
                <a:close/>
              </a:path>
            </a:pathLst>
          </a:custGeom>
          <a:solidFill>
            <a:schemeClr val="accent6">
              <a:lumMod val="75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2311" tIns="22311" rIns="22311" bIns="22311" numCol="1" spcCol="1270" anchor="ctr" anchorCtr="0">
            <a:noAutofit/>
          </a:bodyPr>
          <a:lstStyle/>
          <a:p>
            <a:pPr lvl="0" algn="ctr" defTabSz="533400">
              <a:lnSpc>
                <a:spcPct val="90000"/>
              </a:lnSpc>
              <a:spcBef>
                <a:spcPct val="0"/>
              </a:spcBef>
              <a:spcAft>
                <a:spcPct val="35000"/>
              </a:spcAft>
            </a:pPr>
            <a:r>
              <a:rPr lang="fr-FR" sz="1200" b="0" kern="1200" dirty="0" smtClean="0"/>
              <a:t>Effectuer</a:t>
            </a:r>
            <a:endParaRPr lang="fr-FR" sz="1200" b="0" kern="1200" dirty="0"/>
          </a:p>
        </p:txBody>
      </p:sp>
      <p:sp>
        <p:nvSpPr>
          <p:cNvPr id="11" name="Forme libre 10"/>
          <p:cNvSpPr/>
          <p:nvPr/>
        </p:nvSpPr>
        <p:spPr>
          <a:xfrm rot="18014905">
            <a:off x="6012271" y="1587793"/>
            <a:ext cx="371604" cy="10152"/>
          </a:xfrm>
          <a:custGeom>
            <a:avLst/>
            <a:gdLst>
              <a:gd name="connsiteX0" fmla="*/ 0 w 371604"/>
              <a:gd name="connsiteY0" fmla="*/ 5076 h 10152"/>
              <a:gd name="connsiteX1" fmla="*/ 371604 w 371604"/>
              <a:gd name="connsiteY1" fmla="*/ 5076 h 10152"/>
            </a:gdLst>
            <a:ahLst/>
            <a:cxnLst>
              <a:cxn ang="0">
                <a:pos x="connsiteX0" y="connsiteY0"/>
              </a:cxn>
              <a:cxn ang="0">
                <a:pos x="connsiteX1" y="connsiteY1"/>
              </a:cxn>
            </a:cxnLst>
            <a:rect l="l" t="t" r="r" b="b"/>
            <a:pathLst>
              <a:path w="371604" h="10152">
                <a:moveTo>
                  <a:pt x="0" y="5076"/>
                </a:moveTo>
                <a:lnTo>
                  <a:pt x="371604" y="5076"/>
                </a:lnTo>
              </a:path>
            </a:pathLst>
          </a:custGeom>
          <a:noFill/>
          <a:scene3d>
            <a:camera prst="perspectiveLeft" zoom="91000">
              <a:rot lat="0" lon="300000" rev="0"/>
            </a:camera>
            <a:lightRig rig="threePt" dir="t">
              <a:rot lat="0" lon="0" rev="20640000"/>
            </a:lightRig>
          </a:scene3d>
          <a:sp3d z="-110000"/>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9212" tIns="-4214" rIns="189211" bIns="-4215"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14" name="Forme libre 13"/>
          <p:cNvSpPr/>
          <p:nvPr/>
        </p:nvSpPr>
        <p:spPr>
          <a:xfrm>
            <a:off x="6291671" y="1128904"/>
            <a:ext cx="1213842" cy="606921"/>
          </a:xfrm>
          <a:custGeom>
            <a:avLst/>
            <a:gdLst>
              <a:gd name="connsiteX0" fmla="*/ 0 w 1213842"/>
              <a:gd name="connsiteY0" fmla="*/ 60692 h 606921"/>
              <a:gd name="connsiteX1" fmla="*/ 60692 w 1213842"/>
              <a:gd name="connsiteY1" fmla="*/ 0 h 606921"/>
              <a:gd name="connsiteX2" fmla="*/ 1153150 w 1213842"/>
              <a:gd name="connsiteY2" fmla="*/ 0 h 606921"/>
              <a:gd name="connsiteX3" fmla="*/ 1213842 w 1213842"/>
              <a:gd name="connsiteY3" fmla="*/ 60692 h 606921"/>
              <a:gd name="connsiteX4" fmla="*/ 1213842 w 1213842"/>
              <a:gd name="connsiteY4" fmla="*/ 546229 h 606921"/>
              <a:gd name="connsiteX5" fmla="*/ 1153150 w 1213842"/>
              <a:gd name="connsiteY5" fmla="*/ 606921 h 606921"/>
              <a:gd name="connsiteX6" fmla="*/ 60692 w 1213842"/>
              <a:gd name="connsiteY6" fmla="*/ 606921 h 606921"/>
              <a:gd name="connsiteX7" fmla="*/ 0 w 1213842"/>
              <a:gd name="connsiteY7" fmla="*/ 546229 h 606921"/>
              <a:gd name="connsiteX8" fmla="*/ 0 w 1213842"/>
              <a:gd name="connsiteY8" fmla="*/ 60692 h 60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842" h="606921">
                <a:moveTo>
                  <a:pt x="0" y="60692"/>
                </a:moveTo>
                <a:cubicBezTo>
                  <a:pt x="0" y="27173"/>
                  <a:pt x="27173" y="0"/>
                  <a:pt x="60692" y="0"/>
                </a:cubicBezTo>
                <a:lnTo>
                  <a:pt x="1153150" y="0"/>
                </a:lnTo>
                <a:cubicBezTo>
                  <a:pt x="1186669" y="0"/>
                  <a:pt x="1213842" y="27173"/>
                  <a:pt x="1213842" y="60692"/>
                </a:cubicBezTo>
                <a:lnTo>
                  <a:pt x="1213842" y="546229"/>
                </a:lnTo>
                <a:cubicBezTo>
                  <a:pt x="1213842" y="579748"/>
                  <a:pt x="1186669" y="606921"/>
                  <a:pt x="1153150" y="606921"/>
                </a:cubicBezTo>
                <a:lnTo>
                  <a:pt x="60692" y="606921"/>
                </a:lnTo>
                <a:cubicBezTo>
                  <a:pt x="27173" y="606921"/>
                  <a:pt x="0" y="579748"/>
                  <a:pt x="0" y="546229"/>
                </a:cubicBezTo>
                <a:lnTo>
                  <a:pt x="0" y="60692"/>
                </a:lnTo>
                <a:close/>
              </a:path>
            </a:pathLst>
          </a:custGeom>
          <a:solidFill>
            <a:schemeClr val="accent5">
              <a:lumMod val="60000"/>
              <a:lumOff val="40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5396" tIns="25396" rIns="25396" bIns="25396" numCol="1" spcCol="1270" anchor="ctr" anchorCtr="0">
            <a:noAutofit/>
          </a:bodyPr>
          <a:lstStyle/>
          <a:p>
            <a:pPr lvl="0" algn="ctr" defTabSz="533400">
              <a:lnSpc>
                <a:spcPct val="90000"/>
              </a:lnSpc>
              <a:spcBef>
                <a:spcPct val="0"/>
              </a:spcBef>
              <a:spcAft>
                <a:spcPct val="35000"/>
              </a:spcAft>
            </a:pPr>
            <a:r>
              <a:rPr lang="fr-FR" sz="1200" b="0" kern="1200" dirty="0" smtClean="0"/>
              <a:t>Gérer le choc</a:t>
            </a:r>
            <a:endParaRPr lang="fr-FR" sz="1200" b="0" kern="1200" dirty="0"/>
          </a:p>
        </p:txBody>
      </p:sp>
      <p:sp>
        <p:nvSpPr>
          <p:cNvPr id="16" name="Forme libre 15"/>
          <p:cNvSpPr/>
          <p:nvPr/>
        </p:nvSpPr>
        <p:spPr>
          <a:xfrm rot="3585095">
            <a:off x="6012271" y="1908804"/>
            <a:ext cx="371604" cy="10152"/>
          </a:xfrm>
          <a:custGeom>
            <a:avLst/>
            <a:gdLst>
              <a:gd name="connsiteX0" fmla="*/ 0 w 371604"/>
              <a:gd name="connsiteY0" fmla="*/ 5076 h 10152"/>
              <a:gd name="connsiteX1" fmla="*/ 371604 w 371604"/>
              <a:gd name="connsiteY1" fmla="*/ 5076 h 10152"/>
            </a:gdLst>
            <a:ahLst/>
            <a:cxnLst>
              <a:cxn ang="0">
                <a:pos x="connsiteX0" y="connsiteY0"/>
              </a:cxn>
              <a:cxn ang="0">
                <a:pos x="connsiteX1" y="connsiteY1"/>
              </a:cxn>
            </a:cxnLst>
            <a:rect l="l" t="t" r="r" b="b"/>
            <a:pathLst>
              <a:path w="371604" h="10152">
                <a:moveTo>
                  <a:pt x="0" y="5076"/>
                </a:moveTo>
                <a:lnTo>
                  <a:pt x="371604" y="5076"/>
                </a:lnTo>
              </a:path>
            </a:pathLst>
          </a:custGeom>
          <a:noFill/>
          <a:scene3d>
            <a:camera prst="perspectiveLeft" zoom="91000">
              <a:rot lat="0" lon="300000" rev="0"/>
            </a:camera>
            <a:lightRig rig="threePt" dir="t">
              <a:rot lat="0" lon="0" rev="20640000"/>
            </a:lightRig>
          </a:scene3d>
          <a:sp3d z="-110000"/>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9211" tIns="-4214" rIns="189212" bIns="-4215" numCol="1" spcCol="1270" anchor="ctr" anchorCtr="0">
            <a:noAutofit/>
          </a:bodyPr>
          <a:lstStyle/>
          <a:p>
            <a:pPr lvl="0" algn="ctr" defTabSz="800100">
              <a:lnSpc>
                <a:spcPct val="90000"/>
              </a:lnSpc>
              <a:spcBef>
                <a:spcPct val="0"/>
              </a:spcBef>
              <a:spcAft>
                <a:spcPct val="35000"/>
              </a:spcAft>
            </a:pPr>
            <a:endParaRPr lang="en-US" sz="1800" b="0" kern="1200">
              <a:solidFill>
                <a:schemeClr val="tx1"/>
              </a:solidFill>
            </a:endParaRPr>
          </a:p>
        </p:txBody>
      </p:sp>
      <p:sp>
        <p:nvSpPr>
          <p:cNvPr id="17" name="Forme libre 16"/>
          <p:cNvSpPr/>
          <p:nvPr/>
        </p:nvSpPr>
        <p:spPr>
          <a:xfrm>
            <a:off x="6291671" y="1770924"/>
            <a:ext cx="1213842" cy="606921"/>
          </a:xfrm>
          <a:custGeom>
            <a:avLst/>
            <a:gdLst>
              <a:gd name="connsiteX0" fmla="*/ 0 w 1213842"/>
              <a:gd name="connsiteY0" fmla="*/ 60692 h 606921"/>
              <a:gd name="connsiteX1" fmla="*/ 60692 w 1213842"/>
              <a:gd name="connsiteY1" fmla="*/ 0 h 606921"/>
              <a:gd name="connsiteX2" fmla="*/ 1153150 w 1213842"/>
              <a:gd name="connsiteY2" fmla="*/ 0 h 606921"/>
              <a:gd name="connsiteX3" fmla="*/ 1213842 w 1213842"/>
              <a:gd name="connsiteY3" fmla="*/ 60692 h 606921"/>
              <a:gd name="connsiteX4" fmla="*/ 1213842 w 1213842"/>
              <a:gd name="connsiteY4" fmla="*/ 546229 h 606921"/>
              <a:gd name="connsiteX5" fmla="*/ 1153150 w 1213842"/>
              <a:gd name="connsiteY5" fmla="*/ 606921 h 606921"/>
              <a:gd name="connsiteX6" fmla="*/ 60692 w 1213842"/>
              <a:gd name="connsiteY6" fmla="*/ 606921 h 606921"/>
              <a:gd name="connsiteX7" fmla="*/ 0 w 1213842"/>
              <a:gd name="connsiteY7" fmla="*/ 546229 h 606921"/>
              <a:gd name="connsiteX8" fmla="*/ 0 w 1213842"/>
              <a:gd name="connsiteY8" fmla="*/ 60692 h 60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842" h="606921">
                <a:moveTo>
                  <a:pt x="0" y="60692"/>
                </a:moveTo>
                <a:cubicBezTo>
                  <a:pt x="0" y="27173"/>
                  <a:pt x="27173" y="0"/>
                  <a:pt x="60692" y="0"/>
                </a:cubicBezTo>
                <a:lnTo>
                  <a:pt x="1153150" y="0"/>
                </a:lnTo>
                <a:cubicBezTo>
                  <a:pt x="1186669" y="0"/>
                  <a:pt x="1213842" y="27173"/>
                  <a:pt x="1213842" y="60692"/>
                </a:cubicBezTo>
                <a:lnTo>
                  <a:pt x="1213842" y="546229"/>
                </a:lnTo>
                <a:cubicBezTo>
                  <a:pt x="1213842" y="579748"/>
                  <a:pt x="1186669" y="606921"/>
                  <a:pt x="1153150" y="606921"/>
                </a:cubicBezTo>
                <a:lnTo>
                  <a:pt x="60692" y="606921"/>
                </a:lnTo>
                <a:cubicBezTo>
                  <a:pt x="27173" y="606921"/>
                  <a:pt x="0" y="579748"/>
                  <a:pt x="0" y="546229"/>
                </a:cubicBezTo>
                <a:lnTo>
                  <a:pt x="0" y="60692"/>
                </a:lnTo>
                <a:close/>
              </a:path>
            </a:pathLst>
          </a:custGeom>
          <a:solidFill>
            <a:schemeClr val="accent5">
              <a:lumMod val="60000"/>
              <a:lumOff val="40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5396" tIns="25396" rIns="25396" bIns="25396" numCol="1" spcCol="1270" anchor="ctr" anchorCtr="0">
            <a:noAutofit/>
          </a:bodyPr>
          <a:lstStyle/>
          <a:p>
            <a:pPr lvl="0" algn="ctr" defTabSz="533400">
              <a:lnSpc>
                <a:spcPct val="90000"/>
              </a:lnSpc>
              <a:spcBef>
                <a:spcPct val="0"/>
              </a:spcBef>
              <a:spcAft>
                <a:spcPct val="35000"/>
              </a:spcAft>
            </a:pPr>
            <a:r>
              <a:rPr lang="fr-FR" sz="1200" b="0" kern="1200" dirty="0" smtClean="0"/>
              <a:t>Ecarter les deux morceaux après séparation                        </a:t>
            </a:r>
            <a:endParaRPr lang="fr-FR" sz="1200" b="0" kern="1200" dirty="0"/>
          </a:p>
        </p:txBody>
      </p:sp>
      <p:sp>
        <p:nvSpPr>
          <p:cNvPr id="18" name="Forme libre 17"/>
          <p:cNvSpPr/>
          <p:nvPr/>
        </p:nvSpPr>
        <p:spPr>
          <a:xfrm rot="1953601">
            <a:off x="4566957" y="2876290"/>
            <a:ext cx="579914" cy="10152"/>
          </a:xfrm>
          <a:custGeom>
            <a:avLst/>
            <a:gdLst>
              <a:gd name="connsiteX0" fmla="*/ 0 w 579914"/>
              <a:gd name="connsiteY0" fmla="*/ 5076 h 10152"/>
              <a:gd name="connsiteX1" fmla="*/ 579914 w 579914"/>
              <a:gd name="connsiteY1" fmla="*/ 5076 h 10152"/>
            </a:gdLst>
            <a:ahLst/>
            <a:cxnLst>
              <a:cxn ang="0">
                <a:pos x="connsiteX0" y="connsiteY0"/>
              </a:cxn>
              <a:cxn ang="0">
                <a:pos x="connsiteX1" y="connsiteY1"/>
              </a:cxn>
            </a:cxnLst>
            <a:rect l="l" t="t" r="r" b="b"/>
            <a:pathLst>
              <a:path w="579914" h="10152">
                <a:moveTo>
                  <a:pt x="0" y="5076"/>
                </a:moveTo>
                <a:lnTo>
                  <a:pt x="579914" y="5076"/>
                </a:lnTo>
              </a:path>
            </a:pathLst>
          </a:custGeom>
          <a:noFill/>
          <a:scene3d>
            <a:camera prst="perspectiveLeft" zoom="91000">
              <a:rot lat="0" lon="300000" rev="0"/>
            </a:camera>
            <a:lightRig rig="threePt" dir="t">
              <a:rot lat="0" lon="0" rev="2064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8158" tIns="-9422" rIns="288160" bIns="-9422"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19" name="Forme libre 18"/>
          <p:cNvSpPr/>
          <p:nvPr/>
        </p:nvSpPr>
        <p:spPr>
          <a:xfrm>
            <a:off x="5101298" y="2786622"/>
            <a:ext cx="1003177" cy="501588"/>
          </a:xfrm>
          <a:custGeom>
            <a:avLst/>
            <a:gdLst>
              <a:gd name="connsiteX0" fmla="*/ 0 w 1003177"/>
              <a:gd name="connsiteY0" fmla="*/ 50159 h 501588"/>
              <a:gd name="connsiteX1" fmla="*/ 50159 w 1003177"/>
              <a:gd name="connsiteY1" fmla="*/ 0 h 501588"/>
              <a:gd name="connsiteX2" fmla="*/ 953018 w 1003177"/>
              <a:gd name="connsiteY2" fmla="*/ 0 h 501588"/>
              <a:gd name="connsiteX3" fmla="*/ 1003177 w 1003177"/>
              <a:gd name="connsiteY3" fmla="*/ 50159 h 501588"/>
              <a:gd name="connsiteX4" fmla="*/ 1003177 w 1003177"/>
              <a:gd name="connsiteY4" fmla="*/ 451429 h 501588"/>
              <a:gd name="connsiteX5" fmla="*/ 953018 w 1003177"/>
              <a:gd name="connsiteY5" fmla="*/ 501588 h 501588"/>
              <a:gd name="connsiteX6" fmla="*/ 50159 w 1003177"/>
              <a:gd name="connsiteY6" fmla="*/ 501588 h 501588"/>
              <a:gd name="connsiteX7" fmla="*/ 0 w 1003177"/>
              <a:gd name="connsiteY7" fmla="*/ 451429 h 501588"/>
              <a:gd name="connsiteX8" fmla="*/ 0 w 1003177"/>
              <a:gd name="connsiteY8" fmla="*/ 50159 h 50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77" h="501588">
                <a:moveTo>
                  <a:pt x="0" y="50159"/>
                </a:moveTo>
                <a:cubicBezTo>
                  <a:pt x="0" y="22457"/>
                  <a:pt x="22457" y="0"/>
                  <a:pt x="50159" y="0"/>
                </a:cubicBezTo>
                <a:lnTo>
                  <a:pt x="953018" y="0"/>
                </a:lnTo>
                <a:cubicBezTo>
                  <a:pt x="980720" y="0"/>
                  <a:pt x="1003177" y="22457"/>
                  <a:pt x="1003177" y="50159"/>
                </a:cubicBezTo>
                <a:lnTo>
                  <a:pt x="1003177" y="451429"/>
                </a:lnTo>
                <a:cubicBezTo>
                  <a:pt x="1003177" y="479131"/>
                  <a:pt x="980720" y="501588"/>
                  <a:pt x="953018" y="501588"/>
                </a:cubicBezTo>
                <a:lnTo>
                  <a:pt x="50159" y="501588"/>
                </a:lnTo>
                <a:cubicBezTo>
                  <a:pt x="22457" y="501588"/>
                  <a:pt x="0" y="479131"/>
                  <a:pt x="0" y="451429"/>
                </a:cubicBezTo>
                <a:lnTo>
                  <a:pt x="0" y="50159"/>
                </a:lnTo>
                <a:close/>
              </a:path>
            </a:pathLst>
          </a:custGeom>
          <a:solidFill>
            <a:schemeClr val="accent6">
              <a:lumMod val="75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2311" tIns="22311" rIns="22311" bIns="22311" numCol="1" spcCol="1270" anchor="ctr" anchorCtr="0">
            <a:noAutofit/>
          </a:bodyPr>
          <a:lstStyle/>
          <a:p>
            <a:pPr lvl="0" algn="ctr" defTabSz="533400">
              <a:lnSpc>
                <a:spcPct val="90000"/>
              </a:lnSpc>
              <a:spcBef>
                <a:spcPct val="0"/>
              </a:spcBef>
              <a:spcAft>
                <a:spcPct val="35000"/>
              </a:spcAft>
            </a:pPr>
            <a:r>
              <a:rPr lang="fr-FR" sz="1200" b="0" kern="1200" dirty="0" smtClean="0"/>
              <a:t>Gérer </a:t>
            </a:r>
            <a:r>
              <a:rPr lang="fr-FR" sz="1100" b="0" kern="1200" dirty="0" smtClean="0"/>
              <a:t>l’environnement</a:t>
            </a:r>
            <a:endParaRPr lang="fr-FR" sz="1200" b="0" kern="1200" dirty="0"/>
          </a:p>
        </p:txBody>
      </p:sp>
      <p:sp>
        <p:nvSpPr>
          <p:cNvPr id="20" name="Forme libre 19"/>
          <p:cNvSpPr/>
          <p:nvPr/>
        </p:nvSpPr>
        <p:spPr>
          <a:xfrm rot="18014905">
            <a:off x="6012271" y="2871835"/>
            <a:ext cx="371604" cy="10152"/>
          </a:xfrm>
          <a:custGeom>
            <a:avLst/>
            <a:gdLst>
              <a:gd name="connsiteX0" fmla="*/ 0 w 371604"/>
              <a:gd name="connsiteY0" fmla="*/ 5076 h 10152"/>
              <a:gd name="connsiteX1" fmla="*/ 371604 w 371604"/>
              <a:gd name="connsiteY1" fmla="*/ 5076 h 10152"/>
            </a:gdLst>
            <a:ahLst/>
            <a:cxnLst>
              <a:cxn ang="0">
                <a:pos x="connsiteX0" y="connsiteY0"/>
              </a:cxn>
              <a:cxn ang="0">
                <a:pos x="connsiteX1" y="connsiteY1"/>
              </a:cxn>
            </a:cxnLst>
            <a:rect l="l" t="t" r="r" b="b"/>
            <a:pathLst>
              <a:path w="371604" h="10152">
                <a:moveTo>
                  <a:pt x="0" y="5076"/>
                </a:moveTo>
                <a:lnTo>
                  <a:pt x="371604" y="5076"/>
                </a:lnTo>
              </a:path>
            </a:pathLst>
          </a:custGeom>
          <a:noFill/>
          <a:scene3d>
            <a:camera prst="perspectiveLeft" zoom="91000">
              <a:rot lat="0" lon="300000" rev="0"/>
            </a:camera>
            <a:lightRig rig="threePt" dir="t">
              <a:rot lat="0" lon="0" rev="20640000"/>
            </a:lightRig>
          </a:scene3d>
          <a:sp3d z="-110000"/>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9212" tIns="-4214" rIns="189211" bIns="-4215"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21" name="Forme libre 20"/>
          <p:cNvSpPr/>
          <p:nvPr/>
        </p:nvSpPr>
        <p:spPr>
          <a:xfrm>
            <a:off x="6291671" y="2412945"/>
            <a:ext cx="1213842" cy="606921"/>
          </a:xfrm>
          <a:custGeom>
            <a:avLst/>
            <a:gdLst>
              <a:gd name="connsiteX0" fmla="*/ 0 w 1213842"/>
              <a:gd name="connsiteY0" fmla="*/ 60692 h 606921"/>
              <a:gd name="connsiteX1" fmla="*/ 60692 w 1213842"/>
              <a:gd name="connsiteY1" fmla="*/ 0 h 606921"/>
              <a:gd name="connsiteX2" fmla="*/ 1153150 w 1213842"/>
              <a:gd name="connsiteY2" fmla="*/ 0 h 606921"/>
              <a:gd name="connsiteX3" fmla="*/ 1213842 w 1213842"/>
              <a:gd name="connsiteY3" fmla="*/ 60692 h 606921"/>
              <a:gd name="connsiteX4" fmla="*/ 1213842 w 1213842"/>
              <a:gd name="connsiteY4" fmla="*/ 546229 h 606921"/>
              <a:gd name="connsiteX5" fmla="*/ 1153150 w 1213842"/>
              <a:gd name="connsiteY5" fmla="*/ 606921 h 606921"/>
              <a:gd name="connsiteX6" fmla="*/ 60692 w 1213842"/>
              <a:gd name="connsiteY6" fmla="*/ 606921 h 606921"/>
              <a:gd name="connsiteX7" fmla="*/ 0 w 1213842"/>
              <a:gd name="connsiteY7" fmla="*/ 546229 h 606921"/>
              <a:gd name="connsiteX8" fmla="*/ 0 w 1213842"/>
              <a:gd name="connsiteY8" fmla="*/ 60692 h 60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842" h="606921">
                <a:moveTo>
                  <a:pt x="0" y="60692"/>
                </a:moveTo>
                <a:cubicBezTo>
                  <a:pt x="0" y="27173"/>
                  <a:pt x="27173" y="0"/>
                  <a:pt x="60692" y="0"/>
                </a:cubicBezTo>
                <a:lnTo>
                  <a:pt x="1153150" y="0"/>
                </a:lnTo>
                <a:cubicBezTo>
                  <a:pt x="1186669" y="0"/>
                  <a:pt x="1213842" y="27173"/>
                  <a:pt x="1213842" y="60692"/>
                </a:cubicBezTo>
                <a:lnTo>
                  <a:pt x="1213842" y="546229"/>
                </a:lnTo>
                <a:cubicBezTo>
                  <a:pt x="1213842" y="579748"/>
                  <a:pt x="1186669" y="606921"/>
                  <a:pt x="1153150" y="606921"/>
                </a:cubicBezTo>
                <a:lnTo>
                  <a:pt x="60692" y="606921"/>
                </a:lnTo>
                <a:cubicBezTo>
                  <a:pt x="27173" y="606921"/>
                  <a:pt x="0" y="579748"/>
                  <a:pt x="0" y="546229"/>
                </a:cubicBezTo>
                <a:lnTo>
                  <a:pt x="0" y="60692"/>
                </a:lnTo>
                <a:close/>
              </a:path>
            </a:pathLst>
          </a:custGeom>
          <a:solidFill>
            <a:schemeClr val="accent5">
              <a:lumMod val="60000"/>
              <a:lumOff val="40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5396" tIns="25396" rIns="25396" bIns="25396" numCol="1" spcCol="1270" anchor="ctr" anchorCtr="0">
            <a:noAutofit/>
          </a:bodyPr>
          <a:lstStyle/>
          <a:p>
            <a:pPr lvl="0" algn="ctr" defTabSz="533400">
              <a:lnSpc>
                <a:spcPct val="90000"/>
              </a:lnSpc>
              <a:spcBef>
                <a:spcPct val="0"/>
              </a:spcBef>
              <a:spcAft>
                <a:spcPct val="35000"/>
              </a:spcAft>
            </a:pPr>
            <a:r>
              <a:rPr lang="fr-FR" sz="1200" b="0" kern="1200" smtClean="0"/>
              <a:t>Protéger contre la température</a:t>
            </a:r>
            <a:endParaRPr lang="fr-FR" sz="1200" b="0" kern="1200" dirty="0"/>
          </a:p>
        </p:txBody>
      </p:sp>
      <p:sp>
        <p:nvSpPr>
          <p:cNvPr id="22" name="Forme libre 21"/>
          <p:cNvSpPr/>
          <p:nvPr/>
        </p:nvSpPr>
        <p:spPr>
          <a:xfrm rot="3585095">
            <a:off x="6012271" y="3192845"/>
            <a:ext cx="371604" cy="10152"/>
          </a:xfrm>
          <a:custGeom>
            <a:avLst/>
            <a:gdLst>
              <a:gd name="connsiteX0" fmla="*/ 0 w 371604"/>
              <a:gd name="connsiteY0" fmla="*/ 5076 h 10152"/>
              <a:gd name="connsiteX1" fmla="*/ 371604 w 371604"/>
              <a:gd name="connsiteY1" fmla="*/ 5076 h 10152"/>
            </a:gdLst>
            <a:ahLst/>
            <a:cxnLst>
              <a:cxn ang="0">
                <a:pos x="connsiteX0" y="connsiteY0"/>
              </a:cxn>
              <a:cxn ang="0">
                <a:pos x="connsiteX1" y="connsiteY1"/>
              </a:cxn>
            </a:cxnLst>
            <a:rect l="l" t="t" r="r" b="b"/>
            <a:pathLst>
              <a:path w="371604" h="10152">
                <a:moveTo>
                  <a:pt x="0" y="5076"/>
                </a:moveTo>
                <a:lnTo>
                  <a:pt x="371604" y="5076"/>
                </a:lnTo>
              </a:path>
            </a:pathLst>
          </a:custGeom>
          <a:noFill/>
          <a:scene3d>
            <a:camera prst="perspectiveLeft" zoom="91000">
              <a:rot lat="0" lon="300000" rev="0"/>
            </a:camera>
            <a:lightRig rig="threePt" dir="t">
              <a:rot lat="0" lon="0" rev="20640000"/>
            </a:lightRig>
          </a:scene3d>
          <a:sp3d z="-110000"/>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9211" tIns="-4214" rIns="189212" bIns="-4215" numCol="1" spcCol="1270" anchor="ctr" anchorCtr="0">
            <a:noAutofit/>
          </a:bodyPr>
          <a:lstStyle/>
          <a:p>
            <a:pPr lvl="0" algn="ctr" defTabSz="133350">
              <a:lnSpc>
                <a:spcPct val="90000"/>
              </a:lnSpc>
              <a:spcBef>
                <a:spcPct val="0"/>
              </a:spcBef>
              <a:spcAft>
                <a:spcPct val="35000"/>
              </a:spcAft>
            </a:pPr>
            <a:endParaRPr lang="fr-FR" sz="300" kern="1200">
              <a:solidFill>
                <a:schemeClr val="tx1"/>
              </a:solidFill>
            </a:endParaRPr>
          </a:p>
        </p:txBody>
      </p:sp>
      <p:sp>
        <p:nvSpPr>
          <p:cNvPr id="23" name="Forme libre 22"/>
          <p:cNvSpPr/>
          <p:nvPr/>
        </p:nvSpPr>
        <p:spPr>
          <a:xfrm>
            <a:off x="6291671" y="3054966"/>
            <a:ext cx="1213842" cy="606921"/>
          </a:xfrm>
          <a:custGeom>
            <a:avLst/>
            <a:gdLst>
              <a:gd name="connsiteX0" fmla="*/ 0 w 1213842"/>
              <a:gd name="connsiteY0" fmla="*/ 60692 h 606921"/>
              <a:gd name="connsiteX1" fmla="*/ 60692 w 1213842"/>
              <a:gd name="connsiteY1" fmla="*/ 0 h 606921"/>
              <a:gd name="connsiteX2" fmla="*/ 1153150 w 1213842"/>
              <a:gd name="connsiteY2" fmla="*/ 0 h 606921"/>
              <a:gd name="connsiteX3" fmla="*/ 1213842 w 1213842"/>
              <a:gd name="connsiteY3" fmla="*/ 60692 h 606921"/>
              <a:gd name="connsiteX4" fmla="*/ 1213842 w 1213842"/>
              <a:gd name="connsiteY4" fmla="*/ 546229 h 606921"/>
              <a:gd name="connsiteX5" fmla="*/ 1153150 w 1213842"/>
              <a:gd name="connsiteY5" fmla="*/ 606921 h 606921"/>
              <a:gd name="connsiteX6" fmla="*/ 60692 w 1213842"/>
              <a:gd name="connsiteY6" fmla="*/ 606921 h 606921"/>
              <a:gd name="connsiteX7" fmla="*/ 0 w 1213842"/>
              <a:gd name="connsiteY7" fmla="*/ 546229 h 606921"/>
              <a:gd name="connsiteX8" fmla="*/ 0 w 1213842"/>
              <a:gd name="connsiteY8" fmla="*/ 60692 h 60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842" h="606921">
                <a:moveTo>
                  <a:pt x="0" y="60692"/>
                </a:moveTo>
                <a:cubicBezTo>
                  <a:pt x="0" y="27173"/>
                  <a:pt x="27173" y="0"/>
                  <a:pt x="60692" y="0"/>
                </a:cubicBezTo>
                <a:lnTo>
                  <a:pt x="1153150" y="0"/>
                </a:lnTo>
                <a:cubicBezTo>
                  <a:pt x="1186669" y="0"/>
                  <a:pt x="1213842" y="27173"/>
                  <a:pt x="1213842" y="60692"/>
                </a:cubicBezTo>
                <a:lnTo>
                  <a:pt x="1213842" y="546229"/>
                </a:lnTo>
                <a:cubicBezTo>
                  <a:pt x="1213842" y="579748"/>
                  <a:pt x="1186669" y="606921"/>
                  <a:pt x="1153150" y="606921"/>
                </a:cubicBezTo>
                <a:lnTo>
                  <a:pt x="60692" y="606921"/>
                </a:lnTo>
                <a:cubicBezTo>
                  <a:pt x="27173" y="606921"/>
                  <a:pt x="0" y="579748"/>
                  <a:pt x="0" y="546229"/>
                </a:cubicBezTo>
                <a:lnTo>
                  <a:pt x="0" y="60692"/>
                </a:lnTo>
                <a:close/>
              </a:path>
            </a:pathLst>
          </a:custGeom>
          <a:solidFill>
            <a:schemeClr val="accent5">
              <a:lumMod val="60000"/>
              <a:lumOff val="40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5396" tIns="25396" rIns="25396" bIns="25396" numCol="1" spcCol="1270" anchor="ctr" anchorCtr="0">
            <a:noAutofit/>
          </a:bodyPr>
          <a:lstStyle/>
          <a:p>
            <a:pPr lvl="0" algn="ctr" defTabSz="533400">
              <a:lnSpc>
                <a:spcPct val="90000"/>
              </a:lnSpc>
              <a:spcBef>
                <a:spcPct val="0"/>
              </a:spcBef>
              <a:spcAft>
                <a:spcPct val="35000"/>
              </a:spcAft>
            </a:pPr>
            <a:r>
              <a:rPr lang="fr-FR" sz="1200" b="0" kern="1200" smtClean="0"/>
              <a:t>Protéger contre la pression</a:t>
            </a:r>
            <a:endParaRPr lang="fr-FR" sz="1200" b="0" kern="1200" dirty="0"/>
          </a:p>
        </p:txBody>
      </p:sp>
      <p:sp>
        <p:nvSpPr>
          <p:cNvPr id="24" name="Forme libre 23"/>
          <p:cNvSpPr/>
          <p:nvPr/>
        </p:nvSpPr>
        <p:spPr>
          <a:xfrm rot="4378466">
            <a:off x="4022264" y="3518311"/>
            <a:ext cx="1669299" cy="10152"/>
          </a:xfrm>
          <a:custGeom>
            <a:avLst/>
            <a:gdLst>
              <a:gd name="connsiteX0" fmla="*/ 0 w 1669299"/>
              <a:gd name="connsiteY0" fmla="*/ 5076 h 10152"/>
              <a:gd name="connsiteX1" fmla="*/ 1669299 w 1669299"/>
              <a:gd name="connsiteY1" fmla="*/ 5076 h 10152"/>
            </a:gdLst>
            <a:ahLst/>
            <a:cxnLst>
              <a:cxn ang="0">
                <a:pos x="connsiteX0" y="connsiteY0"/>
              </a:cxn>
              <a:cxn ang="0">
                <a:pos x="connsiteX1" y="connsiteY1"/>
              </a:cxn>
            </a:cxnLst>
            <a:rect l="l" t="t" r="r" b="b"/>
            <a:pathLst>
              <a:path w="1669299" h="10152">
                <a:moveTo>
                  <a:pt x="0" y="5076"/>
                </a:moveTo>
                <a:lnTo>
                  <a:pt x="1669299" y="5076"/>
                </a:lnTo>
              </a:path>
            </a:pathLst>
          </a:custGeom>
          <a:noFill/>
          <a:scene3d>
            <a:camera prst="perspectiveLeft" zoom="91000">
              <a:rot lat="0" lon="300000" rev="0"/>
            </a:camera>
            <a:lightRig rig="threePt" dir="t">
              <a:rot lat="0" lon="0" rev="2064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05616" tIns="-36657" rIns="805618" bIns="-36656"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25" name="Forme libre 24"/>
          <p:cNvSpPr/>
          <p:nvPr/>
        </p:nvSpPr>
        <p:spPr>
          <a:xfrm>
            <a:off x="5101298" y="4070663"/>
            <a:ext cx="1003177" cy="501588"/>
          </a:xfrm>
          <a:custGeom>
            <a:avLst/>
            <a:gdLst>
              <a:gd name="connsiteX0" fmla="*/ 0 w 1003177"/>
              <a:gd name="connsiteY0" fmla="*/ 50159 h 501588"/>
              <a:gd name="connsiteX1" fmla="*/ 50159 w 1003177"/>
              <a:gd name="connsiteY1" fmla="*/ 0 h 501588"/>
              <a:gd name="connsiteX2" fmla="*/ 953018 w 1003177"/>
              <a:gd name="connsiteY2" fmla="*/ 0 h 501588"/>
              <a:gd name="connsiteX3" fmla="*/ 1003177 w 1003177"/>
              <a:gd name="connsiteY3" fmla="*/ 50159 h 501588"/>
              <a:gd name="connsiteX4" fmla="*/ 1003177 w 1003177"/>
              <a:gd name="connsiteY4" fmla="*/ 451429 h 501588"/>
              <a:gd name="connsiteX5" fmla="*/ 953018 w 1003177"/>
              <a:gd name="connsiteY5" fmla="*/ 501588 h 501588"/>
              <a:gd name="connsiteX6" fmla="*/ 50159 w 1003177"/>
              <a:gd name="connsiteY6" fmla="*/ 501588 h 501588"/>
              <a:gd name="connsiteX7" fmla="*/ 0 w 1003177"/>
              <a:gd name="connsiteY7" fmla="*/ 451429 h 501588"/>
              <a:gd name="connsiteX8" fmla="*/ 0 w 1003177"/>
              <a:gd name="connsiteY8" fmla="*/ 50159 h 50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77" h="501588">
                <a:moveTo>
                  <a:pt x="0" y="50159"/>
                </a:moveTo>
                <a:cubicBezTo>
                  <a:pt x="0" y="22457"/>
                  <a:pt x="22457" y="0"/>
                  <a:pt x="50159" y="0"/>
                </a:cubicBezTo>
                <a:lnTo>
                  <a:pt x="953018" y="0"/>
                </a:lnTo>
                <a:cubicBezTo>
                  <a:pt x="980720" y="0"/>
                  <a:pt x="1003177" y="22457"/>
                  <a:pt x="1003177" y="50159"/>
                </a:cubicBezTo>
                <a:lnTo>
                  <a:pt x="1003177" y="451429"/>
                </a:lnTo>
                <a:cubicBezTo>
                  <a:pt x="1003177" y="479131"/>
                  <a:pt x="980720" y="501588"/>
                  <a:pt x="953018" y="501588"/>
                </a:cubicBezTo>
                <a:lnTo>
                  <a:pt x="50159" y="501588"/>
                </a:lnTo>
                <a:cubicBezTo>
                  <a:pt x="22457" y="501588"/>
                  <a:pt x="0" y="479131"/>
                  <a:pt x="0" y="451429"/>
                </a:cubicBezTo>
                <a:lnTo>
                  <a:pt x="0" y="50159"/>
                </a:lnTo>
                <a:close/>
              </a:path>
            </a:pathLst>
          </a:custGeom>
          <a:solidFill>
            <a:schemeClr val="accent6">
              <a:lumMod val="75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2311" tIns="22311" rIns="22311" bIns="22311" numCol="1" spcCol="1270" anchor="ctr" anchorCtr="0">
            <a:noAutofit/>
          </a:bodyPr>
          <a:lstStyle/>
          <a:p>
            <a:pPr lvl="0" algn="ctr" defTabSz="533400">
              <a:lnSpc>
                <a:spcPct val="90000"/>
              </a:lnSpc>
              <a:spcBef>
                <a:spcPct val="0"/>
              </a:spcBef>
              <a:spcAft>
                <a:spcPct val="35000"/>
              </a:spcAft>
            </a:pPr>
            <a:r>
              <a:rPr lang="fr-FR" sz="1200" b="0" kern="1200" smtClean="0"/>
              <a:t>Gérer les débris</a:t>
            </a:r>
            <a:endParaRPr lang="fr-FR" sz="1200" b="0" kern="1200" dirty="0"/>
          </a:p>
        </p:txBody>
      </p:sp>
      <p:sp>
        <p:nvSpPr>
          <p:cNvPr id="26" name="Forme libre 25"/>
          <p:cNvSpPr/>
          <p:nvPr/>
        </p:nvSpPr>
        <p:spPr>
          <a:xfrm rot="18014905">
            <a:off x="6012271" y="4155876"/>
            <a:ext cx="371604" cy="10152"/>
          </a:xfrm>
          <a:custGeom>
            <a:avLst/>
            <a:gdLst>
              <a:gd name="connsiteX0" fmla="*/ 0 w 371604"/>
              <a:gd name="connsiteY0" fmla="*/ 5076 h 10152"/>
              <a:gd name="connsiteX1" fmla="*/ 371604 w 371604"/>
              <a:gd name="connsiteY1" fmla="*/ 5076 h 10152"/>
            </a:gdLst>
            <a:ahLst/>
            <a:cxnLst>
              <a:cxn ang="0">
                <a:pos x="connsiteX0" y="connsiteY0"/>
              </a:cxn>
              <a:cxn ang="0">
                <a:pos x="connsiteX1" y="connsiteY1"/>
              </a:cxn>
            </a:cxnLst>
            <a:rect l="l" t="t" r="r" b="b"/>
            <a:pathLst>
              <a:path w="371604" h="10152">
                <a:moveTo>
                  <a:pt x="0" y="5076"/>
                </a:moveTo>
                <a:lnTo>
                  <a:pt x="371604" y="5076"/>
                </a:lnTo>
              </a:path>
            </a:pathLst>
          </a:custGeom>
          <a:noFill/>
          <a:scene3d>
            <a:camera prst="perspectiveLeft" zoom="91000">
              <a:rot lat="0" lon="300000" rev="0"/>
            </a:camera>
            <a:lightRig rig="threePt" dir="t">
              <a:rot lat="0" lon="0" rev="20640000"/>
            </a:lightRig>
          </a:scene3d>
          <a:sp3d z="-110000"/>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9212" tIns="-4214" rIns="189211" bIns="-4215"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27" name="Forme libre 26"/>
          <p:cNvSpPr/>
          <p:nvPr/>
        </p:nvSpPr>
        <p:spPr>
          <a:xfrm>
            <a:off x="6291671" y="3696986"/>
            <a:ext cx="1213842" cy="606921"/>
          </a:xfrm>
          <a:custGeom>
            <a:avLst/>
            <a:gdLst>
              <a:gd name="connsiteX0" fmla="*/ 0 w 1213842"/>
              <a:gd name="connsiteY0" fmla="*/ 60692 h 606921"/>
              <a:gd name="connsiteX1" fmla="*/ 60692 w 1213842"/>
              <a:gd name="connsiteY1" fmla="*/ 0 h 606921"/>
              <a:gd name="connsiteX2" fmla="*/ 1153150 w 1213842"/>
              <a:gd name="connsiteY2" fmla="*/ 0 h 606921"/>
              <a:gd name="connsiteX3" fmla="*/ 1213842 w 1213842"/>
              <a:gd name="connsiteY3" fmla="*/ 60692 h 606921"/>
              <a:gd name="connsiteX4" fmla="*/ 1213842 w 1213842"/>
              <a:gd name="connsiteY4" fmla="*/ 546229 h 606921"/>
              <a:gd name="connsiteX5" fmla="*/ 1153150 w 1213842"/>
              <a:gd name="connsiteY5" fmla="*/ 606921 h 606921"/>
              <a:gd name="connsiteX6" fmla="*/ 60692 w 1213842"/>
              <a:gd name="connsiteY6" fmla="*/ 606921 h 606921"/>
              <a:gd name="connsiteX7" fmla="*/ 0 w 1213842"/>
              <a:gd name="connsiteY7" fmla="*/ 546229 h 606921"/>
              <a:gd name="connsiteX8" fmla="*/ 0 w 1213842"/>
              <a:gd name="connsiteY8" fmla="*/ 60692 h 60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842" h="606921">
                <a:moveTo>
                  <a:pt x="0" y="60692"/>
                </a:moveTo>
                <a:cubicBezTo>
                  <a:pt x="0" y="27173"/>
                  <a:pt x="27173" y="0"/>
                  <a:pt x="60692" y="0"/>
                </a:cubicBezTo>
                <a:lnTo>
                  <a:pt x="1153150" y="0"/>
                </a:lnTo>
                <a:cubicBezTo>
                  <a:pt x="1186669" y="0"/>
                  <a:pt x="1213842" y="27173"/>
                  <a:pt x="1213842" y="60692"/>
                </a:cubicBezTo>
                <a:lnTo>
                  <a:pt x="1213842" y="546229"/>
                </a:lnTo>
                <a:cubicBezTo>
                  <a:pt x="1213842" y="579748"/>
                  <a:pt x="1186669" y="606921"/>
                  <a:pt x="1153150" y="606921"/>
                </a:cubicBezTo>
                <a:lnTo>
                  <a:pt x="60692" y="606921"/>
                </a:lnTo>
                <a:cubicBezTo>
                  <a:pt x="27173" y="606921"/>
                  <a:pt x="0" y="579748"/>
                  <a:pt x="0" y="546229"/>
                </a:cubicBezTo>
                <a:lnTo>
                  <a:pt x="0" y="60692"/>
                </a:lnTo>
                <a:close/>
              </a:path>
            </a:pathLst>
          </a:custGeom>
          <a:solidFill>
            <a:schemeClr val="accent5">
              <a:lumMod val="60000"/>
              <a:lumOff val="40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5396" tIns="25396" rIns="25396" bIns="25396" numCol="1" spcCol="1270" anchor="ctr" anchorCtr="0">
            <a:noAutofit/>
          </a:bodyPr>
          <a:lstStyle/>
          <a:p>
            <a:pPr lvl="0" algn="ctr" defTabSz="533400">
              <a:lnSpc>
                <a:spcPct val="90000"/>
              </a:lnSpc>
              <a:spcBef>
                <a:spcPct val="0"/>
              </a:spcBef>
              <a:spcAft>
                <a:spcPct val="35000"/>
              </a:spcAft>
            </a:pPr>
            <a:r>
              <a:rPr lang="fr-FR" sz="1200" b="0" kern="1200" smtClean="0"/>
              <a:t>Récupérer les débris</a:t>
            </a:r>
            <a:endParaRPr lang="fr-FR" sz="1200" b="0" kern="1200" dirty="0"/>
          </a:p>
        </p:txBody>
      </p:sp>
      <p:sp>
        <p:nvSpPr>
          <p:cNvPr id="28" name="Forme libre 27"/>
          <p:cNvSpPr/>
          <p:nvPr/>
        </p:nvSpPr>
        <p:spPr>
          <a:xfrm rot="3585095">
            <a:off x="6012271" y="4476886"/>
            <a:ext cx="371604" cy="10152"/>
          </a:xfrm>
          <a:custGeom>
            <a:avLst/>
            <a:gdLst>
              <a:gd name="connsiteX0" fmla="*/ 0 w 371604"/>
              <a:gd name="connsiteY0" fmla="*/ 5076 h 10152"/>
              <a:gd name="connsiteX1" fmla="*/ 371604 w 371604"/>
              <a:gd name="connsiteY1" fmla="*/ 5076 h 10152"/>
            </a:gdLst>
            <a:ahLst/>
            <a:cxnLst>
              <a:cxn ang="0">
                <a:pos x="connsiteX0" y="connsiteY0"/>
              </a:cxn>
              <a:cxn ang="0">
                <a:pos x="connsiteX1" y="connsiteY1"/>
              </a:cxn>
            </a:cxnLst>
            <a:rect l="l" t="t" r="r" b="b"/>
            <a:pathLst>
              <a:path w="371604" h="10152">
                <a:moveTo>
                  <a:pt x="0" y="5076"/>
                </a:moveTo>
                <a:lnTo>
                  <a:pt x="371604" y="5076"/>
                </a:lnTo>
              </a:path>
            </a:pathLst>
          </a:custGeom>
          <a:noFill/>
          <a:scene3d>
            <a:camera prst="perspectiveLeft" zoom="91000">
              <a:rot lat="0" lon="300000" rev="0"/>
            </a:camera>
            <a:lightRig rig="threePt" dir="t">
              <a:rot lat="0" lon="0" rev="20640000"/>
            </a:lightRig>
          </a:scene3d>
          <a:sp3d z="-110000"/>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9211" tIns="-4214" rIns="189212" bIns="-4214" numCol="1" spcCol="1270" anchor="ctr" anchorCtr="0">
            <a:noAutofit/>
          </a:bodyPr>
          <a:lstStyle/>
          <a:p>
            <a:pPr lvl="0" algn="ctr" defTabSz="133350">
              <a:lnSpc>
                <a:spcPct val="90000"/>
              </a:lnSpc>
              <a:spcBef>
                <a:spcPct val="0"/>
              </a:spcBef>
              <a:spcAft>
                <a:spcPct val="35000"/>
              </a:spcAft>
            </a:pPr>
            <a:endParaRPr lang="fr-FR" sz="300" kern="1200">
              <a:solidFill>
                <a:schemeClr val="tx1"/>
              </a:solidFill>
            </a:endParaRPr>
          </a:p>
        </p:txBody>
      </p:sp>
      <p:sp>
        <p:nvSpPr>
          <p:cNvPr id="29" name="Forme libre 28"/>
          <p:cNvSpPr/>
          <p:nvPr/>
        </p:nvSpPr>
        <p:spPr>
          <a:xfrm>
            <a:off x="6291671" y="4339007"/>
            <a:ext cx="1213842" cy="606921"/>
          </a:xfrm>
          <a:custGeom>
            <a:avLst/>
            <a:gdLst>
              <a:gd name="connsiteX0" fmla="*/ 0 w 1213842"/>
              <a:gd name="connsiteY0" fmla="*/ 60692 h 606921"/>
              <a:gd name="connsiteX1" fmla="*/ 60692 w 1213842"/>
              <a:gd name="connsiteY1" fmla="*/ 0 h 606921"/>
              <a:gd name="connsiteX2" fmla="*/ 1153150 w 1213842"/>
              <a:gd name="connsiteY2" fmla="*/ 0 h 606921"/>
              <a:gd name="connsiteX3" fmla="*/ 1213842 w 1213842"/>
              <a:gd name="connsiteY3" fmla="*/ 60692 h 606921"/>
              <a:gd name="connsiteX4" fmla="*/ 1213842 w 1213842"/>
              <a:gd name="connsiteY4" fmla="*/ 546229 h 606921"/>
              <a:gd name="connsiteX5" fmla="*/ 1153150 w 1213842"/>
              <a:gd name="connsiteY5" fmla="*/ 606921 h 606921"/>
              <a:gd name="connsiteX6" fmla="*/ 60692 w 1213842"/>
              <a:gd name="connsiteY6" fmla="*/ 606921 h 606921"/>
              <a:gd name="connsiteX7" fmla="*/ 0 w 1213842"/>
              <a:gd name="connsiteY7" fmla="*/ 546229 h 606921"/>
              <a:gd name="connsiteX8" fmla="*/ 0 w 1213842"/>
              <a:gd name="connsiteY8" fmla="*/ 60692 h 60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842" h="606921">
                <a:moveTo>
                  <a:pt x="0" y="60692"/>
                </a:moveTo>
                <a:cubicBezTo>
                  <a:pt x="0" y="27173"/>
                  <a:pt x="27173" y="0"/>
                  <a:pt x="60692" y="0"/>
                </a:cubicBezTo>
                <a:lnTo>
                  <a:pt x="1153150" y="0"/>
                </a:lnTo>
                <a:cubicBezTo>
                  <a:pt x="1186669" y="0"/>
                  <a:pt x="1213842" y="27173"/>
                  <a:pt x="1213842" y="60692"/>
                </a:cubicBezTo>
                <a:lnTo>
                  <a:pt x="1213842" y="546229"/>
                </a:lnTo>
                <a:cubicBezTo>
                  <a:pt x="1213842" y="579748"/>
                  <a:pt x="1186669" y="606921"/>
                  <a:pt x="1153150" y="606921"/>
                </a:cubicBezTo>
                <a:lnTo>
                  <a:pt x="60692" y="606921"/>
                </a:lnTo>
                <a:cubicBezTo>
                  <a:pt x="27173" y="606921"/>
                  <a:pt x="0" y="579748"/>
                  <a:pt x="0" y="546229"/>
                </a:cubicBezTo>
                <a:lnTo>
                  <a:pt x="0" y="60692"/>
                </a:lnTo>
                <a:close/>
              </a:path>
            </a:pathLst>
          </a:custGeom>
          <a:solidFill>
            <a:schemeClr val="accent5">
              <a:lumMod val="60000"/>
              <a:lumOff val="40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5396" tIns="25396" rIns="25396" bIns="25396" numCol="1" spcCol="1270" anchor="ctr" anchorCtr="0">
            <a:noAutofit/>
          </a:bodyPr>
          <a:lstStyle/>
          <a:p>
            <a:pPr lvl="0" algn="ctr" defTabSz="533400">
              <a:lnSpc>
                <a:spcPct val="90000"/>
              </a:lnSpc>
              <a:spcBef>
                <a:spcPct val="0"/>
              </a:spcBef>
              <a:spcAft>
                <a:spcPct val="35000"/>
              </a:spcAft>
            </a:pPr>
            <a:r>
              <a:rPr lang="fr-FR" sz="1200" b="0" kern="1200" smtClean="0"/>
              <a:t>Eviter un trop grand nombre de débris</a:t>
            </a:r>
            <a:endParaRPr lang="fr-FR" sz="1200" b="0" kern="1200" dirty="0"/>
          </a:p>
        </p:txBody>
      </p:sp>
      <p:sp>
        <p:nvSpPr>
          <p:cNvPr id="30" name="Forme libre 29"/>
          <p:cNvSpPr/>
          <p:nvPr/>
        </p:nvSpPr>
        <p:spPr>
          <a:xfrm rot="4625563">
            <a:off x="3762856" y="3786655"/>
            <a:ext cx="2188116" cy="10152"/>
          </a:xfrm>
          <a:custGeom>
            <a:avLst/>
            <a:gdLst>
              <a:gd name="connsiteX0" fmla="*/ 0 w 2188116"/>
              <a:gd name="connsiteY0" fmla="*/ 5076 h 10152"/>
              <a:gd name="connsiteX1" fmla="*/ 2188116 w 2188116"/>
              <a:gd name="connsiteY1" fmla="*/ 5076 h 10152"/>
            </a:gdLst>
            <a:ahLst/>
            <a:cxnLst>
              <a:cxn ang="0">
                <a:pos x="connsiteX0" y="connsiteY0"/>
              </a:cxn>
              <a:cxn ang="0">
                <a:pos x="connsiteX1" y="connsiteY1"/>
              </a:cxn>
            </a:cxnLst>
            <a:rect l="l" t="t" r="r" b="b"/>
            <a:pathLst>
              <a:path w="2188116" h="10152">
                <a:moveTo>
                  <a:pt x="0" y="5076"/>
                </a:moveTo>
                <a:lnTo>
                  <a:pt x="2188116" y="5076"/>
                </a:lnTo>
              </a:path>
            </a:pathLst>
          </a:custGeom>
          <a:noFill/>
          <a:scene3d>
            <a:camera prst="perspectiveLeft" zoom="91000">
              <a:rot lat="0" lon="300000" rev="0"/>
            </a:camera>
            <a:lightRig rig="threePt" dir="t">
              <a:rot lat="0" lon="0" rev="2064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52054" tIns="-49627" rIns="1052056" bIns="-49627"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31" name="Forme libre 30"/>
          <p:cNvSpPr/>
          <p:nvPr/>
        </p:nvSpPr>
        <p:spPr>
          <a:xfrm>
            <a:off x="5101298" y="4607351"/>
            <a:ext cx="1003177" cy="501588"/>
          </a:xfrm>
          <a:custGeom>
            <a:avLst/>
            <a:gdLst>
              <a:gd name="connsiteX0" fmla="*/ 0 w 1003177"/>
              <a:gd name="connsiteY0" fmla="*/ 50159 h 501588"/>
              <a:gd name="connsiteX1" fmla="*/ 50159 w 1003177"/>
              <a:gd name="connsiteY1" fmla="*/ 0 h 501588"/>
              <a:gd name="connsiteX2" fmla="*/ 953018 w 1003177"/>
              <a:gd name="connsiteY2" fmla="*/ 0 h 501588"/>
              <a:gd name="connsiteX3" fmla="*/ 1003177 w 1003177"/>
              <a:gd name="connsiteY3" fmla="*/ 50159 h 501588"/>
              <a:gd name="connsiteX4" fmla="*/ 1003177 w 1003177"/>
              <a:gd name="connsiteY4" fmla="*/ 451429 h 501588"/>
              <a:gd name="connsiteX5" fmla="*/ 953018 w 1003177"/>
              <a:gd name="connsiteY5" fmla="*/ 501588 h 501588"/>
              <a:gd name="connsiteX6" fmla="*/ 50159 w 1003177"/>
              <a:gd name="connsiteY6" fmla="*/ 501588 h 501588"/>
              <a:gd name="connsiteX7" fmla="*/ 0 w 1003177"/>
              <a:gd name="connsiteY7" fmla="*/ 451429 h 501588"/>
              <a:gd name="connsiteX8" fmla="*/ 0 w 1003177"/>
              <a:gd name="connsiteY8" fmla="*/ 50159 h 50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77" h="501588">
                <a:moveTo>
                  <a:pt x="0" y="50159"/>
                </a:moveTo>
                <a:cubicBezTo>
                  <a:pt x="0" y="22457"/>
                  <a:pt x="22457" y="0"/>
                  <a:pt x="50159" y="0"/>
                </a:cubicBezTo>
                <a:lnTo>
                  <a:pt x="953018" y="0"/>
                </a:lnTo>
                <a:cubicBezTo>
                  <a:pt x="980720" y="0"/>
                  <a:pt x="1003177" y="22457"/>
                  <a:pt x="1003177" y="50159"/>
                </a:cubicBezTo>
                <a:lnTo>
                  <a:pt x="1003177" y="451429"/>
                </a:lnTo>
                <a:cubicBezTo>
                  <a:pt x="1003177" y="479131"/>
                  <a:pt x="980720" y="501588"/>
                  <a:pt x="953018" y="501588"/>
                </a:cubicBezTo>
                <a:lnTo>
                  <a:pt x="50159" y="501588"/>
                </a:lnTo>
                <a:cubicBezTo>
                  <a:pt x="22457" y="501588"/>
                  <a:pt x="0" y="479131"/>
                  <a:pt x="0" y="451429"/>
                </a:cubicBezTo>
                <a:lnTo>
                  <a:pt x="0" y="50159"/>
                </a:lnTo>
                <a:close/>
              </a:path>
            </a:pathLst>
          </a:custGeom>
          <a:solidFill>
            <a:schemeClr val="accent6">
              <a:lumMod val="75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2311" tIns="22311" rIns="22311" bIns="22311" numCol="1" spcCol="1270" anchor="ctr" anchorCtr="0">
            <a:noAutofit/>
          </a:bodyPr>
          <a:lstStyle/>
          <a:p>
            <a:pPr lvl="0" algn="ctr" defTabSz="533400">
              <a:lnSpc>
                <a:spcPct val="90000"/>
              </a:lnSpc>
              <a:spcBef>
                <a:spcPct val="0"/>
              </a:spcBef>
              <a:spcAft>
                <a:spcPct val="35000"/>
              </a:spcAft>
            </a:pPr>
            <a:r>
              <a:rPr lang="fr-FR" sz="1200" b="0" kern="1200" dirty="0" smtClean="0"/>
              <a:t>Contrôler</a:t>
            </a:r>
            <a:endParaRPr lang="fr-FR" sz="1200" b="0" kern="1200" dirty="0"/>
          </a:p>
        </p:txBody>
      </p:sp>
      <p:sp>
        <p:nvSpPr>
          <p:cNvPr id="12" name="Rectangle 11"/>
          <p:cNvSpPr/>
          <p:nvPr/>
        </p:nvSpPr>
        <p:spPr bwMode="auto">
          <a:xfrm>
            <a:off x="6111993" y="1005417"/>
            <a:ext cx="1686165" cy="4032250"/>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39" name="Rectangle 38"/>
          <p:cNvSpPr/>
          <p:nvPr/>
        </p:nvSpPr>
        <p:spPr bwMode="auto">
          <a:xfrm>
            <a:off x="5113764" y="988703"/>
            <a:ext cx="984110" cy="4120236"/>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9458" name="Rectangle 4"/>
          <p:cNvSpPr>
            <a:spLocks noChangeArrowheads="1"/>
          </p:cNvSpPr>
          <p:nvPr/>
        </p:nvSpPr>
        <p:spPr bwMode="auto">
          <a:xfrm>
            <a:off x="2997200" y="486753"/>
            <a:ext cx="459913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just" defTabSz="44926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800" dirty="0" smtClean="0">
                <a:solidFill>
                  <a:srgbClr val="000000"/>
                </a:solidFill>
                <a:latin typeface="Calibri" pitchFamily="34" charset="0"/>
                <a:ea typeface="MS Gothic"/>
                <a:cs typeface="Arial" pitchFamily="34" charset="0"/>
              </a:rPr>
              <a:t>Séparation des étages d’un nano-lanceur de satellite</a:t>
            </a:r>
            <a:endParaRPr lang="fr-FR" sz="1800" dirty="0">
              <a:solidFill>
                <a:srgbClr val="000000"/>
              </a:solidFill>
              <a:latin typeface="Calibri" pitchFamily="34" charset="0"/>
              <a:ea typeface="MS Gothic"/>
              <a:cs typeface="Arial" pitchFamily="34" charset="0"/>
            </a:endParaRPr>
          </a:p>
        </p:txBody>
      </p:sp>
      <p:sp>
        <p:nvSpPr>
          <p:cNvPr id="19482" name="Rectangle 30"/>
          <p:cNvSpPr>
            <a:spLocks noGrp="1" noChangeArrowheads="1"/>
          </p:cNvSpPr>
          <p:nvPr>
            <p:ph type="title"/>
          </p:nvPr>
        </p:nvSpPr>
        <p:spPr>
          <a:xfrm>
            <a:off x="2699792" y="49188"/>
            <a:ext cx="6313582" cy="571500"/>
          </a:xfrm>
        </p:spPr>
        <p:txBody>
          <a:bodyPr/>
          <a:lstStyle/>
          <a:p>
            <a:r>
              <a:rPr lang="fr-FR" dirty="0" smtClean="0"/>
              <a:t>Modéliser une séquence : FAST</a:t>
            </a:r>
          </a:p>
        </p:txBody>
      </p:sp>
      <p:grpSp>
        <p:nvGrpSpPr>
          <p:cNvPr id="2" name="Groupe 1"/>
          <p:cNvGrpSpPr/>
          <p:nvPr/>
        </p:nvGrpSpPr>
        <p:grpSpPr>
          <a:xfrm>
            <a:off x="2584301" y="1322917"/>
            <a:ext cx="866519" cy="3860860"/>
            <a:chOff x="2584300" y="1587500"/>
            <a:chExt cx="866519" cy="4633032"/>
          </a:xfrm>
        </p:grpSpPr>
        <p:cxnSp>
          <p:nvCxnSpPr>
            <p:cNvPr id="36" name="Connecteur droit avec flèche 35"/>
            <p:cNvCxnSpPr/>
            <p:nvPr/>
          </p:nvCxnSpPr>
          <p:spPr bwMode="auto">
            <a:xfrm>
              <a:off x="2997200" y="1587500"/>
              <a:ext cx="12700" cy="415290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ZoneTexte 36"/>
            <p:cNvSpPr txBox="1"/>
            <p:nvPr/>
          </p:nvSpPr>
          <p:spPr>
            <a:xfrm>
              <a:off x="2584300" y="5740400"/>
              <a:ext cx="866519" cy="480132"/>
            </a:xfrm>
            <a:prstGeom prst="rect">
              <a:avLst/>
            </a:prstGeom>
            <a:noFill/>
          </p:spPr>
          <p:txBody>
            <a:bodyPr wrap="none" rtlCol="0">
              <a:spAutoFit/>
            </a:bodyPr>
            <a:lstStyle/>
            <a:p>
              <a:r>
                <a:rPr lang="fr-FR" sz="2000" b="1" dirty="0" smtClean="0">
                  <a:latin typeface="Calibri" pitchFamily="34" charset="0"/>
                </a:rPr>
                <a:t>Temps</a:t>
              </a:r>
              <a:endParaRPr lang="fr-FR" sz="2000" b="1" dirty="0">
                <a:latin typeface="Calibri" pitchFamily="34" charset="0"/>
              </a:endParaRPr>
            </a:p>
          </p:txBody>
        </p:sp>
      </p:grpSp>
      <p:sp>
        <p:nvSpPr>
          <p:cNvPr id="13" name="Titre 1"/>
          <p:cNvSpPr txBox="1">
            <a:spLocks/>
          </p:cNvSpPr>
          <p:nvPr/>
        </p:nvSpPr>
        <p:spPr>
          <a:xfrm>
            <a:off x="3423683" y="5224696"/>
            <a:ext cx="4338084" cy="441116"/>
          </a:xfrm>
          <a:prstGeom prst="rect">
            <a:avLst/>
          </a:prstGeom>
        </p:spPr>
        <p:txBody>
          <a:bodyPr/>
          <a:lstStyle>
            <a:lvl1pPr algn="ctr" rtl="0" eaLnBrk="0" fontAlgn="base" hangingPunct="0">
              <a:spcBef>
                <a:spcPct val="0"/>
              </a:spcBef>
              <a:spcAft>
                <a:spcPct val="0"/>
              </a:spcAft>
              <a:defRPr sz="2800" b="1">
                <a:solidFill>
                  <a:schemeClr val="tx1"/>
                </a:solidFill>
                <a:latin typeface="Calibri" pitchFamily="34" charset="0"/>
                <a:ea typeface="+mj-ea"/>
                <a:cs typeface="+mj-cs"/>
              </a:defRPr>
            </a:lvl1pPr>
            <a:lvl2pPr algn="r" rtl="0" eaLnBrk="0" fontAlgn="base" hangingPunct="0">
              <a:spcBef>
                <a:spcPct val="0"/>
              </a:spcBef>
              <a:spcAft>
                <a:spcPct val="0"/>
              </a:spcAft>
              <a:defRPr sz="3600">
                <a:solidFill>
                  <a:srgbClr val="000099"/>
                </a:solidFill>
                <a:latin typeface="Times New Roman" pitchFamily="18" charset="0"/>
              </a:defRPr>
            </a:lvl2pPr>
            <a:lvl3pPr algn="r" rtl="0" eaLnBrk="0" fontAlgn="base" hangingPunct="0">
              <a:spcBef>
                <a:spcPct val="0"/>
              </a:spcBef>
              <a:spcAft>
                <a:spcPct val="0"/>
              </a:spcAft>
              <a:defRPr sz="3600">
                <a:solidFill>
                  <a:srgbClr val="000099"/>
                </a:solidFill>
                <a:latin typeface="Times New Roman" pitchFamily="18" charset="0"/>
              </a:defRPr>
            </a:lvl3pPr>
            <a:lvl4pPr algn="r" rtl="0" eaLnBrk="0" fontAlgn="base" hangingPunct="0">
              <a:spcBef>
                <a:spcPct val="0"/>
              </a:spcBef>
              <a:spcAft>
                <a:spcPct val="0"/>
              </a:spcAft>
              <a:defRPr sz="3600">
                <a:solidFill>
                  <a:srgbClr val="000099"/>
                </a:solidFill>
                <a:latin typeface="Times New Roman" pitchFamily="18" charset="0"/>
              </a:defRPr>
            </a:lvl4pPr>
            <a:lvl5pPr algn="r" rtl="0" eaLnBrk="0" fontAlgn="base" hangingPunct="0">
              <a:spcBef>
                <a:spcPct val="0"/>
              </a:spcBef>
              <a:spcAft>
                <a:spcPct val="0"/>
              </a:spcAft>
              <a:defRPr sz="3600">
                <a:solidFill>
                  <a:srgbClr val="000099"/>
                </a:solidFill>
                <a:latin typeface="Times New Roman" pitchFamily="18" charset="0"/>
              </a:defRPr>
            </a:lvl5pPr>
            <a:lvl6pPr marL="457200" algn="r" rtl="0" eaLnBrk="0" fontAlgn="base" hangingPunct="0">
              <a:spcBef>
                <a:spcPct val="0"/>
              </a:spcBef>
              <a:spcAft>
                <a:spcPct val="0"/>
              </a:spcAft>
              <a:defRPr sz="3600">
                <a:solidFill>
                  <a:srgbClr val="000099"/>
                </a:solidFill>
                <a:latin typeface="Times New Roman" pitchFamily="18" charset="0"/>
              </a:defRPr>
            </a:lvl6pPr>
            <a:lvl7pPr marL="914400" algn="r" rtl="0" eaLnBrk="0" fontAlgn="base" hangingPunct="0">
              <a:spcBef>
                <a:spcPct val="0"/>
              </a:spcBef>
              <a:spcAft>
                <a:spcPct val="0"/>
              </a:spcAft>
              <a:defRPr sz="3600">
                <a:solidFill>
                  <a:srgbClr val="000099"/>
                </a:solidFill>
                <a:latin typeface="Times New Roman" pitchFamily="18" charset="0"/>
              </a:defRPr>
            </a:lvl7pPr>
            <a:lvl8pPr marL="1371600" algn="r" rtl="0" eaLnBrk="0" fontAlgn="base" hangingPunct="0">
              <a:spcBef>
                <a:spcPct val="0"/>
              </a:spcBef>
              <a:spcAft>
                <a:spcPct val="0"/>
              </a:spcAft>
              <a:defRPr sz="3600">
                <a:solidFill>
                  <a:srgbClr val="000099"/>
                </a:solidFill>
                <a:latin typeface="Times New Roman" pitchFamily="18" charset="0"/>
              </a:defRPr>
            </a:lvl8pPr>
            <a:lvl9pPr marL="1828800" algn="r" rtl="0" eaLnBrk="0" fontAlgn="base" hangingPunct="0">
              <a:spcBef>
                <a:spcPct val="0"/>
              </a:spcBef>
              <a:spcAft>
                <a:spcPct val="0"/>
              </a:spcAft>
              <a:defRPr sz="3600">
                <a:solidFill>
                  <a:srgbClr val="000099"/>
                </a:solidFill>
                <a:latin typeface="Times New Roman" pitchFamily="18" charset="0"/>
              </a:defRPr>
            </a:lvl9pPr>
          </a:lstStyle>
          <a:p>
            <a:r>
              <a:rPr lang="fr-FR" sz="2200" dirty="0">
                <a:latin typeface="Times New Roman" pitchFamily="18" charset="0"/>
                <a:ea typeface="+mn-ea"/>
                <a:cs typeface="+mn-cs"/>
              </a:rPr>
              <a:t>Pour en savoir plus : </a:t>
            </a:r>
            <a:r>
              <a:rPr lang="fr-FR" sz="2200" dirty="0">
                <a:latin typeface="Times New Roman" pitchFamily="18" charset="0"/>
                <a:ea typeface="+mn-ea"/>
                <a:cs typeface="+mn-cs"/>
                <a:hlinkClick r:id="rId4"/>
              </a:rPr>
              <a:t>FAST</a:t>
            </a:r>
            <a:r>
              <a:rPr lang="fr-FR" sz="2200" dirty="0">
                <a:latin typeface="Times New Roman" pitchFamily="18" charset="0"/>
                <a:ea typeface="+mn-ea"/>
                <a:cs typeface="+mn-cs"/>
              </a:rPr>
              <a:t> </a:t>
            </a:r>
          </a:p>
        </p:txBody>
      </p:sp>
      <p:sp>
        <p:nvSpPr>
          <p:cNvPr id="4" name="Espace réservé du numéro de diapositive 3"/>
          <p:cNvSpPr>
            <a:spLocks noGrp="1"/>
          </p:cNvSpPr>
          <p:nvPr>
            <p:ph type="sldNum" sz="quarter" idx="12"/>
          </p:nvPr>
        </p:nvSpPr>
        <p:spPr>
          <a:xfrm>
            <a:off x="8595020" y="5399536"/>
            <a:ext cx="545371" cy="304271"/>
          </a:xfrm>
        </p:spPr>
        <p:txBody>
          <a:bodyPr/>
          <a:lstStyle/>
          <a:p>
            <a:fld id="{2722FC09-669E-4303-9395-F1086211962F}" type="slidenum">
              <a:rPr lang="fr-FR" smtClean="0"/>
              <a:pPr/>
              <a:t>12</a:t>
            </a:fld>
            <a:endParaRPr lang="fr-FR"/>
          </a:p>
        </p:txBody>
      </p:sp>
      <p:sp>
        <p:nvSpPr>
          <p:cNvPr id="6" name="Forme libre 5"/>
          <p:cNvSpPr/>
          <p:nvPr/>
        </p:nvSpPr>
        <p:spPr>
          <a:xfrm>
            <a:off x="3365377" y="2281407"/>
            <a:ext cx="1353169" cy="839819"/>
          </a:xfrm>
          <a:custGeom>
            <a:avLst/>
            <a:gdLst>
              <a:gd name="connsiteX0" fmla="*/ 0 w 829071"/>
              <a:gd name="connsiteY0" fmla="*/ 41454 h 414535"/>
              <a:gd name="connsiteX1" fmla="*/ 41454 w 829071"/>
              <a:gd name="connsiteY1" fmla="*/ 0 h 414535"/>
              <a:gd name="connsiteX2" fmla="*/ 787618 w 829071"/>
              <a:gd name="connsiteY2" fmla="*/ 0 h 414535"/>
              <a:gd name="connsiteX3" fmla="*/ 829072 w 829071"/>
              <a:gd name="connsiteY3" fmla="*/ 41454 h 414535"/>
              <a:gd name="connsiteX4" fmla="*/ 829071 w 829071"/>
              <a:gd name="connsiteY4" fmla="*/ 373082 h 414535"/>
              <a:gd name="connsiteX5" fmla="*/ 787617 w 829071"/>
              <a:gd name="connsiteY5" fmla="*/ 414536 h 414535"/>
              <a:gd name="connsiteX6" fmla="*/ 41454 w 829071"/>
              <a:gd name="connsiteY6" fmla="*/ 414535 h 414535"/>
              <a:gd name="connsiteX7" fmla="*/ 0 w 829071"/>
              <a:gd name="connsiteY7" fmla="*/ 373081 h 414535"/>
              <a:gd name="connsiteX8" fmla="*/ 0 w 829071"/>
              <a:gd name="connsiteY8" fmla="*/ 41454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71" h="414535">
                <a:moveTo>
                  <a:pt x="0" y="41454"/>
                </a:moveTo>
                <a:cubicBezTo>
                  <a:pt x="0" y="18560"/>
                  <a:pt x="18560" y="0"/>
                  <a:pt x="41454" y="0"/>
                </a:cubicBezTo>
                <a:lnTo>
                  <a:pt x="787618" y="0"/>
                </a:lnTo>
                <a:cubicBezTo>
                  <a:pt x="810512" y="0"/>
                  <a:pt x="829072" y="18560"/>
                  <a:pt x="829072" y="41454"/>
                </a:cubicBezTo>
                <a:cubicBezTo>
                  <a:pt x="829072" y="151997"/>
                  <a:pt x="829071" y="262539"/>
                  <a:pt x="829071" y="373082"/>
                </a:cubicBezTo>
                <a:cubicBezTo>
                  <a:pt x="829071" y="395976"/>
                  <a:pt x="810511" y="414536"/>
                  <a:pt x="787617" y="414536"/>
                </a:cubicBezTo>
                <a:lnTo>
                  <a:pt x="41454" y="414535"/>
                </a:lnTo>
                <a:cubicBezTo>
                  <a:pt x="18560" y="414535"/>
                  <a:pt x="0" y="395975"/>
                  <a:pt x="0" y="373081"/>
                </a:cubicBezTo>
                <a:lnTo>
                  <a:pt x="0" y="41454"/>
                </a:lnTo>
                <a:close/>
              </a:path>
            </a:pathLst>
          </a:custGeom>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1031" tIns="21031" rIns="21031" bIns="21031" numCol="1" spcCol="1270" anchor="ctr" anchorCtr="0">
            <a:noAutofit/>
          </a:bodyPr>
          <a:lstStyle/>
          <a:p>
            <a:pPr lvl="0" algn="ctr" defTabSz="622300">
              <a:lnSpc>
                <a:spcPct val="90000"/>
              </a:lnSpc>
              <a:spcBef>
                <a:spcPct val="0"/>
              </a:spcBef>
              <a:spcAft>
                <a:spcPct val="35000"/>
              </a:spcAft>
            </a:pPr>
            <a:r>
              <a:rPr lang="fr-FR" sz="2000" b="0" kern="1200" dirty="0" smtClean="0"/>
              <a:t>Séparer les étages</a:t>
            </a:r>
            <a:endParaRPr lang="fr-FR" sz="2000" b="0" kern="1200" dirty="0"/>
          </a:p>
        </p:txBody>
      </p:sp>
      <p:sp>
        <p:nvSpPr>
          <p:cNvPr id="38" name="Rectangle 37"/>
          <p:cNvSpPr/>
          <p:nvPr/>
        </p:nvSpPr>
        <p:spPr bwMode="auto">
          <a:xfrm>
            <a:off x="3380116" y="1058253"/>
            <a:ext cx="1710679" cy="3979414"/>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40" name="ZoneTexte 14"/>
          <p:cNvSpPr txBox="1"/>
          <p:nvPr/>
        </p:nvSpPr>
        <p:spPr>
          <a:xfrm>
            <a:off x="490694" y="3479628"/>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9" grpId="0" animBg="1"/>
      <p:bldP spid="13" grpId="0"/>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FR" dirty="0" smtClean="0"/>
              <a:t>Modéliser un processus : SADT</a:t>
            </a:r>
          </a:p>
        </p:txBody>
      </p:sp>
      <p:sp>
        <p:nvSpPr>
          <p:cNvPr id="20485" name="Text Box 6"/>
          <p:cNvSpPr txBox="1">
            <a:spLocks noChangeArrowheads="1"/>
          </p:cNvSpPr>
          <p:nvPr/>
        </p:nvSpPr>
        <p:spPr bwMode="auto">
          <a:xfrm>
            <a:off x="5200651" y="5400397"/>
            <a:ext cx="325978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1200" dirty="0" smtClean="0">
                <a:solidFill>
                  <a:srgbClr val="000099"/>
                </a:solidFill>
              </a:rPr>
              <a:t>Image cc-by-sa : </a:t>
            </a:r>
            <a:r>
              <a:rPr lang="fr-FR" sz="1200" dirty="0" smtClean="0">
                <a:solidFill>
                  <a:srgbClr val="000099"/>
                </a:solidFill>
                <a:hlinkClick r:id="rId3"/>
              </a:rPr>
              <a:t>source</a:t>
            </a:r>
            <a:endParaRPr lang="fr-FR" sz="1200" dirty="0">
              <a:solidFill>
                <a:srgbClr val="000099"/>
              </a:solidFill>
            </a:endParaRPr>
          </a:p>
        </p:txBody>
      </p:sp>
      <p:pic>
        <p:nvPicPr>
          <p:cNvPr id="2" name="Image 1"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9" y="1258670"/>
            <a:ext cx="6110739" cy="3759070"/>
          </a:xfrm>
          <a:prstGeom prst="rect">
            <a:avLst/>
          </a:prstGeom>
        </p:spPr>
      </p:pic>
      <p:sp>
        <p:nvSpPr>
          <p:cNvPr id="8" name="Rectangle 7"/>
          <p:cNvSpPr/>
          <p:nvPr/>
        </p:nvSpPr>
        <p:spPr bwMode="auto">
          <a:xfrm>
            <a:off x="4686687" y="1276145"/>
            <a:ext cx="2272120" cy="1293628"/>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4794346" y="3686782"/>
            <a:ext cx="2272120" cy="1293628"/>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1" name="ZoneTexte 14"/>
          <p:cNvSpPr txBox="1"/>
          <p:nvPr/>
        </p:nvSpPr>
        <p:spPr>
          <a:xfrm>
            <a:off x="490694" y="3479628"/>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4" name="Espace réservé du numéro de diapositive 3"/>
          <p:cNvSpPr>
            <a:spLocks noGrp="1"/>
          </p:cNvSpPr>
          <p:nvPr>
            <p:ph type="sldNum" sz="quarter" idx="12"/>
          </p:nvPr>
        </p:nvSpPr>
        <p:spPr>
          <a:xfrm>
            <a:off x="8748463" y="5400397"/>
            <a:ext cx="377865" cy="304271"/>
          </a:xfrm>
        </p:spPr>
        <p:txBody>
          <a:bodyPr/>
          <a:lstStyle/>
          <a:p>
            <a:fld id="{2722FC09-669E-4303-9395-F1086211962F}" type="slidenum">
              <a:rPr lang="fr-FR" smtClean="0"/>
              <a:pPr/>
              <a:t>13</a:t>
            </a:fld>
            <a:endParaRPr lang="fr-FR" dirty="0"/>
          </a:p>
        </p:txBody>
      </p:sp>
    </p:spTree>
    <p:extLst>
      <p:ext uri="{BB962C8B-B14F-4D97-AF65-F5344CB8AC3E}">
        <p14:creationId xmlns:p14="http://schemas.microsoft.com/office/powerpoint/2010/main" val="2953856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349" y="1047749"/>
            <a:ext cx="6262109" cy="406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 Box 6"/>
          <p:cNvSpPr txBox="1">
            <a:spLocks noChangeArrowheads="1"/>
          </p:cNvSpPr>
          <p:nvPr/>
        </p:nvSpPr>
        <p:spPr bwMode="auto">
          <a:xfrm>
            <a:off x="2670636" y="5397750"/>
            <a:ext cx="122413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1200" dirty="0" smtClean="0">
                <a:solidFill>
                  <a:srgbClr val="000099"/>
                </a:solidFill>
              </a:rPr>
              <a:t>Image : </a:t>
            </a:r>
            <a:r>
              <a:rPr lang="fr-FR" sz="1200" dirty="0" smtClean="0">
                <a:solidFill>
                  <a:srgbClr val="000099"/>
                </a:solidFill>
                <a:hlinkClick r:id="rId4"/>
              </a:rPr>
              <a:t>source</a:t>
            </a:r>
            <a:endParaRPr lang="fr-FR" sz="1200" dirty="0">
              <a:solidFill>
                <a:srgbClr val="000099"/>
              </a:solidFill>
            </a:endParaRPr>
          </a:p>
        </p:txBody>
      </p:sp>
      <p:sp>
        <p:nvSpPr>
          <p:cNvPr id="7" name="Rectangle 6"/>
          <p:cNvSpPr/>
          <p:nvPr/>
        </p:nvSpPr>
        <p:spPr bwMode="auto">
          <a:xfrm>
            <a:off x="2750592" y="2489918"/>
            <a:ext cx="6260923" cy="2618760"/>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6" name="Titre 5"/>
          <p:cNvSpPr>
            <a:spLocks noGrp="1"/>
          </p:cNvSpPr>
          <p:nvPr>
            <p:ph type="title"/>
          </p:nvPr>
        </p:nvSpPr>
        <p:spPr/>
        <p:txBody>
          <a:bodyPr/>
          <a:lstStyle/>
          <a:p>
            <a:r>
              <a:rPr lang="fr-FR" dirty="0" smtClean="0"/>
              <a:t>SADT détaillé</a:t>
            </a:r>
            <a:endParaRPr lang="fr-FR" dirty="0"/>
          </a:p>
        </p:txBody>
      </p:sp>
      <p:sp>
        <p:nvSpPr>
          <p:cNvPr id="15" name="Titre 1"/>
          <p:cNvSpPr txBox="1">
            <a:spLocks/>
          </p:cNvSpPr>
          <p:nvPr/>
        </p:nvSpPr>
        <p:spPr>
          <a:xfrm>
            <a:off x="4602945" y="5112000"/>
            <a:ext cx="3641463" cy="571500"/>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500" b="1" kern="1200">
                <a:solidFill>
                  <a:schemeClr val="tx1"/>
                </a:solidFill>
                <a:latin typeface="Gadugi" panose="020B0502040204020203" pitchFamily="34" charset="0"/>
                <a:ea typeface="+mj-ea"/>
                <a:cs typeface="+mj-cs"/>
              </a:defRPr>
            </a:lvl1pPr>
          </a:lstStyle>
          <a:p>
            <a:r>
              <a:rPr lang="fr-FR" sz="2200" dirty="0">
                <a:latin typeface="Times New Roman" pitchFamily="18" charset="0"/>
                <a:ea typeface="+mn-ea"/>
                <a:cs typeface="+mn-cs"/>
              </a:rPr>
              <a:t>Pour en savoir plus : </a:t>
            </a:r>
            <a:r>
              <a:rPr lang="fr-FR" sz="2200" dirty="0">
                <a:latin typeface="Times New Roman" pitchFamily="18" charset="0"/>
                <a:ea typeface="+mn-ea"/>
                <a:cs typeface="+mn-cs"/>
                <a:hlinkClick r:id="rId5"/>
              </a:rPr>
              <a:t>SADT</a:t>
            </a:r>
            <a:endParaRPr lang="fr-FR" sz="2200" dirty="0">
              <a:latin typeface="Times New Roman" pitchFamily="18" charset="0"/>
              <a:ea typeface="+mn-ea"/>
              <a:cs typeface="+mn-cs"/>
            </a:endParaRPr>
          </a:p>
        </p:txBody>
      </p:sp>
      <p:sp>
        <p:nvSpPr>
          <p:cNvPr id="3" name="Espace réservé du numéro de diapositive 2"/>
          <p:cNvSpPr>
            <a:spLocks noGrp="1"/>
          </p:cNvSpPr>
          <p:nvPr>
            <p:ph type="sldNum" sz="quarter" idx="12"/>
          </p:nvPr>
        </p:nvSpPr>
        <p:spPr>
          <a:xfrm>
            <a:off x="8748464" y="5427739"/>
            <a:ext cx="395536" cy="304271"/>
          </a:xfrm>
        </p:spPr>
        <p:txBody>
          <a:bodyPr/>
          <a:lstStyle/>
          <a:p>
            <a:fld id="{2722FC09-669E-4303-9395-F1086211962F}" type="slidenum">
              <a:rPr lang="fr-FR" smtClean="0"/>
              <a:pPr/>
              <a:t>14</a:t>
            </a:fld>
            <a:endParaRPr lang="fr-FR" dirty="0"/>
          </a:p>
        </p:txBody>
      </p:sp>
      <p:sp>
        <p:nvSpPr>
          <p:cNvPr id="9" name="ZoneTexte 14"/>
          <p:cNvSpPr txBox="1"/>
          <p:nvPr/>
        </p:nvSpPr>
        <p:spPr>
          <a:xfrm>
            <a:off x="490694" y="3479628"/>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6"/>
          <p:cNvSpPr txBox="1">
            <a:spLocks noChangeArrowheads="1"/>
          </p:cNvSpPr>
          <p:nvPr/>
        </p:nvSpPr>
        <p:spPr bwMode="auto">
          <a:xfrm>
            <a:off x="-684584" y="5424287"/>
            <a:ext cx="3516313"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1200" dirty="0">
                <a:solidFill>
                  <a:srgbClr val="000099"/>
                </a:solidFill>
              </a:rPr>
              <a:t>Source de l’image</a:t>
            </a:r>
            <a:r>
              <a:rPr lang="fr-FR" sz="1200" dirty="0" smtClean="0">
                <a:solidFill>
                  <a:srgbClr val="000099"/>
                </a:solidFill>
              </a:rPr>
              <a:t>: </a:t>
            </a:r>
            <a:r>
              <a:rPr lang="fr-FR" sz="1200" dirty="0" smtClean="0">
                <a:solidFill>
                  <a:srgbClr val="000099"/>
                </a:solidFill>
                <a:hlinkClick r:id="rId3"/>
              </a:rPr>
              <a:t>http://www.sbaysite.net</a:t>
            </a:r>
            <a:endParaRPr lang="fr-FR" sz="1200" dirty="0">
              <a:solidFill>
                <a:srgbClr val="000099"/>
              </a:solidFill>
            </a:endParaRPr>
          </a:p>
        </p:txBody>
      </p:sp>
      <p:pic>
        <p:nvPicPr>
          <p:cNvPr id="2150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94" y="912104"/>
            <a:ext cx="8993188" cy="418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bwMode="auto">
          <a:xfrm>
            <a:off x="1583600" y="889210"/>
            <a:ext cx="1424259" cy="1251857"/>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6" name="Ellipse 5"/>
          <p:cNvSpPr/>
          <p:nvPr/>
        </p:nvSpPr>
        <p:spPr bwMode="auto">
          <a:xfrm>
            <a:off x="3193322" y="853026"/>
            <a:ext cx="1709039" cy="1383959"/>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7" name="Ellipse 6"/>
          <p:cNvSpPr/>
          <p:nvPr/>
        </p:nvSpPr>
        <p:spPr bwMode="auto">
          <a:xfrm>
            <a:off x="5286218" y="1033191"/>
            <a:ext cx="1847719" cy="1574462"/>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1544864" y="2510646"/>
            <a:ext cx="7234626" cy="2618760"/>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7364417" y="2194232"/>
            <a:ext cx="1619693" cy="316414"/>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3525213" y="2350544"/>
            <a:ext cx="1390198" cy="316414"/>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1768141" y="2448232"/>
            <a:ext cx="1390198" cy="316414"/>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913413" y="3364968"/>
            <a:ext cx="950280" cy="808315"/>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a:xfrm>
            <a:off x="3007859" y="5222557"/>
            <a:ext cx="3394968" cy="430887"/>
          </a:xfrm>
          <a:prstGeom prst="rect">
            <a:avLst/>
          </a:prstGeom>
        </p:spPr>
        <p:txBody>
          <a:bodyPr wrap="none">
            <a:spAutoFit/>
          </a:bodyPr>
          <a:lstStyle/>
          <a:p>
            <a:pPr algn="ctr"/>
            <a:r>
              <a:rPr lang="fr-FR" b="1" dirty="0"/>
              <a:t>Pour en savoir plus : </a:t>
            </a:r>
            <a:r>
              <a:rPr lang="fr-FR" b="1" dirty="0">
                <a:hlinkClick r:id="rId5"/>
              </a:rPr>
              <a:t>UML</a:t>
            </a:r>
            <a:endParaRPr lang="fr-FR" b="1" dirty="0"/>
          </a:p>
        </p:txBody>
      </p:sp>
      <p:sp>
        <p:nvSpPr>
          <p:cNvPr id="19" name="Titre 1"/>
          <p:cNvSpPr>
            <a:spLocks noGrp="1"/>
          </p:cNvSpPr>
          <p:nvPr>
            <p:ph type="title"/>
          </p:nvPr>
        </p:nvSpPr>
        <p:spPr/>
        <p:txBody>
          <a:bodyPr/>
          <a:lstStyle/>
          <a:p>
            <a:r>
              <a:rPr lang="fr-FR" smtClean="0"/>
              <a:t>Modéliser un logiciel : UML</a:t>
            </a:r>
            <a:endParaRPr lang="fr-F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899290" y="1352813"/>
            <a:ext cx="5993190" cy="2932699"/>
            <a:chOff x="2466997" y="2409452"/>
            <a:chExt cx="5993190" cy="3519239"/>
          </a:xfrm>
        </p:grpSpPr>
        <p:sp>
          <p:nvSpPr>
            <p:cNvPr id="10" name="Rectangle à coins arrondis 9"/>
            <p:cNvSpPr/>
            <p:nvPr/>
          </p:nvSpPr>
          <p:spPr bwMode="auto">
            <a:xfrm>
              <a:off x="4865248" y="3792802"/>
              <a:ext cx="1222626" cy="639968"/>
            </a:xfrm>
            <a:prstGeom prst="roundRect">
              <a:avLst/>
            </a:prstGeom>
            <a:solidFill>
              <a:schemeClr val="accent1"/>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anose="020F0502020204030204" pitchFamily="34" charset="0"/>
                </a:rPr>
                <a:t>Véhicule</a:t>
              </a:r>
            </a:p>
          </p:txBody>
        </p:sp>
        <p:sp>
          <p:nvSpPr>
            <p:cNvPr id="11" name="Rectangle à coins arrondis 10"/>
            <p:cNvSpPr/>
            <p:nvPr/>
          </p:nvSpPr>
          <p:spPr bwMode="auto">
            <a:xfrm>
              <a:off x="4932710" y="2409452"/>
              <a:ext cx="1510748" cy="406635"/>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anose="020F0502020204030204" pitchFamily="34" charset="0"/>
                </a:rPr>
                <a:t>Pilote</a:t>
              </a:r>
            </a:p>
          </p:txBody>
        </p:sp>
        <p:sp>
          <p:nvSpPr>
            <p:cNvPr id="12" name="Rectangle à coins arrondis 11"/>
            <p:cNvSpPr/>
            <p:nvPr/>
          </p:nvSpPr>
          <p:spPr bwMode="auto">
            <a:xfrm>
              <a:off x="6774511" y="3096140"/>
              <a:ext cx="1504121" cy="406635"/>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anose="020F0502020204030204" pitchFamily="34" charset="0"/>
                </a:rPr>
                <a:t>Piste</a:t>
              </a:r>
            </a:p>
          </p:txBody>
        </p:sp>
        <p:sp>
          <p:nvSpPr>
            <p:cNvPr id="14" name="Rectangle à coins arrondis 13"/>
            <p:cNvSpPr/>
            <p:nvPr/>
          </p:nvSpPr>
          <p:spPr bwMode="auto">
            <a:xfrm>
              <a:off x="4551047" y="5237008"/>
              <a:ext cx="1892411" cy="691683"/>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anose="020F0502020204030204" pitchFamily="34" charset="0"/>
                </a:rPr>
                <a:t>Carburants et lubrifiants autorisés</a:t>
              </a:r>
            </a:p>
          </p:txBody>
        </p:sp>
        <p:sp>
          <p:nvSpPr>
            <p:cNvPr id="15" name="Rectangle à coins arrondis 14"/>
            <p:cNvSpPr/>
            <p:nvPr/>
          </p:nvSpPr>
          <p:spPr bwMode="auto">
            <a:xfrm>
              <a:off x="2684788" y="2816087"/>
              <a:ext cx="1656624" cy="666584"/>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anose="020F0502020204030204" pitchFamily="34" charset="0"/>
                </a:rPr>
                <a:t>Autres véhicules</a:t>
              </a:r>
            </a:p>
          </p:txBody>
        </p:sp>
        <p:sp>
          <p:nvSpPr>
            <p:cNvPr id="16" name="Rectangle à coins arrondis 15"/>
            <p:cNvSpPr/>
            <p:nvPr/>
          </p:nvSpPr>
          <p:spPr bwMode="auto">
            <a:xfrm>
              <a:off x="2466997" y="4398298"/>
              <a:ext cx="1908313" cy="467237"/>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anose="020F0502020204030204" pitchFamily="34" charset="0"/>
                </a:rPr>
                <a:t>Spectateurs</a:t>
              </a:r>
            </a:p>
          </p:txBody>
        </p:sp>
        <p:cxnSp>
          <p:nvCxnSpPr>
            <p:cNvPr id="17" name="Connecteur droit 16"/>
            <p:cNvCxnSpPr/>
            <p:nvPr/>
          </p:nvCxnSpPr>
          <p:spPr bwMode="auto">
            <a:xfrm>
              <a:off x="5854794" y="2816087"/>
              <a:ext cx="0" cy="97671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17"/>
            <p:cNvCxnSpPr/>
            <p:nvPr/>
          </p:nvCxnSpPr>
          <p:spPr bwMode="auto">
            <a:xfrm flipH="1">
              <a:off x="5414838" y="2816087"/>
              <a:ext cx="2817" cy="97671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18"/>
            <p:cNvCxnSpPr>
              <a:stCxn id="15" idx="3"/>
            </p:cNvCxnSpPr>
            <p:nvPr/>
          </p:nvCxnSpPr>
          <p:spPr bwMode="auto">
            <a:xfrm>
              <a:off x="4341412" y="3149379"/>
              <a:ext cx="523836" cy="96340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19"/>
            <p:cNvCxnSpPr>
              <a:stCxn id="16" idx="3"/>
            </p:cNvCxnSpPr>
            <p:nvPr/>
          </p:nvCxnSpPr>
          <p:spPr bwMode="auto">
            <a:xfrm flipV="1">
              <a:off x="4375310" y="4112786"/>
              <a:ext cx="489938" cy="51913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eur droit 20"/>
            <p:cNvCxnSpPr>
              <a:stCxn id="14" idx="0"/>
              <a:endCxn id="10" idx="2"/>
            </p:cNvCxnSpPr>
            <p:nvPr/>
          </p:nvCxnSpPr>
          <p:spPr bwMode="auto">
            <a:xfrm flipH="1" flipV="1">
              <a:off x="5476561" y="4432770"/>
              <a:ext cx="20692" cy="80423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Forme libre 21"/>
            <p:cNvSpPr/>
            <p:nvPr/>
          </p:nvSpPr>
          <p:spPr bwMode="auto">
            <a:xfrm>
              <a:off x="4349363" y="2792234"/>
              <a:ext cx="818985" cy="1034578"/>
            </a:xfrm>
            <a:custGeom>
              <a:avLst/>
              <a:gdLst>
                <a:gd name="connsiteX0" fmla="*/ 0 w 818985"/>
                <a:gd name="connsiteY0" fmla="*/ 230588 h 1123365"/>
                <a:gd name="connsiteX1" fmla="*/ 572494 w 818985"/>
                <a:gd name="connsiteY1" fmla="*/ 1121134 h 1123365"/>
                <a:gd name="connsiteX2" fmla="*/ 818985 w 818985"/>
                <a:gd name="connsiteY2" fmla="*/ 0 h 1123365"/>
              </a:gdLst>
              <a:ahLst/>
              <a:cxnLst>
                <a:cxn ang="0">
                  <a:pos x="connsiteX0" y="connsiteY0"/>
                </a:cxn>
                <a:cxn ang="0">
                  <a:pos x="connsiteX1" y="connsiteY1"/>
                </a:cxn>
                <a:cxn ang="0">
                  <a:pos x="connsiteX2" y="connsiteY2"/>
                </a:cxn>
              </a:cxnLst>
              <a:rect l="l" t="t" r="r" b="b"/>
              <a:pathLst>
                <a:path w="818985" h="1123365">
                  <a:moveTo>
                    <a:pt x="0" y="230588"/>
                  </a:moveTo>
                  <a:cubicBezTo>
                    <a:pt x="217998" y="695076"/>
                    <a:pt x="435997" y="1159565"/>
                    <a:pt x="572494" y="1121134"/>
                  </a:cubicBezTo>
                  <a:cubicBezTo>
                    <a:pt x="708992" y="1082703"/>
                    <a:pt x="763988" y="541351"/>
                    <a:pt x="818985" y="0"/>
                  </a:cubicBezTo>
                </a:path>
              </a:pathLst>
            </a:custGeom>
            <a:ln w="28575">
              <a:headEnd type="none" w="med" len="med"/>
              <a:tailEnd type="non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Calibri" panose="020F0502020204030204" pitchFamily="34" charset="0"/>
              </a:endParaRPr>
            </a:p>
          </p:txBody>
        </p:sp>
        <p:sp>
          <p:nvSpPr>
            <p:cNvPr id="23" name="Forme libre 22"/>
            <p:cNvSpPr/>
            <p:nvPr/>
          </p:nvSpPr>
          <p:spPr bwMode="auto">
            <a:xfrm>
              <a:off x="5928084" y="2830664"/>
              <a:ext cx="981599" cy="1518699"/>
            </a:xfrm>
            <a:custGeom>
              <a:avLst/>
              <a:gdLst>
                <a:gd name="connsiteX0" fmla="*/ 75150 w 981599"/>
                <a:gd name="connsiteY0" fmla="*/ 0 h 1518699"/>
                <a:gd name="connsiteX1" fmla="*/ 91053 w 981599"/>
                <a:gd name="connsiteY1" fmla="*/ 930303 h 1518699"/>
                <a:gd name="connsiteX2" fmla="*/ 981599 w 981599"/>
                <a:gd name="connsiteY2" fmla="*/ 1518699 h 1518699"/>
              </a:gdLst>
              <a:ahLst/>
              <a:cxnLst>
                <a:cxn ang="0">
                  <a:pos x="connsiteX0" y="connsiteY0"/>
                </a:cxn>
                <a:cxn ang="0">
                  <a:pos x="connsiteX1" y="connsiteY1"/>
                </a:cxn>
                <a:cxn ang="0">
                  <a:pos x="connsiteX2" y="connsiteY2"/>
                </a:cxn>
              </a:cxnLst>
              <a:rect l="l" t="t" r="r" b="b"/>
              <a:pathLst>
                <a:path w="981599" h="1518699">
                  <a:moveTo>
                    <a:pt x="75150" y="0"/>
                  </a:moveTo>
                  <a:cubicBezTo>
                    <a:pt x="7564" y="338593"/>
                    <a:pt x="-60022" y="677187"/>
                    <a:pt x="91053" y="930303"/>
                  </a:cubicBezTo>
                  <a:cubicBezTo>
                    <a:pt x="242128" y="1183419"/>
                    <a:pt x="611863" y="1351059"/>
                    <a:pt x="981599" y="1518699"/>
                  </a:cubicBezTo>
                </a:path>
              </a:pathLst>
            </a:custGeom>
            <a:ln w="28575">
              <a:headEnd type="none" w="med" len="med"/>
              <a:tailEnd type="non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Calibri" panose="020F0502020204030204" pitchFamily="34" charset="0"/>
              </a:endParaRPr>
            </a:p>
          </p:txBody>
        </p:sp>
        <p:sp>
          <p:nvSpPr>
            <p:cNvPr id="24" name="Forme libre 23"/>
            <p:cNvSpPr/>
            <p:nvPr/>
          </p:nvSpPr>
          <p:spPr bwMode="auto">
            <a:xfrm>
              <a:off x="6013136" y="2814762"/>
              <a:ext cx="856791" cy="1024848"/>
            </a:xfrm>
            <a:custGeom>
              <a:avLst/>
              <a:gdLst>
                <a:gd name="connsiteX0" fmla="*/ 212735 w 856791"/>
                <a:gd name="connsiteY0" fmla="*/ 0 h 1024848"/>
                <a:gd name="connsiteX1" fmla="*/ 37807 w 856791"/>
                <a:gd name="connsiteY1" fmla="*/ 993913 h 1024848"/>
                <a:gd name="connsiteX2" fmla="*/ 856791 w 856791"/>
                <a:gd name="connsiteY2" fmla="*/ 675861 h 1024848"/>
              </a:gdLst>
              <a:ahLst/>
              <a:cxnLst>
                <a:cxn ang="0">
                  <a:pos x="connsiteX0" y="connsiteY0"/>
                </a:cxn>
                <a:cxn ang="0">
                  <a:pos x="connsiteX1" y="connsiteY1"/>
                </a:cxn>
                <a:cxn ang="0">
                  <a:pos x="connsiteX2" y="connsiteY2"/>
                </a:cxn>
              </a:cxnLst>
              <a:rect l="l" t="t" r="r" b="b"/>
              <a:pathLst>
                <a:path w="856791" h="1024848">
                  <a:moveTo>
                    <a:pt x="212735" y="0"/>
                  </a:moveTo>
                  <a:cubicBezTo>
                    <a:pt x="71599" y="440634"/>
                    <a:pt x="-69536" y="881269"/>
                    <a:pt x="37807" y="993913"/>
                  </a:cubicBezTo>
                  <a:cubicBezTo>
                    <a:pt x="145150" y="1106557"/>
                    <a:pt x="500970" y="891209"/>
                    <a:pt x="856791" y="675861"/>
                  </a:cubicBezTo>
                </a:path>
              </a:pathLst>
            </a:custGeom>
            <a:ln w="28575">
              <a:headEnd type="none" w="med" len="med"/>
              <a:tailEnd type="non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dirty="0" smtClean="0">
                <a:ln>
                  <a:noFill/>
                </a:ln>
                <a:solidFill>
                  <a:schemeClr val="tx1"/>
                </a:solidFill>
                <a:effectLst/>
                <a:latin typeface="Calibri" panose="020F0502020204030204" pitchFamily="34" charset="0"/>
              </a:endParaRPr>
            </a:p>
          </p:txBody>
        </p:sp>
        <p:sp>
          <p:nvSpPr>
            <p:cNvPr id="25" name="ZoneTexte 24"/>
            <p:cNvSpPr txBox="1"/>
            <p:nvPr/>
          </p:nvSpPr>
          <p:spPr>
            <a:xfrm>
              <a:off x="6262443" y="3373483"/>
              <a:ext cx="492443" cy="406265"/>
            </a:xfrm>
            <a:prstGeom prst="rect">
              <a:avLst/>
            </a:prstGeom>
            <a:noFill/>
          </p:spPr>
          <p:txBody>
            <a:bodyPr wrap="none" rtlCol="0">
              <a:spAutoFit/>
            </a:bodyPr>
            <a:lstStyle/>
            <a:p>
              <a:r>
                <a:rPr lang="fr-FR" sz="1600" b="1" dirty="0" smtClean="0">
                  <a:latin typeface="Calibri" panose="020F0502020204030204" pitchFamily="34" charset="0"/>
                </a:rPr>
                <a:t>FP1</a:t>
              </a:r>
              <a:endParaRPr lang="fr-FR" sz="1600" b="1" dirty="0">
                <a:latin typeface="Calibri" panose="020F0502020204030204" pitchFamily="34" charset="0"/>
              </a:endParaRPr>
            </a:p>
          </p:txBody>
        </p:sp>
        <p:sp>
          <p:nvSpPr>
            <p:cNvPr id="26" name="ZoneTexte 25"/>
            <p:cNvSpPr txBox="1"/>
            <p:nvPr/>
          </p:nvSpPr>
          <p:spPr>
            <a:xfrm>
              <a:off x="6444014" y="3916302"/>
              <a:ext cx="492443" cy="406265"/>
            </a:xfrm>
            <a:prstGeom prst="rect">
              <a:avLst/>
            </a:prstGeom>
            <a:noFill/>
          </p:spPr>
          <p:txBody>
            <a:bodyPr wrap="none" rtlCol="0">
              <a:spAutoFit/>
            </a:bodyPr>
            <a:lstStyle/>
            <a:p>
              <a:r>
                <a:rPr lang="fr-FR" sz="1600" b="1" dirty="0" smtClean="0">
                  <a:latin typeface="Calibri" panose="020F0502020204030204" pitchFamily="34" charset="0"/>
                </a:rPr>
                <a:t>FP2</a:t>
              </a:r>
              <a:endParaRPr lang="fr-FR" sz="1600" b="1" dirty="0">
                <a:latin typeface="Calibri" panose="020F0502020204030204" pitchFamily="34" charset="0"/>
              </a:endParaRPr>
            </a:p>
          </p:txBody>
        </p:sp>
        <p:sp>
          <p:nvSpPr>
            <p:cNvPr id="27" name="ZoneTexte 26"/>
            <p:cNvSpPr txBox="1"/>
            <p:nvPr/>
          </p:nvSpPr>
          <p:spPr>
            <a:xfrm>
              <a:off x="4688655" y="2968773"/>
              <a:ext cx="492443" cy="406265"/>
            </a:xfrm>
            <a:prstGeom prst="rect">
              <a:avLst/>
            </a:prstGeom>
            <a:noFill/>
          </p:spPr>
          <p:txBody>
            <a:bodyPr wrap="none" rtlCol="0">
              <a:spAutoFit/>
            </a:bodyPr>
            <a:lstStyle/>
            <a:p>
              <a:r>
                <a:rPr lang="fr-FR" sz="1600" b="1" dirty="0" smtClean="0">
                  <a:latin typeface="Calibri" panose="020F0502020204030204" pitchFamily="34" charset="0"/>
                </a:rPr>
                <a:t>FP3</a:t>
              </a:r>
              <a:endParaRPr lang="fr-FR" sz="1600" b="1" dirty="0">
                <a:latin typeface="Calibri" panose="020F0502020204030204" pitchFamily="34" charset="0"/>
              </a:endParaRPr>
            </a:p>
          </p:txBody>
        </p:sp>
        <p:sp>
          <p:nvSpPr>
            <p:cNvPr id="28" name="ZoneTexte 27"/>
            <p:cNvSpPr txBox="1"/>
            <p:nvPr/>
          </p:nvSpPr>
          <p:spPr>
            <a:xfrm>
              <a:off x="5492908" y="2796613"/>
              <a:ext cx="414344" cy="332399"/>
            </a:xfrm>
            <a:prstGeom prst="rect">
              <a:avLst/>
            </a:prstGeom>
            <a:noFill/>
          </p:spPr>
          <p:txBody>
            <a:bodyPr wrap="none" rtlCol="0">
              <a:spAutoFit/>
            </a:bodyPr>
            <a:lstStyle/>
            <a:p>
              <a:r>
                <a:rPr lang="fr-FR" sz="1200" b="1" dirty="0" smtClean="0">
                  <a:latin typeface="Calibri" panose="020F0502020204030204" pitchFamily="34" charset="0"/>
                </a:rPr>
                <a:t>FC4</a:t>
              </a:r>
              <a:endParaRPr lang="fr-FR" sz="1200" b="1" dirty="0">
                <a:latin typeface="Calibri" panose="020F0502020204030204" pitchFamily="34" charset="0"/>
              </a:endParaRPr>
            </a:p>
          </p:txBody>
        </p:sp>
        <p:sp>
          <p:nvSpPr>
            <p:cNvPr id="29" name="ZoneTexte 28"/>
            <p:cNvSpPr txBox="1"/>
            <p:nvPr/>
          </p:nvSpPr>
          <p:spPr>
            <a:xfrm>
              <a:off x="5056907" y="3187552"/>
              <a:ext cx="414344" cy="332399"/>
            </a:xfrm>
            <a:prstGeom prst="rect">
              <a:avLst/>
            </a:prstGeom>
            <a:noFill/>
          </p:spPr>
          <p:txBody>
            <a:bodyPr wrap="none" rtlCol="0">
              <a:spAutoFit/>
            </a:bodyPr>
            <a:lstStyle/>
            <a:p>
              <a:r>
                <a:rPr lang="fr-FR" sz="1200" b="1" dirty="0" smtClean="0">
                  <a:latin typeface="Calibri" panose="020F0502020204030204" pitchFamily="34" charset="0"/>
                </a:rPr>
                <a:t>FC7</a:t>
              </a:r>
              <a:endParaRPr lang="fr-FR" sz="1200" b="1" dirty="0">
                <a:latin typeface="Calibri" panose="020F0502020204030204" pitchFamily="34" charset="0"/>
              </a:endParaRPr>
            </a:p>
          </p:txBody>
        </p:sp>
        <p:sp>
          <p:nvSpPr>
            <p:cNvPr id="30" name="ZoneTexte 29"/>
            <p:cNvSpPr txBox="1"/>
            <p:nvPr/>
          </p:nvSpPr>
          <p:spPr>
            <a:xfrm>
              <a:off x="4260958" y="3602169"/>
              <a:ext cx="414344" cy="332399"/>
            </a:xfrm>
            <a:prstGeom prst="rect">
              <a:avLst/>
            </a:prstGeom>
            <a:noFill/>
          </p:spPr>
          <p:txBody>
            <a:bodyPr wrap="none" rtlCol="0">
              <a:spAutoFit/>
            </a:bodyPr>
            <a:lstStyle/>
            <a:p>
              <a:r>
                <a:rPr lang="fr-FR" sz="1200" b="1" dirty="0" smtClean="0">
                  <a:latin typeface="Calibri" panose="020F0502020204030204" pitchFamily="34" charset="0"/>
                </a:rPr>
                <a:t>FC5</a:t>
              </a:r>
              <a:endParaRPr lang="fr-FR" sz="1200" b="1" dirty="0">
                <a:latin typeface="Calibri" panose="020F0502020204030204" pitchFamily="34" charset="0"/>
              </a:endParaRPr>
            </a:p>
          </p:txBody>
        </p:sp>
        <p:sp>
          <p:nvSpPr>
            <p:cNvPr id="31" name="ZoneTexte 30"/>
            <p:cNvSpPr txBox="1"/>
            <p:nvPr/>
          </p:nvSpPr>
          <p:spPr>
            <a:xfrm>
              <a:off x="4492384" y="4386047"/>
              <a:ext cx="414344" cy="332399"/>
            </a:xfrm>
            <a:prstGeom prst="rect">
              <a:avLst/>
            </a:prstGeom>
            <a:noFill/>
          </p:spPr>
          <p:txBody>
            <a:bodyPr wrap="none" rtlCol="0">
              <a:spAutoFit/>
            </a:bodyPr>
            <a:lstStyle/>
            <a:p>
              <a:r>
                <a:rPr lang="fr-FR" sz="1200" b="1" dirty="0" smtClean="0">
                  <a:latin typeface="Calibri" panose="020F0502020204030204" pitchFamily="34" charset="0"/>
                </a:rPr>
                <a:t>FC8</a:t>
              </a:r>
              <a:endParaRPr lang="fr-FR" sz="1200" b="1" dirty="0">
                <a:latin typeface="Calibri" panose="020F0502020204030204" pitchFamily="34" charset="0"/>
              </a:endParaRPr>
            </a:p>
          </p:txBody>
        </p:sp>
        <p:sp>
          <p:nvSpPr>
            <p:cNvPr id="32" name="ZoneTexte 31"/>
            <p:cNvSpPr txBox="1"/>
            <p:nvPr/>
          </p:nvSpPr>
          <p:spPr>
            <a:xfrm>
              <a:off x="5463667" y="4524545"/>
              <a:ext cx="414344" cy="332399"/>
            </a:xfrm>
            <a:prstGeom prst="rect">
              <a:avLst/>
            </a:prstGeom>
            <a:noFill/>
          </p:spPr>
          <p:txBody>
            <a:bodyPr wrap="none" rtlCol="0">
              <a:spAutoFit/>
            </a:bodyPr>
            <a:lstStyle/>
            <a:p>
              <a:r>
                <a:rPr lang="fr-FR" sz="1200" b="1" dirty="0" smtClean="0">
                  <a:latin typeface="Calibri" panose="020F0502020204030204" pitchFamily="34" charset="0"/>
                </a:rPr>
                <a:t>FC6</a:t>
              </a:r>
              <a:endParaRPr lang="fr-FR" sz="1200" b="1" dirty="0">
                <a:latin typeface="Calibri" panose="020F0502020204030204" pitchFamily="34" charset="0"/>
              </a:endParaRPr>
            </a:p>
          </p:txBody>
        </p:sp>
        <p:sp>
          <p:nvSpPr>
            <p:cNvPr id="13" name="Rectangle à coins arrondis 12"/>
            <p:cNvSpPr/>
            <p:nvPr/>
          </p:nvSpPr>
          <p:spPr bwMode="auto">
            <a:xfrm>
              <a:off x="6822219" y="4296561"/>
              <a:ext cx="1637968" cy="538772"/>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anose="020F0502020204030204" pitchFamily="34" charset="0"/>
                </a:rPr>
                <a:t>Conditions atmosphériques</a:t>
              </a:r>
            </a:p>
          </p:txBody>
        </p:sp>
      </p:grpSp>
      <p:sp>
        <p:nvSpPr>
          <p:cNvPr id="36" name="Titre 1"/>
          <p:cNvSpPr>
            <a:spLocks noGrp="1"/>
          </p:cNvSpPr>
          <p:nvPr>
            <p:ph type="title"/>
          </p:nvPr>
        </p:nvSpPr>
        <p:spPr/>
        <p:txBody>
          <a:bodyPr/>
          <a:lstStyle/>
          <a:p>
            <a:r>
              <a:rPr lang="fr-FR" dirty="0" smtClean="0"/>
              <a:t>Méthode APTE</a:t>
            </a:r>
            <a:endParaRPr lang="fr-FR" dirty="0"/>
          </a:p>
        </p:txBody>
      </p:sp>
      <p:sp>
        <p:nvSpPr>
          <p:cNvPr id="6" name="Rectangle 5"/>
          <p:cNvSpPr/>
          <p:nvPr/>
        </p:nvSpPr>
        <p:spPr>
          <a:xfrm>
            <a:off x="2781125" y="4903935"/>
            <a:ext cx="5775398" cy="707886"/>
          </a:xfrm>
          <a:prstGeom prst="rect">
            <a:avLst/>
          </a:prstGeom>
        </p:spPr>
        <p:txBody>
          <a:bodyPr wrap="square">
            <a:spAutoFit/>
          </a:bodyPr>
          <a:lstStyle/>
          <a:p>
            <a:r>
              <a:rPr lang="fr-FR" sz="2000" dirty="0" smtClean="0">
                <a:hlinkClick r:id="rId3"/>
              </a:rPr>
              <a:t>Module de Formation</a:t>
            </a:r>
            <a:r>
              <a:rPr lang="fr-FR" sz="2000" dirty="0" smtClean="0"/>
              <a:t>, </a:t>
            </a:r>
            <a:r>
              <a:rPr lang="fr-FR" sz="2000" dirty="0"/>
              <a:t>exercice, </a:t>
            </a:r>
            <a:r>
              <a:rPr lang="fr-FR" sz="2000" dirty="0">
                <a:hlinkClick r:id="rId4"/>
              </a:rPr>
              <a:t>guide</a:t>
            </a:r>
            <a:r>
              <a:rPr lang="fr-FR" sz="2000" dirty="0"/>
              <a:t>, modèles de </a:t>
            </a:r>
            <a:r>
              <a:rPr lang="fr-FR" sz="2000" dirty="0" err="1" smtClean="0"/>
              <a:t>CdC</a:t>
            </a:r>
            <a:r>
              <a:rPr lang="fr-FR" sz="2000" dirty="0" smtClean="0"/>
              <a:t>, </a:t>
            </a:r>
            <a:r>
              <a:rPr lang="fr-FR" sz="2000" dirty="0">
                <a:hlinkClick r:id="rId4"/>
              </a:rPr>
              <a:t>exemple d’application</a:t>
            </a:r>
            <a:endParaRPr lang="fr-FR" sz="2000" dirty="0"/>
          </a:p>
        </p:txBody>
      </p:sp>
      <p:sp>
        <p:nvSpPr>
          <p:cNvPr id="34" name="ZoneTexte 14"/>
          <p:cNvSpPr txBox="1"/>
          <p:nvPr/>
        </p:nvSpPr>
        <p:spPr>
          <a:xfrm>
            <a:off x="490694" y="3799827"/>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3" name="Espace réservé du numéro de diapositive 2"/>
          <p:cNvSpPr>
            <a:spLocks noGrp="1"/>
          </p:cNvSpPr>
          <p:nvPr>
            <p:ph type="sldNum" sz="quarter" idx="12"/>
          </p:nvPr>
        </p:nvSpPr>
        <p:spPr>
          <a:xfrm>
            <a:off x="8652449" y="5412437"/>
            <a:ext cx="482977" cy="304271"/>
          </a:xfrm>
        </p:spPr>
        <p:txBody>
          <a:bodyPr/>
          <a:lstStyle/>
          <a:p>
            <a:fld id="{2722FC09-669E-4303-9395-F1086211962F}" type="slidenum">
              <a:rPr lang="fr-FR" smtClean="0"/>
              <a:pPr/>
              <a:t>16</a:t>
            </a:fld>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Utilisation</a:t>
            </a:r>
            <a:endParaRPr lang="fr-FR" dirty="0"/>
          </a:p>
        </p:txBody>
      </p:sp>
      <p:sp>
        <p:nvSpPr>
          <p:cNvPr id="241667" name="Rectangle 3"/>
          <p:cNvSpPr>
            <a:spLocks noGrp="1" noChangeArrowheads="1"/>
          </p:cNvSpPr>
          <p:nvPr>
            <p:ph idx="1"/>
          </p:nvPr>
        </p:nvSpPr>
        <p:spPr>
          <a:xfrm>
            <a:off x="2843810" y="913284"/>
            <a:ext cx="6173195" cy="3300398"/>
          </a:xfrm>
        </p:spPr>
        <p:txBody>
          <a:bodyPr>
            <a:normAutofit fontScale="92500" lnSpcReduction="10000"/>
          </a:bodyPr>
          <a:lstStyle/>
          <a:p>
            <a:pPr marL="0" indent="0">
              <a:buNone/>
            </a:pPr>
            <a:r>
              <a:rPr lang="fr-FR" sz="2400" dirty="0" smtClean="0"/>
              <a:t>Le cahier des charges fonctionnel </a:t>
            </a:r>
            <a:r>
              <a:rPr lang="fr-FR" sz="2400" dirty="0"/>
              <a:t>d</a:t>
            </a:r>
            <a:r>
              <a:rPr lang="fr-FR" sz="2400" dirty="0" smtClean="0"/>
              <a:t>oit </a:t>
            </a:r>
            <a:r>
              <a:rPr lang="fr-FR" sz="2400" dirty="0"/>
              <a:t>être </a:t>
            </a:r>
            <a:endParaRPr lang="fr-FR" sz="2400" dirty="0" smtClean="0"/>
          </a:p>
          <a:p>
            <a:pPr marL="914400" lvl="1" indent="-457200">
              <a:buFont typeface="+mj-lt"/>
              <a:buAutoNum type="arabicPeriod"/>
            </a:pPr>
            <a:r>
              <a:rPr lang="fr-FR" sz="2200" dirty="0" smtClean="0"/>
              <a:t>Validé </a:t>
            </a:r>
          </a:p>
          <a:p>
            <a:pPr lvl="2"/>
            <a:r>
              <a:rPr lang="fr-FR" sz="2000" dirty="0" smtClean="0"/>
              <a:t>Avant tout : par le client / maître d’ouvrage</a:t>
            </a:r>
          </a:p>
          <a:p>
            <a:pPr lvl="2"/>
            <a:r>
              <a:rPr lang="fr-FR" sz="2000" dirty="0" smtClean="0"/>
              <a:t>Par les autres acteurs : parties prenantes…</a:t>
            </a:r>
          </a:p>
          <a:p>
            <a:pPr lvl="2"/>
            <a:r>
              <a:rPr lang="fr-FR" sz="2000" dirty="0" smtClean="0"/>
              <a:t>Contractuel ou pas, mais toujours le premier document de référence</a:t>
            </a:r>
          </a:p>
          <a:p>
            <a:pPr lvl="2"/>
            <a:endParaRPr lang="fr-FR" sz="2000" dirty="0" smtClean="0"/>
          </a:p>
          <a:p>
            <a:pPr marL="914400" lvl="1" indent="-457200">
              <a:buFont typeface="+mj-lt"/>
              <a:buAutoNum type="arabicPeriod"/>
            </a:pPr>
            <a:r>
              <a:rPr lang="fr-FR" sz="2200" dirty="0" smtClean="0"/>
              <a:t>Tenu à </a:t>
            </a:r>
            <a:r>
              <a:rPr lang="fr-FR" sz="2200" dirty="0"/>
              <a:t>jour </a:t>
            </a:r>
            <a:r>
              <a:rPr lang="fr-FR" sz="2200" dirty="0" smtClean="0"/>
              <a:t>en permanence, révisions</a:t>
            </a:r>
            <a:endParaRPr lang="fr-FR" sz="2200" dirty="0"/>
          </a:p>
          <a:p>
            <a:pPr lvl="2"/>
            <a:r>
              <a:rPr lang="fr-FR" sz="2000" dirty="0" smtClean="0"/>
              <a:t>… et les modifications approuvées par le client !</a:t>
            </a:r>
          </a:p>
          <a:p>
            <a:pPr lvl="2"/>
            <a:r>
              <a:rPr lang="fr-FR" sz="2000" dirty="0" smtClean="0"/>
              <a:t>Renégociation du t</a:t>
            </a:r>
            <a:r>
              <a:rPr lang="fr-FR" sz="2200" dirty="0" smtClean="0"/>
              <a:t>riangle Qualité – Coût - Délai</a:t>
            </a:r>
          </a:p>
          <a:p>
            <a:pPr lvl="1"/>
            <a:endParaRPr lang="fr-FR" dirty="0" smtClean="0"/>
          </a:p>
        </p:txBody>
      </p:sp>
      <p:sp>
        <p:nvSpPr>
          <p:cNvPr id="5" name="ZoneTexte 14"/>
          <p:cNvSpPr txBox="1"/>
          <p:nvPr/>
        </p:nvSpPr>
        <p:spPr>
          <a:xfrm>
            <a:off x="490694" y="4117522"/>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3" name="Espace réservé du numéro de diapositive 2"/>
          <p:cNvSpPr>
            <a:spLocks noGrp="1"/>
          </p:cNvSpPr>
          <p:nvPr>
            <p:ph type="sldNum" sz="quarter" idx="12"/>
          </p:nvPr>
        </p:nvSpPr>
        <p:spPr>
          <a:xfrm>
            <a:off x="8532440" y="5389304"/>
            <a:ext cx="611560" cy="304271"/>
          </a:xfrm>
        </p:spPr>
        <p:txBody>
          <a:bodyPr/>
          <a:lstStyle/>
          <a:p>
            <a:fld id="{2722FC09-669E-4303-9395-F1086211962F}" type="slidenum">
              <a:rPr lang="fr-FR" smtClean="0"/>
              <a:pPr/>
              <a:t>17</a:t>
            </a:fld>
            <a:endParaRPr lang="fr-FR"/>
          </a:p>
        </p:txBody>
      </p:sp>
      <p:pic>
        <p:nvPicPr>
          <p:cNvPr id="7" name="Image 6" descr="Capture d’écr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4218226"/>
            <a:ext cx="1633062" cy="1103420"/>
          </a:xfrm>
          <a:prstGeom prst="rect">
            <a:avLst/>
          </a:prstGeom>
        </p:spPr>
      </p:pic>
    </p:spTree>
    <p:custDataLst>
      <p:tags r:id="rId1"/>
    </p:custDataLst>
    <p:extLst>
      <p:ext uri="{BB962C8B-B14F-4D97-AF65-F5344CB8AC3E}">
        <p14:creationId xmlns:p14="http://schemas.microsoft.com/office/powerpoint/2010/main" val="421660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6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6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6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66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166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166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9792" y="53752"/>
            <a:ext cx="6313582" cy="571500"/>
          </a:xfrm>
        </p:spPr>
        <p:txBody>
          <a:bodyPr>
            <a:normAutofit fontScale="90000"/>
          </a:bodyPr>
          <a:lstStyle/>
          <a:p>
            <a:r>
              <a:rPr lang="fr-FR" dirty="0" smtClean="0">
                <a:hlinkClick r:id="rId3"/>
              </a:rPr>
              <a:t>Modèle de Cahier </a:t>
            </a:r>
            <a:r>
              <a:rPr lang="fr-FR" dirty="0">
                <a:hlinkClick r:id="rId3"/>
              </a:rPr>
              <a:t>des charges </a:t>
            </a:r>
            <a:r>
              <a:rPr lang="fr-FR" dirty="0" smtClean="0">
                <a:hlinkClick r:id="rId3"/>
              </a:rPr>
              <a:t>fonctionnel</a:t>
            </a:r>
            <a:endParaRPr lang="fr-FR" dirty="0"/>
          </a:p>
        </p:txBody>
      </p:sp>
      <p:sp>
        <p:nvSpPr>
          <p:cNvPr id="5" name="ZoneTexte 14"/>
          <p:cNvSpPr txBox="1"/>
          <p:nvPr/>
        </p:nvSpPr>
        <p:spPr>
          <a:xfrm>
            <a:off x="490694" y="2989941"/>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6" name="Espace réservé du numéro de diapositive 5"/>
          <p:cNvSpPr>
            <a:spLocks noGrp="1"/>
          </p:cNvSpPr>
          <p:nvPr>
            <p:ph type="sldNum" sz="quarter" idx="12"/>
          </p:nvPr>
        </p:nvSpPr>
        <p:spPr>
          <a:xfrm>
            <a:off x="8676456" y="5410729"/>
            <a:ext cx="467544" cy="304271"/>
          </a:xfrm>
        </p:spPr>
        <p:txBody>
          <a:bodyPr/>
          <a:lstStyle/>
          <a:p>
            <a:fld id="{2722FC09-669E-4303-9395-F1086211962F}" type="slidenum">
              <a:rPr lang="fr-FR" smtClean="0"/>
              <a:pPr/>
              <a:t>18</a:t>
            </a:fld>
            <a:endParaRPr lang="fr-FR"/>
          </a:p>
        </p:txBody>
      </p:sp>
      <p:pic>
        <p:nvPicPr>
          <p:cNvPr id="3" name="Image 2" descr="Cahier des charges fonctionnel [gestiondeprojet.pm] Modèle public.docx [Mode de compatibilité] - Word"/>
          <p:cNvPicPr>
            <a:picLocks noChangeAspect="1"/>
          </p:cNvPicPr>
          <p:nvPr/>
        </p:nvPicPr>
        <p:blipFill rotWithShape="1">
          <a:blip r:embed="rId4" cstate="print">
            <a:extLst>
              <a:ext uri="{28A0092B-C50C-407E-A947-70E740481C1C}">
                <a14:useLocalDpi xmlns:a14="http://schemas.microsoft.com/office/drawing/2010/main" val="0"/>
              </a:ext>
            </a:extLst>
          </a:blip>
          <a:srcRect l="5901" t="6912" r="7476"/>
          <a:stretch/>
        </p:blipFill>
        <p:spPr>
          <a:xfrm>
            <a:off x="2699792" y="985292"/>
            <a:ext cx="6984776" cy="4252635"/>
          </a:xfrm>
          <a:prstGeom prst="rect">
            <a:avLst/>
          </a:prstGeom>
        </p:spPr>
      </p:pic>
    </p:spTree>
    <p:extLst>
      <p:ext uri="{BB962C8B-B14F-4D97-AF65-F5344CB8AC3E}">
        <p14:creationId xmlns:p14="http://schemas.microsoft.com/office/powerpoint/2010/main" val="4291516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FC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1" algn="ctr" rtl="0">
              <a:spcBef>
                <a:spcPct val="0"/>
              </a:spcBef>
            </a:pPr>
            <a:r>
              <a:rPr lang="fr-FR" sz="2500" b="1" kern="1200" dirty="0">
                <a:solidFill>
                  <a:schemeClr val="tx1"/>
                </a:solidFill>
                <a:latin typeface="+mj-lt"/>
                <a:ea typeface="+mj-ea"/>
                <a:cs typeface="+mj-cs"/>
              </a:rPr>
              <a:t>Analyse </a:t>
            </a:r>
            <a:r>
              <a:rPr lang="fr-FR" sz="2500" b="1" kern="1200" dirty="0" smtClean="0">
                <a:solidFill>
                  <a:schemeClr val="tx1"/>
                </a:solidFill>
                <a:latin typeface="+mj-lt"/>
                <a:ea typeface="+mj-ea"/>
                <a:cs typeface="+mj-cs"/>
              </a:rPr>
              <a:t>des besoins - </a:t>
            </a:r>
            <a:r>
              <a:rPr lang="fr-FR" sz="2500" b="1" kern="1200" dirty="0">
                <a:solidFill>
                  <a:schemeClr val="tx1"/>
                </a:solidFill>
                <a:latin typeface="+mj-lt"/>
                <a:ea typeface="+mj-ea"/>
                <a:cs typeface="+mj-cs"/>
                <a:hlinkClick r:id="rId3"/>
              </a:rPr>
              <a:t>fiche conseil</a:t>
            </a:r>
            <a:endParaRPr lang="fr-FR" sz="2500" b="1" kern="1200" dirty="0">
              <a:solidFill>
                <a:schemeClr val="tx1"/>
              </a:solidFill>
              <a:latin typeface="+mj-lt"/>
              <a:ea typeface="+mj-ea"/>
              <a:cs typeface="+mj-cs"/>
            </a:endParaRPr>
          </a:p>
        </p:txBody>
      </p:sp>
      <p:sp>
        <p:nvSpPr>
          <p:cNvPr id="4" name="ZoneTexte 14"/>
          <p:cNvSpPr txBox="1"/>
          <p:nvPr/>
        </p:nvSpPr>
        <p:spPr>
          <a:xfrm>
            <a:off x="490694" y="4117522"/>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pic>
        <p:nvPicPr>
          <p:cNvPr id="3" name="Image 2"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6892" y="1116802"/>
            <a:ext cx="6467893" cy="4598198"/>
          </a:xfrm>
          <a:prstGeom prst="rect">
            <a:avLst/>
          </a:prstGeom>
        </p:spPr>
      </p:pic>
      <p:sp>
        <p:nvSpPr>
          <p:cNvPr id="7" name="Espace réservé du numéro de diapositive 6"/>
          <p:cNvSpPr>
            <a:spLocks noGrp="1"/>
          </p:cNvSpPr>
          <p:nvPr>
            <p:ph type="sldNum" sz="quarter" idx="12"/>
          </p:nvPr>
        </p:nvSpPr>
        <p:spPr>
          <a:xfrm>
            <a:off x="8604448" y="5410729"/>
            <a:ext cx="539552" cy="304271"/>
          </a:xfrm>
        </p:spPr>
        <p:txBody>
          <a:bodyPr/>
          <a:lstStyle/>
          <a:p>
            <a:fld id="{2722FC09-669E-4303-9395-F1086211962F}" type="slidenum">
              <a:rPr lang="fr-FR" smtClean="0"/>
              <a:pPr/>
              <a:t>19</a:t>
            </a:fld>
            <a:endParaRPr lang="fr-FR" dirty="0"/>
          </a:p>
        </p:txBody>
      </p:sp>
    </p:spTree>
    <p:extLst>
      <p:ext uri="{BB962C8B-B14F-4D97-AF65-F5344CB8AC3E}">
        <p14:creationId xmlns:p14="http://schemas.microsoft.com/office/powerpoint/2010/main" val="394620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2722FC09-669E-4303-9395-F1086211962F}" type="slidenum">
              <a:rPr lang="fr-FR" smtClean="0"/>
              <a:pPr/>
              <a:t>2</a:t>
            </a:fld>
            <a:endParaRPr lang="fr-FR" dirty="0"/>
          </a:p>
        </p:txBody>
      </p:sp>
      <p:sp>
        <p:nvSpPr>
          <p:cNvPr id="14" name="Titre 14"/>
          <p:cNvSpPr>
            <a:spLocks noGrp="1"/>
          </p:cNvSpPr>
          <p:nvPr>
            <p:ph type="title"/>
          </p:nvPr>
        </p:nvSpPr>
        <p:spPr>
          <a:xfrm>
            <a:off x="2699792" y="134938"/>
            <a:ext cx="6313582" cy="571500"/>
          </a:xfrm>
        </p:spPr>
        <p:txBody>
          <a:bodyPr>
            <a:normAutofit/>
          </a:bodyPr>
          <a:lstStyle/>
          <a:p>
            <a:r>
              <a:rPr sz="2800" dirty="0" smtClean="0">
                <a:solidFill>
                  <a:prstClr val="black"/>
                </a:solidFill>
                <a:latin typeface="Calibri" pitchFamily="34" charset="0"/>
                <a:cs typeface="Calibri" pitchFamily="34" charset="0"/>
              </a:rPr>
              <a:t>Avant de commencer </a:t>
            </a:r>
            <a:endParaRPr lang="fr-FR" sz="2800" dirty="0"/>
          </a:p>
        </p:txBody>
      </p:sp>
      <p:sp>
        <p:nvSpPr>
          <p:cNvPr id="15" name="Rectangle 2"/>
          <p:cNvSpPr txBox="1">
            <a:spLocks noChangeArrowheads="1"/>
          </p:cNvSpPr>
          <p:nvPr/>
        </p:nvSpPr>
        <p:spPr>
          <a:xfrm>
            <a:off x="2694039" y="120014"/>
            <a:ext cx="6332718" cy="457233"/>
          </a:xfrm>
          <a:prstGeom prst="rect">
            <a:avLst/>
          </a:prstGeom>
        </p:spPr>
        <p:txBody>
          <a:bodyPr/>
          <a:lstStyle/>
          <a:p>
            <a:pPr algn="ctr">
              <a:spcBef>
                <a:spcPct val="0"/>
              </a:spcBef>
              <a:defRPr/>
            </a:pPr>
            <a:endParaRPr lang="fr-FR" sz="2800" dirty="0">
              <a:solidFill>
                <a:prstClr val="black"/>
              </a:solidFill>
              <a:latin typeface="Calibri" pitchFamily="34" charset="0"/>
              <a:cs typeface="Calibri" pitchFamily="34" charset="0"/>
            </a:endParaRPr>
          </a:p>
        </p:txBody>
      </p:sp>
      <p:sp>
        <p:nvSpPr>
          <p:cNvPr id="16" name="Espace réservé du contenu 2"/>
          <p:cNvSpPr txBox="1">
            <a:spLocks/>
          </p:cNvSpPr>
          <p:nvPr/>
        </p:nvSpPr>
        <p:spPr>
          <a:xfrm>
            <a:off x="2694038" y="502702"/>
            <a:ext cx="6302477" cy="36752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800" b="0" dirty="0">
              <a:solidFill>
                <a:prstClr val="black"/>
              </a:solidFill>
            </a:endParaRPr>
          </a:p>
        </p:txBody>
      </p:sp>
      <p:sp>
        <p:nvSpPr>
          <p:cNvPr id="17" name="TextBox 2"/>
          <p:cNvSpPr txBox="1"/>
          <p:nvPr/>
        </p:nvSpPr>
        <p:spPr>
          <a:xfrm>
            <a:off x="2843808" y="1417340"/>
            <a:ext cx="6169564" cy="1384995"/>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rPr>
              <a:t>Confort de lecture ?</a:t>
            </a:r>
            <a:r>
              <a:rPr lang="fr-FR" sz="2333" b="0" dirty="0">
                <a:solidFill>
                  <a:prstClr val="black"/>
                </a:solidFill>
                <a:latin typeface="Calibri" panose="020F0502020204030204" pitchFamily="34" charset="0"/>
              </a:rPr>
              <a:t> </a:t>
            </a:r>
          </a:p>
          <a:p>
            <a:pPr marL="699502" lvl="1" indent="-342900" fontAlgn="auto">
              <a:spcAft>
                <a:spcPts val="0"/>
              </a:spcAft>
              <a:buFont typeface="Arial" panose="020B0604020202020204" pitchFamily="34" charset="0"/>
              <a:buChar char="•"/>
              <a:defRPr/>
            </a:pPr>
            <a:r>
              <a:rPr lang="fr-FR" sz="2000" b="0" dirty="0">
                <a:solidFill>
                  <a:prstClr val="black"/>
                </a:solidFill>
                <a:latin typeface="Calibri" panose="020F0502020204030204" pitchFamily="34" charset="0"/>
              </a:rPr>
              <a:t>1080p/haute </a:t>
            </a:r>
            <a:r>
              <a:rPr lang="fr-FR" sz="2000" b="0" dirty="0" smtClean="0">
                <a:solidFill>
                  <a:prstClr val="black"/>
                </a:solidFill>
                <a:latin typeface="Calibri" panose="020F0502020204030204" pitchFamily="34" charset="0"/>
              </a:rPr>
              <a:t>définition, sous-titres</a:t>
            </a:r>
          </a:p>
          <a:p>
            <a:pPr marL="699502" lvl="1" indent="-342900" fontAlgn="auto">
              <a:spcAft>
                <a:spcPts val="0"/>
              </a:spcAft>
              <a:buFont typeface="Arial" panose="020B0604020202020204" pitchFamily="34" charset="0"/>
              <a:buChar char="•"/>
              <a:defRPr/>
            </a:pPr>
            <a:r>
              <a:rPr lang="fr-FR" sz="2000" b="0" dirty="0">
                <a:solidFill>
                  <a:prstClr val="black"/>
                </a:solidFill>
                <a:latin typeface="Calibri" panose="020F0502020204030204" pitchFamily="34" charset="0"/>
              </a:rPr>
              <a:t>m</a:t>
            </a:r>
            <a:r>
              <a:rPr lang="fr-FR" sz="2000" b="0" dirty="0" smtClean="0">
                <a:solidFill>
                  <a:prstClr val="black"/>
                </a:solidFill>
                <a:latin typeface="Calibri" panose="020F0502020204030204" pitchFamily="34" charset="0"/>
              </a:rPr>
              <a:t>ettre </a:t>
            </a:r>
            <a:r>
              <a:rPr lang="fr-FR" sz="2000" b="0" dirty="0">
                <a:solidFill>
                  <a:prstClr val="black"/>
                </a:solidFill>
                <a:latin typeface="Calibri" panose="020F0502020204030204" pitchFamily="34" charset="0"/>
              </a:rPr>
              <a:t>la vidéo en mode « plein écran </a:t>
            </a:r>
            <a:r>
              <a:rPr lang="fr-FR" sz="2000" b="0" dirty="0" smtClean="0">
                <a:solidFill>
                  <a:prstClr val="black"/>
                </a:solidFill>
                <a:latin typeface="Calibri" panose="020F0502020204030204" pitchFamily="34" charset="0"/>
              </a:rPr>
              <a:t>»</a:t>
            </a:r>
          </a:p>
          <a:p>
            <a:pPr marL="699502" lvl="1" indent="-342900" fontAlgn="auto">
              <a:spcAft>
                <a:spcPts val="0"/>
              </a:spcAft>
              <a:buFont typeface="Arial" panose="020B0604020202020204" pitchFamily="34" charset="0"/>
              <a:buChar char="•"/>
              <a:defRPr/>
            </a:pPr>
            <a:r>
              <a:rPr lang="fr-FR" sz="2000" b="0" dirty="0">
                <a:solidFill>
                  <a:prstClr val="black"/>
                </a:solidFill>
                <a:latin typeface="Calibri" panose="020F0502020204030204" pitchFamily="34" charset="0"/>
              </a:rPr>
              <a:t>m</a:t>
            </a:r>
            <a:r>
              <a:rPr lang="fr-FR" sz="2000" b="0" dirty="0" smtClean="0">
                <a:solidFill>
                  <a:prstClr val="black"/>
                </a:solidFill>
                <a:latin typeface="Calibri" panose="020F0502020204030204" pitchFamily="34" charset="0"/>
              </a:rPr>
              <a:t>ettre </a:t>
            </a:r>
            <a:r>
              <a:rPr lang="fr-FR" sz="2000" b="0" dirty="0">
                <a:solidFill>
                  <a:prstClr val="black"/>
                </a:solidFill>
                <a:latin typeface="Calibri" panose="020F0502020204030204" pitchFamily="34" charset="0"/>
              </a:rPr>
              <a:t>en pause, </a:t>
            </a:r>
            <a:r>
              <a:rPr lang="fr-FR" sz="2000" b="0" dirty="0" smtClean="0">
                <a:solidFill>
                  <a:prstClr val="black"/>
                </a:solidFill>
                <a:latin typeface="Calibri" panose="020F0502020204030204" pitchFamily="34" charset="0"/>
              </a:rPr>
              <a:t>avancer, varier </a:t>
            </a:r>
            <a:r>
              <a:rPr lang="fr-FR" sz="2000" b="0" dirty="0">
                <a:solidFill>
                  <a:prstClr val="black"/>
                </a:solidFill>
                <a:latin typeface="Calibri" panose="020F0502020204030204" pitchFamily="34" charset="0"/>
              </a:rPr>
              <a:t>la </a:t>
            </a:r>
            <a:r>
              <a:rPr lang="fr-FR" sz="2000" b="0" dirty="0" smtClean="0">
                <a:solidFill>
                  <a:prstClr val="black"/>
                </a:solidFill>
                <a:latin typeface="Calibri" panose="020F0502020204030204" pitchFamily="34" charset="0"/>
              </a:rPr>
              <a:t>vitesse</a:t>
            </a:r>
            <a:endParaRPr lang="fr-FR" sz="1600" b="0" dirty="0">
              <a:solidFill>
                <a:prstClr val="black"/>
              </a:solidFill>
              <a:latin typeface="Calibri" panose="020F0502020204030204" pitchFamily="34" charset="0"/>
            </a:endParaRPr>
          </a:p>
        </p:txBody>
      </p:sp>
      <p:sp>
        <p:nvSpPr>
          <p:cNvPr id="18" name="TextBox 4"/>
          <p:cNvSpPr txBox="1"/>
          <p:nvPr/>
        </p:nvSpPr>
        <p:spPr>
          <a:xfrm>
            <a:off x="2843808" y="2785492"/>
            <a:ext cx="5976664" cy="2246769"/>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hlinkClick r:id="rId2"/>
              </a:rPr>
              <a:t>gestiondeprojet.pm</a:t>
            </a:r>
            <a:r>
              <a:rPr lang="fr-FR" sz="2800" b="0" dirty="0">
                <a:solidFill>
                  <a:prstClr val="black"/>
                </a:solidFill>
                <a:latin typeface="Calibri" panose="020F0502020204030204" pitchFamily="34" charset="0"/>
              </a:rPr>
              <a:t> </a:t>
            </a:r>
          </a:p>
          <a:p>
            <a:pPr marL="699502" lvl="1" indent="-342900" fontAlgn="auto">
              <a:spcAft>
                <a:spcPts val="0"/>
              </a:spcAft>
              <a:buFont typeface="Arial" panose="020B0604020202020204" pitchFamily="34" charset="0"/>
              <a:buChar char="•"/>
              <a:defRPr/>
            </a:pPr>
            <a:r>
              <a:rPr lang="fr-FR" sz="2000" b="0" dirty="0">
                <a:solidFill>
                  <a:prstClr val="black"/>
                </a:solidFill>
                <a:latin typeface="Calibri" panose="020F0502020204030204" pitchFamily="34" charset="0"/>
              </a:rPr>
              <a:t>originaux des </a:t>
            </a:r>
            <a:r>
              <a:rPr lang="fr-FR" sz="2000" b="0" dirty="0" smtClean="0">
                <a:solidFill>
                  <a:prstClr val="black"/>
                </a:solidFill>
                <a:latin typeface="Calibri" panose="020F0502020204030204" pitchFamily="34" charset="0"/>
              </a:rPr>
              <a:t>diapositives, vidéos HD, sous-titres..</a:t>
            </a:r>
          </a:p>
          <a:p>
            <a:pPr marL="699502" lvl="1" indent="-342900" fontAlgn="auto">
              <a:spcAft>
                <a:spcPts val="0"/>
              </a:spcAft>
              <a:buFont typeface="Arial" panose="020B0604020202020204" pitchFamily="34" charset="0"/>
              <a:buChar char="•"/>
              <a:defRPr/>
            </a:pPr>
            <a:r>
              <a:rPr lang="fr-FR" sz="2000" dirty="0">
                <a:solidFill>
                  <a:prstClr val="black"/>
                </a:solidFill>
                <a:latin typeface="Calibri" panose="020F0502020204030204" pitchFamily="34" charset="0"/>
              </a:rPr>
              <a:t>q</a:t>
            </a:r>
            <a:r>
              <a:rPr lang="fr-FR" sz="2000" b="0" dirty="0" smtClean="0">
                <a:solidFill>
                  <a:prstClr val="black"/>
                </a:solidFill>
                <a:latin typeface="Calibri" panose="020F0502020204030204" pitchFamily="34" charset="0"/>
              </a:rPr>
              <a:t>uiz, prise de notes partagée, ressources...</a:t>
            </a:r>
          </a:p>
          <a:p>
            <a:pPr marL="699502" lvl="1" indent="-342900" fontAlgn="auto">
              <a:spcAft>
                <a:spcPts val="0"/>
              </a:spcAft>
              <a:buFont typeface="Arial" panose="020B0604020202020204" pitchFamily="34" charset="0"/>
              <a:buChar char="•"/>
              <a:defRPr/>
            </a:pPr>
            <a:r>
              <a:rPr lang="fr-FR" sz="2000" b="0" dirty="0" smtClean="0">
                <a:solidFill>
                  <a:prstClr val="black"/>
                </a:solidFill>
                <a:latin typeface="Calibri" panose="020F0502020204030204" pitchFamily="34" charset="0"/>
              </a:rPr>
              <a:t>MOOC/SPOC GdP : </a:t>
            </a:r>
          </a:p>
          <a:p>
            <a:pPr marL="1056103" lvl="2" indent="-342900" fontAlgn="auto">
              <a:spcAft>
                <a:spcPts val="0"/>
              </a:spcAft>
              <a:buFont typeface="Wingdings" panose="05000000000000000000" pitchFamily="2" charset="2"/>
              <a:buChar char="ü"/>
              <a:defRPr/>
            </a:pPr>
            <a:r>
              <a:rPr lang="fr-FR" sz="1600" b="0" dirty="0" smtClean="0">
                <a:solidFill>
                  <a:prstClr val="black"/>
                </a:solidFill>
                <a:latin typeface="Calibri" panose="020F0502020204030204" pitchFamily="34" charset="0"/>
              </a:rPr>
              <a:t>forum, réseaux sociaux</a:t>
            </a:r>
          </a:p>
          <a:p>
            <a:pPr marL="1056103" lvl="2" indent="-342900" fontAlgn="auto">
              <a:spcAft>
                <a:spcPts val="0"/>
              </a:spcAft>
              <a:buFont typeface="Wingdings" panose="05000000000000000000" pitchFamily="2" charset="2"/>
              <a:buChar char="ü"/>
              <a:defRPr/>
            </a:pPr>
            <a:r>
              <a:rPr lang="fr-FR" sz="1600" b="0" dirty="0" smtClean="0">
                <a:solidFill>
                  <a:prstClr val="black"/>
                </a:solidFill>
                <a:latin typeface="Calibri" panose="020F0502020204030204" pitchFamily="34" charset="0"/>
              </a:rPr>
              <a:t>certification de réussite</a:t>
            </a:r>
            <a:endParaRPr lang="fr-FR" sz="1600" b="0" dirty="0">
              <a:solidFill>
                <a:prstClr val="black"/>
              </a:solidFill>
              <a:latin typeface="Calibri" panose="020F0502020204030204" pitchFamily="34"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3246" y="4478179"/>
            <a:ext cx="1585248" cy="1123051"/>
          </a:xfrm>
          <a:prstGeom prst="rect">
            <a:avLst/>
          </a:prstGeom>
        </p:spPr>
      </p:pic>
    </p:spTree>
    <p:extLst>
      <p:ext uri="{BB962C8B-B14F-4D97-AF65-F5344CB8AC3E}">
        <p14:creationId xmlns:p14="http://schemas.microsoft.com/office/powerpoint/2010/main" val="3016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Capture d’écr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769" y="1427926"/>
            <a:ext cx="2819317" cy="1470842"/>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913" y="4111568"/>
            <a:ext cx="1594371" cy="98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14"/>
          <p:cNvSpPr txBox="1"/>
          <p:nvPr/>
        </p:nvSpPr>
        <p:spPr>
          <a:xfrm>
            <a:off x="490694" y="4117522"/>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9" name="ZoneTexte 14"/>
          <p:cNvSpPr txBox="1"/>
          <p:nvPr/>
        </p:nvSpPr>
        <p:spPr>
          <a:xfrm>
            <a:off x="490694" y="3805179"/>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10" name="ZoneTexte 14"/>
          <p:cNvSpPr txBox="1"/>
          <p:nvPr/>
        </p:nvSpPr>
        <p:spPr>
          <a:xfrm>
            <a:off x="490694" y="3482422"/>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11" name="ZoneTexte 14"/>
          <p:cNvSpPr txBox="1"/>
          <p:nvPr/>
        </p:nvSpPr>
        <p:spPr>
          <a:xfrm>
            <a:off x="502269" y="3001516"/>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pic>
        <p:nvPicPr>
          <p:cNvPr id="12" name="Image 11" descr="Capture d’écr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0165" y="337283"/>
            <a:ext cx="2001979" cy="1042622"/>
          </a:xfrm>
          <a:prstGeom prst="rect">
            <a:avLst/>
          </a:prstGeom>
        </p:spPr>
      </p:pic>
      <p:sp>
        <p:nvSpPr>
          <p:cNvPr id="4" name="Espace réservé du numéro de diapositive 3"/>
          <p:cNvSpPr>
            <a:spLocks noGrp="1"/>
          </p:cNvSpPr>
          <p:nvPr>
            <p:ph type="sldNum" sz="quarter" idx="12"/>
          </p:nvPr>
        </p:nvSpPr>
        <p:spPr>
          <a:xfrm>
            <a:off x="8604448" y="5410729"/>
            <a:ext cx="548340" cy="304271"/>
          </a:xfrm>
        </p:spPr>
        <p:txBody>
          <a:bodyPr/>
          <a:lstStyle/>
          <a:p>
            <a:fld id="{2722FC09-669E-4303-9395-F1086211962F}" type="slidenum">
              <a:rPr lang="fr-FR" smtClean="0"/>
              <a:pPr/>
              <a:t>20</a:t>
            </a:fld>
            <a:endParaRPr lang="fr-FR"/>
          </a:p>
        </p:txBody>
      </p:sp>
      <p:pic>
        <p:nvPicPr>
          <p:cNvPr id="7" name="Image 6" descr="Capture d’écra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9857" y="2441005"/>
            <a:ext cx="1518866" cy="1472304"/>
          </a:xfrm>
          <a:prstGeom prst="rect">
            <a:avLst/>
          </a:prstGeom>
        </p:spPr>
      </p:pic>
      <p:pic>
        <p:nvPicPr>
          <p:cNvPr id="13" name="Image 12" descr="Capture d’écra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8877" y="2702223"/>
            <a:ext cx="2379478" cy="1211086"/>
          </a:xfrm>
          <a:prstGeom prst="rect">
            <a:avLst/>
          </a:prstGeom>
        </p:spPr>
      </p:pic>
      <p:pic>
        <p:nvPicPr>
          <p:cNvPr id="18" name="Image 17" descr="Capture d’écra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6216" y="3985481"/>
            <a:ext cx="2248424" cy="1598465"/>
          </a:xfrm>
          <a:prstGeom prst="rect">
            <a:avLst/>
          </a:prstGeom>
        </p:spPr>
      </p:pic>
      <p:pic>
        <p:nvPicPr>
          <p:cNvPr id="3" name="Image 2" descr="Capture d’écra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81664" y="265212"/>
            <a:ext cx="2818868" cy="1702564"/>
          </a:xfrm>
          <a:prstGeom prst="rect">
            <a:avLst/>
          </a:prstGeom>
        </p:spPr>
      </p:pic>
    </p:spTree>
    <p:extLst>
      <p:ext uri="{BB962C8B-B14F-4D97-AF65-F5344CB8AC3E}">
        <p14:creationId xmlns:p14="http://schemas.microsoft.com/office/powerpoint/2010/main" val="356267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Mise en œuvre</a:t>
            </a:r>
            <a:endParaRPr lang="fr-FR" dirty="0"/>
          </a:p>
        </p:txBody>
      </p:sp>
      <p:sp>
        <p:nvSpPr>
          <p:cNvPr id="7" name="Rectangle 3"/>
          <p:cNvSpPr>
            <a:spLocks noGrp="1" noChangeArrowheads="1"/>
          </p:cNvSpPr>
          <p:nvPr>
            <p:ph idx="1"/>
          </p:nvPr>
        </p:nvSpPr>
        <p:spPr>
          <a:xfrm>
            <a:off x="2840179" y="1057300"/>
            <a:ext cx="6173195" cy="3384376"/>
          </a:xfrm>
        </p:spPr>
        <p:txBody>
          <a:bodyPr>
            <a:normAutofit fontScale="92500" lnSpcReduction="10000"/>
          </a:bodyPr>
          <a:lstStyle/>
          <a:p>
            <a:pPr marL="0" indent="0">
              <a:buNone/>
            </a:pPr>
            <a:r>
              <a:rPr lang="fr-FR" dirty="0"/>
              <a:t>A partir d’un projet ou d’un évènement que vous devez organiser </a:t>
            </a:r>
            <a:r>
              <a:rPr lang="fr-FR" sz="2800" dirty="0"/>
              <a:t>(</a:t>
            </a:r>
            <a:r>
              <a:rPr lang="fr-FR" sz="2800" dirty="0" err="1"/>
              <a:t>p.e</a:t>
            </a:r>
            <a:r>
              <a:rPr lang="fr-FR" sz="2800" dirty="0"/>
              <a:t>. </a:t>
            </a:r>
            <a:r>
              <a:rPr lang="fr-FR" sz="2800" dirty="0">
                <a:hlinkClick r:id="rId3"/>
              </a:rPr>
              <a:t>la fête annuelle d’une l’école</a:t>
            </a:r>
            <a:r>
              <a:rPr lang="fr-FR" sz="2800" dirty="0"/>
              <a:t>) </a:t>
            </a:r>
            <a:endParaRPr lang="fr-FR" dirty="0" smtClean="0"/>
          </a:p>
          <a:p>
            <a:pPr marL="971550" lvl="1" indent="-514350">
              <a:buFont typeface="+mj-lt"/>
              <a:buAutoNum type="arabicPeriod"/>
            </a:pPr>
            <a:r>
              <a:rPr lang="fr-FR" dirty="0" smtClean="0"/>
              <a:t>Rédigez un début de </a:t>
            </a:r>
            <a:r>
              <a:rPr lang="fr-FR" dirty="0" err="1" smtClean="0"/>
              <a:t>CdC</a:t>
            </a:r>
            <a:r>
              <a:rPr lang="fr-FR" dirty="0" smtClean="0"/>
              <a:t> </a:t>
            </a:r>
            <a:r>
              <a:rPr lang="fr-FR" sz="2400" dirty="0" smtClean="0"/>
              <a:t>(</a:t>
            </a:r>
            <a:r>
              <a:rPr lang="fr-FR" sz="2400" dirty="0" smtClean="0">
                <a:hlinkClick r:id="rId4"/>
              </a:rPr>
              <a:t>Modèle</a:t>
            </a:r>
            <a:r>
              <a:rPr lang="fr-FR" sz="2400" dirty="0" smtClean="0"/>
              <a:t>)</a:t>
            </a:r>
            <a:endParaRPr lang="fr-FR" dirty="0" smtClean="0"/>
          </a:p>
          <a:p>
            <a:pPr marL="971550" lvl="1" indent="-514350">
              <a:buFont typeface="+mj-lt"/>
              <a:buAutoNum type="arabicPeriod"/>
            </a:pPr>
            <a:r>
              <a:rPr lang="fr-FR" dirty="0" smtClean="0"/>
              <a:t>Faites-le relire/approuver par le client .. ou un tiers</a:t>
            </a:r>
          </a:p>
          <a:p>
            <a:pPr marL="971550" lvl="1" indent="-514350">
              <a:buFont typeface="+mj-lt"/>
              <a:buAutoNum type="arabicPeriod"/>
            </a:pPr>
            <a:r>
              <a:rPr lang="fr-FR" dirty="0" smtClean="0"/>
              <a:t>Négociez-en avec lui une version révisée et améliorée</a:t>
            </a:r>
          </a:p>
        </p:txBody>
      </p:sp>
      <p:sp>
        <p:nvSpPr>
          <p:cNvPr id="3" name="Espace réservé du numéro de diapositive 2"/>
          <p:cNvSpPr>
            <a:spLocks noGrp="1"/>
          </p:cNvSpPr>
          <p:nvPr>
            <p:ph type="sldNum" sz="quarter" idx="12"/>
          </p:nvPr>
        </p:nvSpPr>
        <p:spPr>
          <a:xfrm>
            <a:off x="8604448" y="5393584"/>
            <a:ext cx="513246" cy="304271"/>
          </a:xfrm>
        </p:spPr>
        <p:txBody>
          <a:bodyPr/>
          <a:lstStyle/>
          <a:p>
            <a:fld id="{2722FC09-669E-4303-9395-F1086211962F}" type="slidenum">
              <a:rPr lang="fr-FR" smtClean="0"/>
              <a:pPr/>
              <a:t>21</a:t>
            </a:fld>
            <a:endParaRPr lang="fr-FR"/>
          </a:p>
        </p:txBody>
      </p:sp>
    </p:spTree>
    <p:extLst>
      <p:ext uri="{BB962C8B-B14F-4D97-AF65-F5344CB8AC3E}">
        <p14:creationId xmlns:p14="http://schemas.microsoft.com/office/powerpoint/2010/main" val="44748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Partagez </a:t>
            </a:r>
            <a:r>
              <a:rPr lang="fr-FR" dirty="0" smtClean="0"/>
              <a:t>!</a:t>
            </a:r>
            <a:endParaRPr lang="fr-FR" dirty="0"/>
          </a:p>
        </p:txBody>
      </p:sp>
      <p:sp>
        <p:nvSpPr>
          <p:cNvPr id="4" name="Espace réservé du numéro de diapositive 3"/>
          <p:cNvSpPr>
            <a:spLocks noGrp="1"/>
          </p:cNvSpPr>
          <p:nvPr>
            <p:ph type="sldNum" sz="quarter" idx="12"/>
          </p:nvPr>
        </p:nvSpPr>
        <p:spPr>
          <a:xfrm>
            <a:off x="8532439" y="5410729"/>
            <a:ext cx="585547" cy="304271"/>
          </a:xfrm>
        </p:spPr>
        <p:txBody>
          <a:bodyPr/>
          <a:lstStyle/>
          <a:p>
            <a:fld id="{2722FC09-669E-4303-9395-F1086211962F}" type="slidenum">
              <a:rPr lang="fr-FR" smtClean="0"/>
              <a:pPr/>
              <a:t>22</a:t>
            </a:fld>
            <a:endParaRPr lang="fr-FR" dirty="0"/>
          </a:p>
        </p:txBody>
      </p:sp>
      <p:sp>
        <p:nvSpPr>
          <p:cNvPr id="9" name="Rectangle 8"/>
          <p:cNvSpPr/>
          <p:nvPr/>
        </p:nvSpPr>
        <p:spPr>
          <a:xfrm>
            <a:off x="2699792" y="1057301"/>
            <a:ext cx="6192688" cy="2739211"/>
          </a:xfrm>
          <a:prstGeom prst="rect">
            <a:avLst/>
          </a:prstGeom>
        </p:spPr>
        <p:txBody>
          <a:bodyPr wrap="square">
            <a:spAutoFit/>
          </a:bodyPr>
          <a:lstStyle/>
          <a:p>
            <a:pPr lvl="1"/>
            <a:r>
              <a:rPr lang="fr-FR" sz="2400" dirty="0" smtClean="0">
                <a:latin typeface="Calibri" panose="020F0502020204030204" pitchFamily="34" charset="0"/>
              </a:rPr>
              <a:t>Pour partager votre cahier des charges, partagez-en nous une photo ou un </a:t>
            </a:r>
            <a:r>
              <a:rPr lang="fr-FR" sz="2400" dirty="0" err="1" smtClean="0">
                <a:latin typeface="Calibri" panose="020F0502020204030204" pitchFamily="34" charset="0"/>
              </a:rPr>
              <a:t>pdf</a:t>
            </a:r>
            <a:r>
              <a:rPr lang="fr-FR" sz="2400" dirty="0" smtClean="0">
                <a:latin typeface="Calibri" panose="020F0502020204030204" pitchFamily="34" charset="0"/>
              </a:rPr>
              <a:t> : </a:t>
            </a:r>
          </a:p>
          <a:p>
            <a:pPr lvl="1"/>
            <a:r>
              <a:rPr lang="fr-FR" sz="1200" dirty="0" smtClean="0">
                <a:latin typeface="Calibri" panose="020F0502020204030204" pitchFamily="34" charset="0"/>
                <a:hlinkClick r:id="rId3"/>
              </a:rPr>
              <a:t>https</a:t>
            </a:r>
            <a:r>
              <a:rPr lang="fr-FR" sz="1200" dirty="0">
                <a:latin typeface="Calibri" panose="020F0502020204030204" pitchFamily="34" charset="0"/>
                <a:hlinkClick r:id="rId3"/>
              </a:rPr>
              <a:t>://</a:t>
            </a:r>
            <a:r>
              <a:rPr lang="fr-FR" sz="1200" dirty="0" smtClean="0">
                <a:latin typeface="Calibri" panose="020F0502020204030204" pitchFamily="34" charset="0"/>
                <a:hlinkClick r:id="rId3"/>
              </a:rPr>
              <a:t>goo.gl/PgVysl</a:t>
            </a:r>
            <a:r>
              <a:rPr lang="fr-FR" sz="1200" dirty="0" smtClean="0">
                <a:latin typeface="Calibri" panose="020F0502020204030204" pitchFamily="34" charset="0"/>
              </a:rPr>
              <a:t> </a:t>
            </a:r>
            <a:endParaRPr lang="fr-FR" sz="1600" dirty="0" smtClean="0">
              <a:latin typeface="Calibri" panose="020F0502020204030204" pitchFamily="34" charset="0"/>
            </a:endParaRPr>
          </a:p>
          <a:p>
            <a:pPr lvl="1"/>
            <a:endParaRPr lang="fr-FR" sz="1600" dirty="0" smtClean="0">
              <a:latin typeface="Calibri" panose="020F0502020204030204" pitchFamily="34" charset="0"/>
            </a:endParaRPr>
          </a:p>
          <a:p>
            <a:pPr lvl="1"/>
            <a:endParaRPr lang="fr-FR" sz="2400" dirty="0" smtClean="0">
              <a:latin typeface="Calibri" panose="020F0502020204030204" pitchFamily="34" charset="0"/>
            </a:endParaRPr>
          </a:p>
          <a:p>
            <a:pPr lvl="1"/>
            <a:endParaRPr lang="fr-FR" sz="2400" dirty="0">
              <a:latin typeface="Calibri" panose="020F0502020204030204" pitchFamily="34" charset="0"/>
            </a:endParaRPr>
          </a:p>
          <a:p>
            <a:pPr lvl="1"/>
            <a:r>
              <a:rPr lang="fr-FR" sz="2400" dirty="0" smtClean="0">
                <a:latin typeface="Calibri" panose="020F0502020204030204" pitchFamily="34" charset="0"/>
              </a:rPr>
              <a:t>Vous voulez </a:t>
            </a:r>
            <a:r>
              <a:rPr lang="fr-FR" sz="2400" dirty="0" smtClean="0">
                <a:latin typeface="Calibri" panose="020F0502020204030204" pitchFamily="34" charset="0"/>
                <a:hlinkClick r:id="rId3"/>
              </a:rPr>
              <a:t>voir les autres cahiers des charges proposés </a:t>
            </a:r>
            <a:r>
              <a:rPr lang="fr-FR" sz="2400" dirty="0" smtClean="0">
                <a:latin typeface="Calibri" panose="020F0502020204030204" pitchFamily="34" charset="0"/>
              </a:rPr>
              <a:t>?</a:t>
            </a:r>
            <a:endParaRPr lang="fr-FR" sz="2000" dirty="0">
              <a:latin typeface="Calibri" panose="020F0502020204030204" pitchFamily="34" charset="0"/>
            </a:endParaRPr>
          </a:p>
        </p:txBody>
      </p:sp>
      <p:grpSp>
        <p:nvGrpSpPr>
          <p:cNvPr id="7" name="Group 9"/>
          <p:cNvGrpSpPr/>
          <p:nvPr/>
        </p:nvGrpSpPr>
        <p:grpSpPr>
          <a:xfrm>
            <a:off x="5076056" y="4976943"/>
            <a:ext cx="1678195" cy="688869"/>
            <a:chOff x="4260027" y="4608090"/>
            <a:chExt cx="1678195" cy="688869"/>
          </a:xfrm>
        </p:grpSpPr>
        <p:pic>
          <p:nvPicPr>
            <p:cNvPr id="8"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2" name="TextBox 11"/>
            <p:cNvSpPr txBox="1"/>
            <p:nvPr/>
          </p:nvSpPr>
          <p:spPr>
            <a:xfrm>
              <a:off x="5036968" y="4752106"/>
              <a:ext cx="901254" cy="461665"/>
            </a:xfrm>
            <a:prstGeom prst="rect">
              <a:avLst/>
            </a:prstGeom>
            <a:noFill/>
          </p:spPr>
          <p:txBody>
            <a:bodyPr wrap="square" rtlCol="0">
              <a:spAutoFit/>
            </a:bodyPr>
            <a:lstStyle/>
            <a:p>
              <a:r>
                <a:rPr lang="en-US" sz="2400" b="1" dirty="0" smtClean="0">
                  <a:solidFill>
                    <a:srgbClr val="000000"/>
                  </a:solidFill>
                </a:rPr>
                <a:t>Quiz</a:t>
              </a:r>
              <a:endParaRPr lang="en-US" sz="2400" b="1" dirty="0">
                <a:solidFill>
                  <a:srgbClr val="000000"/>
                </a:solidFill>
              </a:endParaRPr>
            </a:p>
          </p:txBody>
        </p:sp>
      </p:grpSp>
    </p:spTree>
    <p:extLst>
      <p:ext uri="{BB962C8B-B14F-4D97-AF65-F5344CB8AC3E}">
        <p14:creationId xmlns:p14="http://schemas.microsoft.com/office/powerpoint/2010/main" val="260758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948" y="1676266"/>
            <a:ext cx="1924050" cy="2152650"/>
          </a:xfrm>
          <a:prstGeom prst="rect">
            <a:avLst/>
          </a:prstGeom>
        </p:spPr>
      </p:pic>
      <p:sp>
        <p:nvSpPr>
          <p:cNvPr id="14" name="ZoneTexte 13"/>
          <p:cNvSpPr txBox="1"/>
          <p:nvPr/>
        </p:nvSpPr>
        <p:spPr>
          <a:xfrm>
            <a:off x="2890848" y="3612893"/>
            <a:ext cx="4272941" cy="1754326"/>
          </a:xfrm>
          <a:prstGeom prst="rect">
            <a:avLst/>
          </a:prstGeom>
          <a:noFill/>
        </p:spPr>
        <p:txBody>
          <a:bodyPr wrap="square" rtlCol="0">
            <a:spAutoFit/>
          </a:bodyPr>
          <a:lstStyle/>
          <a:p>
            <a:r>
              <a:rPr lang="fr-FR" sz="5400" b="1" dirty="0" smtClean="0">
                <a:latin typeface="Franklin Gothic Demi" panose="020B0703020102020204" pitchFamily="34" charset="0"/>
              </a:rPr>
              <a:t>Outils &amp; Organisation</a:t>
            </a:r>
            <a:endParaRPr lang="fr-FR" sz="5400" b="1" dirty="0">
              <a:latin typeface="Franklin Gothic Demi" panose="020B0703020102020204" pitchFamily="34" charset="0"/>
            </a:endParaRPr>
          </a:p>
        </p:txBody>
      </p:sp>
      <p:sp>
        <p:nvSpPr>
          <p:cNvPr id="19" name="ZoneTexte 18"/>
          <p:cNvSpPr txBox="1"/>
          <p:nvPr/>
        </p:nvSpPr>
        <p:spPr>
          <a:xfrm>
            <a:off x="3133918" y="841276"/>
            <a:ext cx="3024336"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1. Périmètre du projet</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0" name="ZoneTexte 19"/>
          <p:cNvSpPr txBox="1"/>
          <p:nvPr/>
        </p:nvSpPr>
        <p:spPr>
          <a:xfrm>
            <a:off x="4646086" y="1426310"/>
            <a:ext cx="3467945" cy="430887"/>
          </a:xfrm>
          <a:prstGeom prst="rect">
            <a:avLst/>
          </a:prstGeom>
          <a:noFill/>
        </p:spPr>
        <p:txBody>
          <a:bodyPr wrap="square" rtlCol="0">
            <a:spAutoFit/>
          </a:bodyPr>
          <a:lstStyle/>
          <a:p>
            <a:r>
              <a:rPr lang="fr-FR" dirty="0">
                <a:solidFill>
                  <a:srgbClr val="000000"/>
                </a:solidFill>
                <a:latin typeface="Segoe UI Semibold" panose="020B0702040204020203" pitchFamily="34" charset="0"/>
                <a:cs typeface="Segoe UI Semibold" panose="020B0702040204020203" pitchFamily="34" charset="0"/>
              </a:rPr>
              <a:t>2</a:t>
            </a:r>
            <a:r>
              <a:rPr lang="fr-FR" dirty="0" smtClean="0">
                <a:solidFill>
                  <a:srgbClr val="000000"/>
                </a:solidFill>
                <a:latin typeface="Segoe UI Semibold" panose="020B0702040204020203" pitchFamily="34" charset="0"/>
                <a:cs typeface="Segoe UI Semibold" panose="020B0702040204020203" pitchFamily="34" charset="0"/>
              </a:rPr>
              <a:t>. </a:t>
            </a:r>
            <a:r>
              <a:rPr lang="fr-FR" dirty="0">
                <a:solidFill>
                  <a:srgbClr val="000000"/>
                </a:solidFill>
                <a:latin typeface="Segoe UI Semibold" panose="020B0702040204020203" pitchFamily="34" charset="0"/>
                <a:cs typeface="Segoe UI Semibold" panose="020B0702040204020203" pitchFamily="34" charset="0"/>
              </a:rPr>
              <a:t>Lots</a:t>
            </a:r>
            <a:r>
              <a:rPr lang="fr-FR" dirty="0" smtClean="0">
                <a:solidFill>
                  <a:srgbClr val="000000"/>
                </a:solidFill>
                <a:latin typeface="Segoe UI Semibold" panose="020B0702040204020203" pitchFamily="34" charset="0"/>
                <a:cs typeface="Segoe UI Semibold" panose="020B0702040204020203" pitchFamily="34" charset="0"/>
              </a:rPr>
              <a:t> et responsabilités</a:t>
            </a:r>
            <a:endParaRPr lang="fr-FR" dirty="0">
              <a:solidFill>
                <a:srgbClr val="000000"/>
              </a:solidFill>
              <a:latin typeface="Segoe UI Semibold" panose="020B0702040204020203" pitchFamily="34" charset="0"/>
              <a:cs typeface="Segoe UI Semibold" panose="020B0702040204020203" pitchFamily="34" charset="0"/>
            </a:endParaRPr>
          </a:p>
        </p:txBody>
      </p:sp>
      <p:sp>
        <p:nvSpPr>
          <p:cNvPr id="21" name="ZoneTexte 20"/>
          <p:cNvSpPr txBox="1"/>
          <p:nvPr/>
        </p:nvSpPr>
        <p:spPr>
          <a:xfrm>
            <a:off x="5141586" y="2087027"/>
            <a:ext cx="3937318"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3. Planification</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2" name="ZoneTexte 21"/>
          <p:cNvSpPr txBox="1"/>
          <p:nvPr/>
        </p:nvSpPr>
        <p:spPr>
          <a:xfrm>
            <a:off x="4646086" y="2835497"/>
            <a:ext cx="3937318"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4</a:t>
            </a:r>
            <a:r>
              <a:rPr lang="fr-FR" dirty="0" smtClean="0">
                <a:solidFill>
                  <a:schemeClr val="bg1">
                    <a:lumMod val="65000"/>
                  </a:schemeClr>
                </a:solidFill>
                <a:latin typeface="Segoe UI Semibold" panose="020B0702040204020203" pitchFamily="34" charset="0"/>
                <a:cs typeface="Segoe UI Semibold" panose="020B0702040204020203" pitchFamily="34" charset="0"/>
              </a:rPr>
              <a:t>. Conception d’ensemble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3" name="ZoneTexte 22"/>
          <p:cNvSpPr txBox="1"/>
          <p:nvPr/>
        </p:nvSpPr>
        <p:spPr>
          <a:xfrm>
            <a:off x="5511109" y="3588209"/>
            <a:ext cx="4173459"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5. Pilotage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1" name="ZoneTexte 10"/>
          <p:cNvSpPr txBox="1"/>
          <p:nvPr/>
        </p:nvSpPr>
        <p:spPr>
          <a:xfrm>
            <a:off x="6614745" y="4244684"/>
            <a:ext cx="2203382"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Conclusion</a:t>
            </a:r>
          </a:p>
        </p:txBody>
      </p:sp>
    </p:spTree>
    <p:extLst>
      <p:ext uri="{BB962C8B-B14F-4D97-AF65-F5344CB8AC3E}">
        <p14:creationId xmlns:p14="http://schemas.microsoft.com/office/powerpoint/2010/main" val="1054433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496" y="1428751"/>
            <a:ext cx="3761357" cy="3027434"/>
          </a:xfrm>
          <a:prstGeom prst="rect">
            <a:avLst/>
          </a:prstGeom>
        </p:spPr>
      </p:pic>
      <p:sp>
        <p:nvSpPr>
          <p:cNvPr id="23554" name="Rectangle 3"/>
          <p:cNvSpPr>
            <a:spLocks noGrp="1" noChangeArrowheads="1"/>
          </p:cNvSpPr>
          <p:nvPr>
            <p:ph type="title"/>
          </p:nvPr>
        </p:nvSpPr>
        <p:spPr/>
        <p:txBody>
          <a:bodyPr/>
          <a:lstStyle/>
          <a:p>
            <a:r>
              <a:rPr lang="fr-FR" dirty="0"/>
              <a:t>Outils de planification et de pilotage</a:t>
            </a:r>
          </a:p>
        </p:txBody>
      </p:sp>
      <p:sp>
        <p:nvSpPr>
          <p:cNvPr id="9" name="Rectangle 8"/>
          <p:cNvSpPr/>
          <p:nvPr/>
        </p:nvSpPr>
        <p:spPr>
          <a:xfrm>
            <a:off x="7594622" y="5448386"/>
            <a:ext cx="1549378" cy="253916"/>
          </a:xfrm>
          <a:prstGeom prst="rect">
            <a:avLst/>
          </a:prstGeom>
          <a:solidFill>
            <a:schemeClr val="bg1"/>
          </a:solidFill>
        </p:spPr>
        <p:txBody>
          <a:bodyPr wrap="square">
            <a:spAutoFit/>
          </a:bodyPr>
          <a:lstStyle/>
          <a:p>
            <a:pPr algn="r"/>
            <a:r>
              <a:rPr lang="fr-FR" sz="1050" dirty="0" smtClean="0">
                <a:solidFill>
                  <a:srgbClr val="000000"/>
                </a:solidFill>
                <a:hlinkClick r:id="rId4"/>
              </a:rPr>
              <a:t>photo : domaine public</a:t>
            </a:r>
            <a:endParaRPr lang="fr-FR" sz="1000" dirty="0">
              <a:solidFill>
                <a:srgbClr val="000000"/>
              </a:solidFill>
            </a:endParaRPr>
          </a:p>
        </p:txBody>
      </p:sp>
      <p:sp>
        <p:nvSpPr>
          <p:cNvPr id="7" name="Text Box 4"/>
          <p:cNvSpPr txBox="1">
            <a:spLocks noChangeArrowheads="1"/>
          </p:cNvSpPr>
          <p:nvPr/>
        </p:nvSpPr>
        <p:spPr bwMode="auto">
          <a:xfrm>
            <a:off x="2571736" y="4612891"/>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4">
                    <a:lumMod val="75000"/>
                  </a:schemeClr>
                </a:solidFill>
                <a:effectLst/>
                <a:latin typeface="Calibri" pitchFamily="34" charset="0"/>
              </a:rPr>
              <a:t>Lots et responsabilités</a:t>
            </a:r>
            <a:endParaRPr lang="en-GB" sz="2800" b="1" dirty="0">
              <a:solidFill>
                <a:schemeClr val="accent4">
                  <a:lumMod val="75000"/>
                </a:schemeClr>
              </a:solidFill>
              <a:effectLst/>
              <a:latin typeface="Calibri" pitchFamily="34" charset="0"/>
            </a:endParaRPr>
          </a:p>
        </p:txBody>
      </p:sp>
      <p:sp>
        <p:nvSpPr>
          <p:cNvPr id="11" name="Rectangle 3"/>
          <p:cNvSpPr txBox="1">
            <a:spLocks noChangeArrowheads="1"/>
          </p:cNvSpPr>
          <p:nvPr/>
        </p:nvSpPr>
        <p:spPr>
          <a:xfrm>
            <a:off x="2565400" y="826823"/>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lang="fr-FR" sz="2800" b="1" kern="0" noProof="0" dirty="0" smtClean="0">
                <a:solidFill>
                  <a:schemeClr val="tx2">
                    <a:lumMod val="75000"/>
                  </a:schemeClr>
                </a:solidFill>
                <a:latin typeface="Calibri" pitchFamily="34" charset="0"/>
                <a:ea typeface="+mj-ea"/>
                <a:cs typeface="+mj-cs"/>
              </a:rPr>
              <a:t>2</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écr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799" y="985292"/>
            <a:ext cx="4047733" cy="2108041"/>
          </a:xfrm>
          <a:prstGeom prst="rect">
            <a:avLst/>
          </a:prstGeom>
        </p:spPr>
      </p:pic>
      <p:sp>
        <p:nvSpPr>
          <p:cNvPr id="5" name="ZoneTexte 4"/>
          <p:cNvSpPr txBox="1"/>
          <p:nvPr/>
        </p:nvSpPr>
        <p:spPr>
          <a:xfrm>
            <a:off x="2938500" y="193204"/>
            <a:ext cx="3649724" cy="769441"/>
          </a:xfrm>
          <a:prstGeom prst="rect">
            <a:avLst/>
          </a:prstGeom>
          <a:noFill/>
        </p:spPr>
        <p:txBody>
          <a:bodyPr wrap="square" rtlCol="0">
            <a:spAutoFit/>
          </a:bodyPr>
          <a:lstStyle/>
          <a:p>
            <a:r>
              <a:rPr lang="fr-FR" dirty="0"/>
              <a:t>D’une logique </a:t>
            </a:r>
            <a:r>
              <a:rPr lang="fr-FR" dirty="0" smtClean="0"/>
              <a:t>fonctionnelle ou « de résultat »</a:t>
            </a:r>
            <a:endParaRPr lang="fr-FR" dirty="0"/>
          </a:p>
        </p:txBody>
      </p:sp>
      <p:sp>
        <p:nvSpPr>
          <p:cNvPr id="6" name="ZoneTexte 5"/>
          <p:cNvSpPr txBox="1"/>
          <p:nvPr/>
        </p:nvSpPr>
        <p:spPr>
          <a:xfrm>
            <a:off x="6300192" y="3024163"/>
            <a:ext cx="2497594" cy="769441"/>
          </a:xfrm>
          <a:prstGeom prst="rect">
            <a:avLst/>
          </a:prstGeom>
          <a:noFill/>
        </p:spPr>
        <p:txBody>
          <a:bodyPr wrap="square" rtlCol="0">
            <a:spAutoFit/>
          </a:bodyPr>
          <a:lstStyle/>
          <a:p>
            <a:r>
              <a:rPr lang="fr-FR" dirty="0" smtClean="0"/>
              <a:t>….à </a:t>
            </a:r>
            <a:r>
              <a:rPr lang="fr-FR" dirty="0"/>
              <a:t>une logique de </a:t>
            </a:r>
            <a:r>
              <a:rPr lang="fr-FR" dirty="0" smtClean="0"/>
              <a:t>travaux / </a:t>
            </a:r>
            <a:r>
              <a:rPr lang="fr-FR" dirty="0" err="1" smtClean="0"/>
              <a:t>Todo</a:t>
            </a:r>
            <a:r>
              <a:rPr lang="fr-FR" dirty="0" smtClean="0"/>
              <a:t> </a:t>
            </a:r>
            <a:r>
              <a:rPr lang="fr-FR" dirty="0" err="1" smtClean="0"/>
              <a:t>list</a:t>
            </a:r>
            <a:endParaRPr lang="fr-FR" dirty="0"/>
          </a:p>
        </p:txBody>
      </p:sp>
      <p:pic>
        <p:nvPicPr>
          <p:cNvPr id="8" name="Image 7" descr="Capture d’écran"/>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3084267" y="3865613"/>
            <a:ext cx="5910102" cy="1656184"/>
          </a:xfrm>
          <a:prstGeom prst="rect">
            <a:avLst/>
          </a:prstGeom>
        </p:spPr>
      </p:pic>
      <p:sp>
        <p:nvSpPr>
          <p:cNvPr id="7" name="Rectangle 6"/>
          <p:cNvSpPr/>
          <p:nvPr/>
        </p:nvSpPr>
        <p:spPr>
          <a:xfrm>
            <a:off x="549546" y="300037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3712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r-FR" dirty="0" smtClean="0"/>
              <a:t>Organigramme des tâches</a:t>
            </a:r>
          </a:p>
        </p:txBody>
      </p:sp>
      <p:sp>
        <p:nvSpPr>
          <p:cNvPr id="235536" name="Text Box 16"/>
          <p:cNvSpPr txBox="1">
            <a:spLocks noChangeArrowheads="1"/>
          </p:cNvSpPr>
          <p:nvPr/>
        </p:nvSpPr>
        <p:spPr bwMode="auto">
          <a:xfrm>
            <a:off x="2627784" y="4722157"/>
            <a:ext cx="604065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2000" dirty="0" smtClean="0">
                <a:latin typeface="Calibri" pitchFamily="34" charset="0"/>
              </a:rPr>
              <a:t>Découpage </a:t>
            </a:r>
            <a:r>
              <a:rPr lang="fr-FR" sz="2000" dirty="0">
                <a:latin typeface="Calibri" pitchFamily="34" charset="0"/>
              </a:rPr>
              <a:t>des </a:t>
            </a:r>
            <a:r>
              <a:rPr lang="fr-FR" sz="2000" dirty="0" smtClean="0">
                <a:latin typeface="Calibri" pitchFamily="34" charset="0"/>
              </a:rPr>
              <a:t>lots </a:t>
            </a:r>
            <a:r>
              <a:rPr lang="fr-FR" sz="1800" dirty="0" smtClean="0">
                <a:latin typeface="Calibri" pitchFamily="34" charset="0"/>
              </a:rPr>
              <a:t>ou </a:t>
            </a:r>
            <a:r>
              <a:rPr lang="fr-FR" sz="1800" i="1" dirty="0" err="1" smtClean="0">
                <a:latin typeface="Calibri" pitchFamily="34" charset="0"/>
              </a:rPr>
              <a:t>Work</a:t>
            </a:r>
            <a:r>
              <a:rPr lang="fr-FR" sz="1800" i="1" dirty="0" smtClean="0">
                <a:latin typeface="Calibri" pitchFamily="34" charset="0"/>
              </a:rPr>
              <a:t> Package</a:t>
            </a:r>
            <a:r>
              <a:rPr lang="fr-FR" sz="1800" dirty="0" smtClean="0">
                <a:latin typeface="Calibri" pitchFamily="34" charset="0"/>
              </a:rPr>
              <a:t> </a:t>
            </a:r>
            <a:r>
              <a:rPr lang="fr-FR" sz="2000" dirty="0" smtClean="0">
                <a:latin typeface="Calibri" pitchFamily="34" charset="0"/>
              </a:rPr>
              <a:t>?</a:t>
            </a:r>
            <a:endParaRPr lang="fr-FR" sz="2000" dirty="0">
              <a:latin typeface="Calibri" pitchFamily="34" charset="0"/>
            </a:endParaRPr>
          </a:p>
          <a:p>
            <a:pPr lvl="1">
              <a:buFontTx/>
              <a:buChar char="•"/>
            </a:pPr>
            <a:r>
              <a:rPr lang="fr-FR" sz="2000" dirty="0">
                <a:latin typeface="Calibri" pitchFamily="34" charset="0"/>
              </a:rPr>
              <a:t> trop simple : on oublie des éléments importants</a:t>
            </a:r>
          </a:p>
          <a:p>
            <a:pPr lvl="1">
              <a:buFontTx/>
              <a:buChar char="•"/>
            </a:pPr>
            <a:r>
              <a:rPr lang="fr-FR" sz="2000" dirty="0">
                <a:latin typeface="Calibri" pitchFamily="34" charset="0"/>
              </a:rPr>
              <a:t> trop détaillé : ingérable / perte de temps</a:t>
            </a:r>
          </a:p>
        </p:txBody>
      </p:sp>
      <p:sp>
        <p:nvSpPr>
          <p:cNvPr id="2" name="Rectangle 1"/>
          <p:cNvSpPr/>
          <p:nvPr/>
        </p:nvSpPr>
        <p:spPr bwMode="auto">
          <a:xfrm>
            <a:off x="7069138" y="4673603"/>
            <a:ext cx="1287463" cy="344137"/>
          </a:xfrm>
          <a:prstGeom prst="wedgeRectCallout">
            <a:avLst>
              <a:gd name="adj1" fmla="val -50562"/>
              <a:gd name="adj2" fmla="val -125125"/>
            </a:avLst>
          </a:prstGeom>
          <a:solidFill>
            <a:srgbClr val="FFE18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a:lstStyle/>
          <a:p>
            <a:pPr eaLnBrk="0" hangingPunct="0">
              <a:defRPr/>
            </a:pPr>
            <a:r>
              <a:rPr lang="fr-FR" sz="1400" b="1" dirty="0"/>
              <a:t>Lot de travail</a:t>
            </a:r>
          </a:p>
        </p:txBody>
      </p:sp>
      <p:sp>
        <p:nvSpPr>
          <p:cNvPr id="54" name="Rectangle 53"/>
          <p:cNvSpPr/>
          <p:nvPr/>
        </p:nvSpPr>
        <p:spPr>
          <a:xfrm>
            <a:off x="2634251" y="706438"/>
            <a:ext cx="6115905" cy="369332"/>
          </a:xfrm>
          <a:prstGeom prst="rect">
            <a:avLst/>
          </a:prstGeom>
        </p:spPr>
        <p:txBody>
          <a:bodyPr wrap="none">
            <a:spAutoFit/>
          </a:bodyPr>
          <a:lstStyle/>
          <a:p>
            <a:r>
              <a:rPr lang="fr-FR" sz="1800" dirty="0" smtClean="0"/>
              <a:t>.. </a:t>
            </a:r>
            <a:r>
              <a:rPr lang="fr-FR" sz="1800" dirty="0"/>
              <a:t>o</a:t>
            </a:r>
            <a:r>
              <a:rPr lang="fr-FR" sz="1800" dirty="0" smtClean="0"/>
              <a:t>u diagramme </a:t>
            </a:r>
            <a:r>
              <a:rPr lang="fr-FR" sz="1800" dirty="0"/>
              <a:t>des </a:t>
            </a:r>
            <a:r>
              <a:rPr lang="fr-FR" sz="1800" dirty="0" smtClean="0"/>
              <a:t>travaux, </a:t>
            </a:r>
            <a:r>
              <a:rPr lang="fr-FR" sz="1800" i="1" dirty="0" err="1" smtClean="0"/>
              <a:t>Work</a:t>
            </a:r>
            <a:r>
              <a:rPr lang="fr-FR" sz="1800" i="1" dirty="0" smtClean="0"/>
              <a:t> Breakdown Structure </a:t>
            </a:r>
            <a:r>
              <a:rPr lang="fr-FR" sz="1800" dirty="0" smtClean="0"/>
              <a:t>(WBS)</a:t>
            </a:r>
            <a:endParaRPr lang="fr-FR" sz="1800" dirty="0"/>
          </a:p>
        </p:txBody>
      </p:sp>
      <p:graphicFrame>
        <p:nvGraphicFramePr>
          <p:cNvPr id="31" name="Diagramme 30"/>
          <p:cNvGraphicFramePr/>
          <p:nvPr>
            <p:extLst>
              <p:ext uri="{D42A27DB-BD31-4B8C-83A1-F6EECF244321}">
                <p14:modId xmlns:p14="http://schemas.microsoft.com/office/powerpoint/2010/main" val="3490464724"/>
              </p:ext>
            </p:extLst>
          </p:nvPr>
        </p:nvGraphicFramePr>
        <p:xfrm>
          <a:off x="1571604" y="1000112"/>
          <a:ext cx="7733469" cy="3601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lipse 6"/>
          <p:cNvSpPr>
            <a:spLocks noChangeArrowheads="1"/>
          </p:cNvSpPr>
          <p:nvPr/>
        </p:nvSpPr>
        <p:spPr bwMode="auto">
          <a:xfrm>
            <a:off x="6143636" y="3749791"/>
            <a:ext cx="1173162" cy="691885"/>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11" name="Rectangle 10"/>
          <p:cNvSpPr/>
          <p:nvPr/>
        </p:nvSpPr>
        <p:spPr>
          <a:xfrm>
            <a:off x="549546" y="300037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669131" y="5449788"/>
            <a:ext cx="461670" cy="265212"/>
          </a:xfrm>
        </p:spPr>
        <p:txBody>
          <a:bodyPr/>
          <a:lstStyle/>
          <a:p>
            <a:fld id="{2722FC09-669E-4303-9395-F1086211962F}" type="slidenum">
              <a:rPr lang="fr-FR" smtClean="0"/>
              <a:pPr/>
              <a:t>26</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36">
                                            <p:txEl>
                                              <p:pRg st="0" end="0"/>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3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55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4" grpId="0"/>
      <p:bldGraphic spid="31" grpId="0">
        <p:bldAsOne/>
      </p:bldGraphic>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découper en lots ?</a:t>
            </a:r>
            <a:endParaRPr lang="fr-FR" dirty="0"/>
          </a:p>
        </p:txBody>
      </p:sp>
      <p:sp>
        <p:nvSpPr>
          <p:cNvPr id="3" name="Espace réservé du contenu 2"/>
          <p:cNvSpPr>
            <a:spLocks noGrp="1"/>
          </p:cNvSpPr>
          <p:nvPr>
            <p:ph idx="1"/>
          </p:nvPr>
        </p:nvSpPr>
        <p:spPr>
          <a:xfrm>
            <a:off x="2843810" y="1057300"/>
            <a:ext cx="6173195" cy="4633634"/>
          </a:xfrm>
        </p:spPr>
        <p:txBody>
          <a:bodyPr>
            <a:normAutofit fontScale="77500" lnSpcReduction="20000"/>
          </a:bodyPr>
          <a:lstStyle/>
          <a:p>
            <a:pPr marL="514350" indent="-514350">
              <a:buFont typeface="+mj-lt"/>
              <a:buAutoNum type="arabicPeriod"/>
            </a:pPr>
            <a:r>
              <a:rPr lang="fr-FR" dirty="0" smtClean="0"/>
              <a:t>En haut la tâche globale du projet, </a:t>
            </a:r>
          </a:p>
          <a:p>
            <a:pPr marL="514350" indent="-514350">
              <a:buFont typeface="+mj-lt"/>
              <a:buAutoNum type="arabicPeriod"/>
            </a:pPr>
            <a:r>
              <a:rPr lang="fr-FR" dirty="0"/>
              <a:t>O</a:t>
            </a:r>
            <a:r>
              <a:rPr lang="fr-FR" dirty="0" smtClean="0"/>
              <a:t>n </a:t>
            </a:r>
            <a:r>
              <a:rPr lang="fr-FR" dirty="0" err="1" smtClean="0"/>
              <a:t>ana-lyse</a:t>
            </a:r>
            <a:r>
              <a:rPr lang="fr-FR" dirty="0" smtClean="0"/>
              <a:t> = décompositions successives </a:t>
            </a:r>
          </a:p>
          <a:p>
            <a:pPr lvl="1"/>
            <a:r>
              <a:rPr lang="fr-FR" dirty="0" smtClean="0"/>
              <a:t>Logique de découpage des sous-lots </a:t>
            </a:r>
            <a:r>
              <a:rPr lang="fr-FR" dirty="0"/>
              <a:t>?</a:t>
            </a:r>
            <a:endParaRPr lang="fr-FR" dirty="0" smtClean="0"/>
          </a:p>
          <a:p>
            <a:pPr lvl="2"/>
            <a:r>
              <a:rPr lang="fr-FR" dirty="0" smtClean="0"/>
              <a:t>1/métier, ou 2/localisation, ou 3/fournisseur, ou 4/fonction, ou 5/temps …</a:t>
            </a:r>
          </a:p>
          <a:p>
            <a:pPr lvl="1"/>
            <a:r>
              <a:rPr lang="fr-FR" dirty="0" smtClean="0"/>
              <a:t>.. mais </a:t>
            </a:r>
          </a:p>
          <a:p>
            <a:pPr lvl="2"/>
            <a:r>
              <a:rPr lang="fr-FR" dirty="0" smtClean="0"/>
              <a:t>une seule logique pour décomposer un lot donné</a:t>
            </a:r>
          </a:p>
          <a:p>
            <a:pPr lvl="2"/>
            <a:r>
              <a:rPr lang="fr-FR" dirty="0"/>
              <a:t>l</a:t>
            </a:r>
            <a:r>
              <a:rPr lang="fr-FR" dirty="0" smtClean="0"/>
              <a:t>a </a:t>
            </a:r>
            <a:r>
              <a:rPr lang="fr-FR" dirty="0"/>
              <a:t>somme des </a:t>
            </a:r>
            <a:r>
              <a:rPr lang="fr-FR" dirty="0" smtClean="0"/>
              <a:t>sous-lots </a:t>
            </a:r>
            <a:r>
              <a:rPr lang="fr-FR" dirty="0"/>
              <a:t>est égale </a:t>
            </a:r>
            <a:r>
              <a:rPr lang="fr-FR" dirty="0" smtClean="0"/>
              <a:t>… au lot initial</a:t>
            </a:r>
          </a:p>
          <a:p>
            <a:pPr marL="514350" indent="-514350">
              <a:buFont typeface="+mj-lt"/>
              <a:buAutoNum type="arabicPeriod"/>
            </a:pPr>
            <a:r>
              <a:rPr lang="fr-FR" dirty="0" smtClean="0"/>
              <a:t>Chaque lot final est </a:t>
            </a:r>
            <a:r>
              <a:rPr lang="fr-FR" b="1" dirty="0" smtClean="0"/>
              <a:t>gérable</a:t>
            </a:r>
          </a:p>
          <a:p>
            <a:pPr marL="914400" lvl="1" indent="-514350"/>
            <a:r>
              <a:rPr lang="fr-FR" dirty="0" smtClean="0"/>
              <a:t>Un responsable</a:t>
            </a:r>
          </a:p>
          <a:p>
            <a:pPr marL="914400" lvl="1" indent="-514350"/>
            <a:r>
              <a:rPr lang="fr-FR" dirty="0" smtClean="0"/>
              <a:t>Un livrable SMART</a:t>
            </a:r>
            <a:endParaRPr lang="fr-FR" dirty="0"/>
          </a:p>
        </p:txBody>
      </p:sp>
      <p:sp>
        <p:nvSpPr>
          <p:cNvPr id="5" name="Rectangle 4"/>
          <p:cNvSpPr/>
          <p:nvPr/>
        </p:nvSpPr>
        <p:spPr>
          <a:xfrm>
            <a:off x="549546" y="300037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6" name="Espace réservé du numéro de diapositive 5"/>
          <p:cNvSpPr>
            <a:spLocks noGrp="1"/>
          </p:cNvSpPr>
          <p:nvPr>
            <p:ph type="sldNum" sz="quarter" idx="12"/>
          </p:nvPr>
        </p:nvSpPr>
        <p:spPr>
          <a:xfrm>
            <a:off x="8748464" y="5409813"/>
            <a:ext cx="395536" cy="304271"/>
          </a:xfrm>
        </p:spPr>
        <p:txBody>
          <a:bodyPr/>
          <a:lstStyle/>
          <a:p>
            <a:fld id="{2722FC09-669E-4303-9395-F1086211962F}" type="slidenum">
              <a:rPr lang="fr-FR" smtClean="0"/>
              <a:pPr/>
              <a:t>27</a:t>
            </a:fld>
            <a:endParaRPr lang="fr-FR" dirty="0"/>
          </a:p>
        </p:txBody>
      </p:sp>
      <p:pic>
        <p:nvPicPr>
          <p:cNvPr id="7" name="Image 6" descr="Capture d’écr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4009628"/>
            <a:ext cx="1512168" cy="1536298"/>
          </a:xfrm>
          <a:prstGeom prst="rect">
            <a:avLst/>
          </a:prstGeom>
        </p:spPr>
      </p:pic>
    </p:spTree>
    <p:extLst>
      <p:ext uri="{BB962C8B-B14F-4D97-AF65-F5344CB8AC3E}">
        <p14:creationId xmlns:p14="http://schemas.microsoft.com/office/powerpoint/2010/main" val="83406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lots aux responsabilités</a:t>
            </a:r>
            <a:endParaRPr lang="fr-FR" dirty="0"/>
          </a:p>
        </p:txBody>
      </p:sp>
      <p:sp>
        <p:nvSpPr>
          <p:cNvPr id="3" name="Espace réservé du contenu 2"/>
          <p:cNvSpPr>
            <a:spLocks noGrp="1"/>
          </p:cNvSpPr>
          <p:nvPr>
            <p:ph idx="1"/>
          </p:nvPr>
        </p:nvSpPr>
        <p:spPr>
          <a:xfrm>
            <a:off x="2843811" y="1270000"/>
            <a:ext cx="5976662" cy="4331230"/>
          </a:xfrm>
        </p:spPr>
        <p:txBody>
          <a:bodyPr>
            <a:normAutofit fontScale="92500" lnSpcReduction="20000"/>
          </a:bodyPr>
          <a:lstStyle/>
          <a:p>
            <a:pPr marL="0" indent="0">
              <a:buNone/>
            </a:pPr>
            <a:r>
              <a:rPr lang="fr-FR" dirty="0" smtClean="0"/>
              <a:t>On a maintenant des lots gérables..</a:t>
            </a:r>
          </a:p>
          <a:p>
            <a:endParaRPr lang="fr-FR" dirty="0"/>
          </a:p>
          <a:p>
            <a:pPr marL="0" indent="0">
              <a:buNone/>
            </a:pPr>
            <a:r>
              <a:rPr lang="fr-FR" dirty="0" smtClean="0"/>
              <a:t>.. il reste à les affecter aux acteurs du projet</a:t>
            </a:r>
          </a:p>
          <a:p>
            <a:pPr marL="0" indent="0">
              <a:buNone/>
            </a:pPr>
            <a:endParaRPr lang="fr-FR" dirty="0"/>
          </a:p>
          <a:p>
            <a:pPr marL="0" indent="0">
              <a:buNone/>
            </a:pPr>
            <a:r>
              <a:rPr lang="fr-FR" i="1" dirty="0" smtClean="0">
                <a:solidFill>
                  <a:srgbClr val="663300"/>
                </a:solidFill>
              </a:rPr>
              <a:t>Qui </a:t>
            </a:r>
            <a:r>
              <a:rPr lang="fr-FR" b="1" i="1" dirty="0" smtClean="0">
                <a:solidFill>
                  <a:srgbClr val="663300"/>
                </a:solidFill>
              </a:rPr>
              <a:t>réalise</a:t>
            </a:r>
            <a:r>
              <a:rPr lang="fr-FR" i="1" dirty="0" smtClean="0">
                <a:solidFill>
                  <a:srgbClr val="663300"/>
                </a:solidFill>
              </a:rPr>
              <a:t> le travail ? Qui </a:t>
            </a:r>
            <a:r>
              <a:rPr lang="fr-FR" b="1" i="1" dirty="0" smtClean="0">
                <a:solidFill>
                  <a:srgbClr val="663300"/>
                </a:solidFill>
              </a:rPr>
              <a:t>coordonne</a:t>
            </a:r>
            <a:r>
              <a:rPr lang="fr-FR" i="1" dirty="0" smtClean="0">
                <a:solidFill>
                  <a:srgbClr val="663300"/>
                </a:solidFill>
              </a:rPr>
              <a:t> et est </a:t>
            </a:r>
            <a:r>
              <a:rPr lang="fr-FR" b="1" i="1" dirty="0" smtClean="0">
                <a:solidFill>
                  <a:srgbClr val="663300"/>
                </a:solidFill>
              </a:rPr>
              <a:t>responsable</a:t>
            </a:r>
            <a:r>
              <a:rPr lang="fr-FR" i="1" dirty="0" smtClean="0">
                <a:solidFill>
                  <a:srgbClr val="663300"/>
                </a:solidFill>
              </a:rPr>
              <a:t> du résultat? Qui doit être </a:t>
            </a:r>
            <a:r>
              <a:rPr lang="fr-FR" b="1" i="1" dirty="0" smtClean="0">
                <a:solidFill>
                  <a:srgbClr val="663300"/>
                </a:solidFill>
              </a:rPr>
              <a:t>consulté avant </a:t>
            </a:r>
            <a:r>
              <a:rPr lang="fr-FR" i="1" dirty="0" smtClean="0">
                <a:solidFill>
                  <a:srgbClr val="663300"/>
                </a:solidFill>
              </a:rPr>
              <a:t>de commencer ? Qui doit être </a:t>
            </a:r>
            <a:r>
              <a:rPr lang="fr-FR" b="1" i="1" dirty="0" smtClean="0">
                <a:solidFill>
                  <a:srgbClr val="663300"/>
                </a:solidFill>
              </a:rPr>
              <a:t>tenu informé </a:t>
            </a:r>
            <a:r>
              <a:rPr lang="fr-FR" i="1" dirty="0" smtClean="0">
                <a:solidFill>
                  <a:srgbClr val="663300"/>
                </a:solidFill>
              </a:rPr>
              <a:t>du résultat ?</a:t>
            </a:r>
            <a:endParaRPr lang="fr-FR" i="1" dirty="0">
              <a:solidFill>
                <a:srgbClr val="663300"/>
              </a:solidFill>
            </a:endParaRPr>
          </a:p>
        </p:txBody>
      </p:sp>
      <p:sp>
        <p:nvSpPr>
          <p:cNvPr id="4" name="Espace réservé du numéro de diapositive 3"/>
          <p:cNvSpPr>
            <a:spLocks noGrp="1"/>
          </p:cNvSpPr>
          <p:nvPr>
            <p:ph type="sldNum" sz="quarter" idx="12"/>
          </p:nvPr>
        </p:nvSpPr>
        <p:spPr>
          <a:xfrm>
            <a:off x="8773616" y="5409812"/>
            <a:ext cx="370384" cy="304271"/>
          </a:xfrm>
        </p:spPr>
        <p:txBody>
          <a:bodyPr/>
          <a:lstStyle/>
          <a:p>
            <a:fld id="{2722FC09-669E-4303-9395-F1086211962F}" type="slidenum">
              <a:rPr lang="fr-FR" smtClean="0"/>
              <a:pPr/>
              <a:t>28</a:t>
            </a:fld>
            <a:endParaRPr lang="fr-FR" dirty="0"/>
          </a:p>
        </p:txBody>
      </p:sp>
      <p:sp>
        <p:nvSpPr>
          <p:cNvPr id="5" name="Rectangle 4"/>
          <p:cNvSpPr/>
          <p:nvPr/>
        </p:nvSpPr>
        <p:spPr>
          <a:xfrm>
            <a:off x="549546"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8527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fr-FR" dirty="0" smtClean="0"/>
              <a:t>Diagramme des responsabilités </a:t>
            </a:r>
            <a:br>
              <a:rPr lang="fr-FR" dirty="0" smtClean="0"/>
            </a:br>
            <a:r>
              <a:rPr lang="fr-FR" sz="2000" b="0" dirty="0" smtClean="0"/>
              <a:t>ou OBS </a:t>
            </a:r>
            <a:r>
              <a:rPr lang="fr-FR" sz="2000" b="0" i="1" dirty="0" err="1"/>
              <a:t>Organisational</a:t>
            </a:r>
            <a:r>
              <a:rPr lang="fr-FR" sz="2000" b="0" i="1" dirty="0"/>
              <a:t> </a:t>
            </a:r>
            <a:r>
              <a:rPr lang="fr-FR" sz="2000" b="0" i="1" dirty="0" smtClean="0"/>
              <a:t>Breakdown Structure</a:t>
            </a:r>
          </a:p>
        </p:txBody>
      </p:sp>
      <p:sp>
        <p:nvSpPr>
          <p:cNvPr id="2" name="Rectangle 2"/>
          <p:cNvSpPr>
            <a:spLocks noChangeArrowheads="1"/>
          </p:cNvSpPr>
          <p:nvPr/>
        </p:nvSpPr>
        <p:spPr bwMode="auto">
          <a:xfrm>
            <a:off x="1340243" y="15299"/>
            <a:ext cx="68482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sz="1800"/>
          </a:p>
        </p:txBody>
      </p:sp>
      <p:graphicFrame>
        <p:nvGraphicFramePr>
          <p:cNvPr id="6" name="Diagramme 5"/>
          <p:cNvGraphicFramePr/>
          <p:nvPr>
            <p:extLst>
              <p:ext uri="{D42A27DB-BD31-4B8C-83A1-F6EECF244321}">
                <p14:modId xmlns:p14="http://schemas.microsoft.com/office/powerpoint/2010/main" val="4136939965"/>
              </p:ext>
            </p:extLst>
          </p:nvPr>
        </p:nvGraphicFramePr>
        <p:xfrm>
          <a:off x="1428728" y="487393"/>
          <a:ext cx="8229600" cy="5227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549546"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676456" y="5410729"/>
            <a:ext cx="467544" cy="304271"/>
          </a:xfrm>
        </p:spPr>
        <p:txBody>
          <a:bodyPr/>
          <a:lstStyle/>
          <a:p>
            <a:fld id="{2722FC09-669E-4303-9395-F1086211962F}" type="slidenum">
              <a:rPr lang="fr-FR" smtClean="0"/>
              <a:pPr/>
              <a:t>29</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2722FC09-669E-4303-9395-F1086211962F}" type="slidenum">
              <a:rPr lang="fr-FR" smtClean="0"/>
              <a:pPr/>
              <a:t>3</a:t>
            </a:fld>
            <a:endParaRPr lang="fr-FR" dirty="0"/>
          </a:p>
        </p:txBody>
      </p:sp>
      <p:sp>
        <p:nvSpPr>
          <p:cNvPr id="4" name="Rectangle 2"/>
          <p:cNvSpPr txBox="1">
            <a:spLocks noChangeArrowheads="1"/>
          </p:cNvSpPr>
          <p:nvPr/>
        </p:nvSpPr>
        <p:spPr>
          <a:xfrm>
            <a:off x="2694039" y="120014"/>
            <a:ext cx="6332718" cy="457233"/>
          </a:xfrm>
          <a:prstGeom prst="rect">
            <a:avLst/>
          </a:prstGeom>
        </p:spPr>
        <p:txBody>
          <a:bodyPr/>
          <a:lstStyle/>
          <a:p>
            <a:pPr algn="ctr">
              <a:spcBef>
                <a:spcPct val="0"/>
              </a:spcBef>
              <a:defRPr/>
            </a:pPr>
            <a:endParaRPr lang="fr-FR" sz="2800" dirty="0">
              <a:solidFill>
                <a:prstClr val="black"/>
              </a:solidFill>
              <a:latin typeface="Calibri" pitchFamily="34" charset="0"/>
              <a:cs typeface="Calibri" pitchFamily="34" charset="0"/>
            </a:endParaRPr>
          </a:p>
        </p:txBody>
      </p:sp>
      <p:sp>
        <p:nvSpPr>
          <p:cNvPr id="5" name="Espace réservé du contenu 2"/>
          <p:cNvSpPr txBox="1">
            <a:spLocks/>
          </p:cNvSpPr>
          <p:nvPr/>
        </p:nvSpPr>
        <p:spPr>
          <a:xfrm>
            <a:off x="2694038" y="502702"/>
            <a:ext cx="6302477" cy="36752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800" b="0" dirty="0">
              <a:solidFill>
                <a:prstClr val="black"/>
              </a:solidFill>
            </a:endParaRPr>
          </a:p>
        </p:txBody>
      </p:sp>
      <p:pic>
        <p:nvPicPr>
          <p:cNvPr id="6" name="Shape 87"/>
          <p:cNvPicPr preferRelativeResize="0">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202013" y="769411"/>
            <a:ext cx="14303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2"/>
          <p:cNvSpPr>
            <a:spLocks noGrp="1"/>
          </p:cNvSpPr>
          <p:nvPr>
            <p:ph type="title"/>
          </p:nvPr>
        </p:nvSpPr>
        <p:spPr>
          <a:xfrm>
            <a:off x="2699792" y="134938"/>
            <a:ext cx="6313582" cy="571500"/>
          </a:xfrm>
        </p:spPr>
        <p:txBody>
          <a:bodyPr>
            <a:normAutofit/>
          </a:bodyPr>
          <a:lstStyle/>
          <a:p>
            <a:r>
              <a:rPr lang="fr-FR" sz="2800" dirty="0">
                <a:solidFill>
                  <a:srgbClr val="C00000"/>
                </a:solidFill>
                <a:latin typeface="Calibri" panose="020F0502020204030204" pitchFamily="34" charset="0"/>
              </a:rPr>
              <a:t>Cours </a:t>
            </a:r>
            <a:r>
              <a:rPr lang="fr-FR" sz="2800" dirty="0" smtClean="0">
                <a:solidFill>
                  <a:srgbClr val="C00000"/>
                </a:solidFill>
                <a:latin typeface="Calibri" panose="020F0502020204030204" pitchFamily="34" charset="0"/>
              </a:rPr>
              <a:t>sous </a:t>
            </a:r>
            <a:r>
              <a:rPr lang="fr-FR" sz="2800" dirty="0">
                <a:solidFill>
                  <a:srgbClr val="C00000"/>
                </a:solidFill>
                <a:latin typeface="Calibri" panose="020F0502020204030204" pitchFamily="34" charset="0"/>
              </a:rPr>
              <a:t>licence </a:t>
            </a:r>
            <a:r>
              <a:rPr lang="fr-FR" sz="2800" dirty="0" err="1">
                <a:solidFill>
                  <a:srgbClr val="C00000"/>
                </a:solidFill>
                <a:latin typeface="Calibri" panose="020F0502020204030204" pitchFamily="34" charset="0"/>
              </a:rPr>
              <a:t>Creative</a:t>
            </a:r>
            <a:r>
              <a:rPr lang="fr-FR" sz="2800" dirty="0">
                <a:solidFill>
                  <a:srgbClr val="C00000"/>
                </a:solidFill>
                <a:latin typeface="Calibri" panose="020F0502020204030204" pitchFamily="34" charset="0"/>
              </a:rPr>
              <a:t> Commons </a:t>
            </a:r>
            <a:endParaRPr lang="fr-FR" dirty="0"/>
          </a:p>
        </p:txBody>
      </p:sp>
      <p:sp>
        <p:nvSpPr>
          <p:cNvPr id="8" name="Rectangle 2"/>
          <p:cNvSpPr txBox="1">
            <a:spLocks noChangeArrowheads="1"/>
          </p:cNvSpPr>
          <p:nvPr/>
        </p:nvSpPr>
        <p:spPr bwMode="auto">
          <a:xfrm>
            <a:off x="2843809" y="1370470"/>
            <a:ext cx="6182948" cy="41498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38138" indent="-338138" algn="l" defTabSz="449263" rtl="0" eaLnBrk="0" fontAlgn="base" hangingPunct="0">
              <a:lnSpc>
                <a:spcPct val="86000"/>
              </a:lnSpc>
              <a:spcBef>
                <a:spcPts val="600"/>
              </a:spcBef>
              <a:spcAft>
                <a:spcPct val="0"/>
              </a:spcAft>
              <a:buClr>
                <a:srgbClr val="FF0000"/>
              </a:buClr>
              <a:buSzPct val="100000"/>
              <a:buFont typeface="Times New Roman" pitchFamily="18" charset="0"/>
              <a:buChar char="•"/>
              <a:defRPr sz="2400">
                <a:solidFill>
                  <a:srgbClr val="000000"/>
                </a:solidFill>
                <a:latin typeface="+mn-lt"/>
                <a:ea typeface="+mn-ea"/>
                <a:cs typeface="+mn-cs"/>
              </a:defRPr>
            </a:lvl1pPr>
            <a:lvl2pPr marL="738188" indent="-280988" algn="l" defTabSz="449263" rtl="0" eaLnBrk="0" fontAlgn="base" hangingPunct="0">
              <a:lnSpc>
                <a:spcPct val="86000"/>
              </a:lnSpc>
              <a:spcBef>
                <a:spcPts val="500"/>
              </a:spcBef>
              <a:spcAft>
                <a:spcPct val="0"/>
              </a:spcAft>
              <a:buClr>
                <a:srgbClr val="FF0000"/>
              </a:buClr>
              <a:buSzPct val="100000"/>
              <a:buFont typeface="Times New Roman" pitchFamily="18" charset="0"/>
              <a:buChar char="–"/>
              <a:defRPr sz="2000">
                <a:solidFill>
                  <a:srgbClr val="000099"/>
                </a:solidFill>
                <a:latin typeface="+mn-lt"/>
                <a:cs typeface="+mn-cs"/>
              </a:defRPr>
            </a:lvl2pPr>
            <a:lvl3pPr marL="1143000" indent="-228600" algn="l" defTabSz="449263" rtl="0" eaLnBrk="0" fontAlgn="base" hangingPunct="0">
              <a:lnSpc>
                <a:spcPct val="86000"/>
              </a:lnSpc>
              <a:spcBef>
                <a:spcPts val="450"/>
              </a:spcBef>
              <a:spcAft>
                <a:spcPct val="0"/>
              </a:spcAft>
              <a:buClr>
                <a:srgbClr val="03059F"/>
              </a:buClr>
              <a:buSzPct val="100000"/>
              <a:buFont typeface="Times New Roman" pitchFamily="18" charset="0"/>
              <a:buChar char="•"/>
              <a:defRPr>
                <a:solidFill>
                  <a:srgbClr val="339933"/>
                </a:solidFill>
                <a:latin typeface="+mn-lt"/>
                <a:cs typeface="+mn-cs"/>
              </a:defRPr>
            </a:lvl3pPr>
            <a:lvl4pPr marL="16002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00"/>
                </a:solidFill>
                <a:latin typeface="+mn-lt"/>
                <a:cs typeface="+mn-cs"/>
              </a:defRPr>
            </a:lvl4pPr>
            <a:lvl5pPr marL="20574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5pPr>
            <a:lvl6pPr marL="25146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6pPr>
            <a:lvl7pPr marL="29718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7pPr>
            <a:lvl8pPr marL="34290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8pPr>
            <a:lvl9pPr marL="38862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9pPr>
          </a:lstStyle>
          <a:p>
            <a:pPr>
              <a:lnSpc>
                <a:spcPct val="150000"/>
              </a:lnSpc>
            </a:pPr>
            <a:r>
              <a:rPr lang="fr-FR" dirty="0">
                <a:solidFill>
                  <a:schemeClr val="tx1"/>
                </a:solidFill>
                <a:latin typeface="Calibri" pitchFamily="34" charset="0"/>
                <a:cs typeface="Calibri" pitchFamily="34" charset="0"/>
              </a:rPr>
              <a:t>Paternité : </a:t>
            </a:r>
            <a:r>
              <a:rPr lang="fr-FR" dirty="0" smtClean="0">
                <a:solidFill>
                  <a:schemeClr val="tx1"/>
                </a:solidFill>
                <a:latin typeface="Calibri" pitchFamily="34" charset="0"/>
                <a:cs typeface="Calibri" pitchFamily="34" charset="0"/>
              </a:rPr>
              <a:t>citer l’auteur               Partage : sous </a:t>
            </a:r>
            <a:r>
              <a:rPr lang="fr-FR" dirty="0">
                <a:solidFill>
                  <a:schemeClr val="tx1"/>
                </a:solidFill>
                <a:latin typeface="Calibri" pitchFamily="34" charset="0"/>
                <a:cs typeface="Calibri" pitchFamily="34" charset="0"/>
              </a:rPr>
              <a:t>licence </a:t>
            </a:r>
            <a:r>
              <a:rPr lang="fr-FR" dirty="0" smtClean="0">
                <a:solidFill>
                  <a:schemeClr val="tx1"/>
                </a:solidFill>
                <a:latin typeface="Calibri" pitchFamily="34" charset="0"/>
                <a:cs typeface="Calibri" pitchFamily="34" charset="0"/>
              </a:rPr>
              <a:t>identique</a:t>
            </a:r>
            <a:endParaRPr lang="fr-FR" sz="800" dirty="0">
              <a:solidFill>
                <a:schemeClr val="tx1"/>
              </a:solidFill>
              <a:latin typeface="Calibri" pitchFamily="34" charset="0"/>
              <a:cs typeface="Calibri" pitchFamily="34" charset="0"/>
            </a:endParaRPr>
          </a:p>
          <a:p>
            <a:pPr>
              <a:lnSpc>
                <a:spcPct val="150000"/>
              </a:lnSpc>
            </a:pPr>
            <a:r>
              <a:rPr lang="fr-FR" dirty="0" smtClean="0">
                <a:solidFill>
                  <a:schemeClr val="tx1"/>
                </a:solidFill>
                <a:latin typeface="Calibri" pitchFamily="34" charset="0"/>
                <a:cs typeface="Calibri" pitchFamily="34" charset="0"/>
              </a:rPr>
              <a:t>Pas d’utilisation commerciale</a:t>
            </a:r>
          </a:p>
          <a:p>
            <a:pPr lvl="1">
              <a:lnSpc>
                <a:spcPct val="100000"/>
              </a:lnSpc>
            </a:pPr>
            <a:r>
              <a:rPr lang="fr-FR" sz="1800" dirty="0" smtClean="0">
                <a:solidFill>
                  <a:schemeClr val="tx1"/>
                </a:solidFill>
                <a:latin typeface="Calibri" pitchFamily="34" charset="0"/>
                <a:cs typeface="Calibri" pitchFamily="34" charset="0"/>
              </a:rPr>
              <a:t>Gratuit pour un usage personnel ou dans un cadre bénévole</a:t>
            </a:r>
          </a:p>
          <a:p>
            <a:pPr lvl="1">
              <a:lnSpc>
                <a:spcPct val="100000"/>
              </a:lnSpc>
            </a:pPr>
            <a:r>
              <a:rPr lang="fr-FR" sz="1800" dirty="0" smtClean="0">
                <a:solidFill>
                  <a:schemeClr val="tx1"/>
                </a:solidFill>
                <a:latin typeface="Calibri" pitchFamily="34" charset="0"/>
                <a:cs typeface="Calibri" pitchFamily="34" charset="0"/>
              </a:rPr>
              <a:t>Entreprise ou cursus universitaire : Demander l’autorisation</a:t>
            </a:r>
          </a:p>
          <a:p>
            <a:pPr lvl="2">
              <a:lnSpc>
                <a:spcPct val="100000"/>
              </a:lnSpc>
              <a:buClrTx/>
            </a:pPr>
            <a:r>
              <a:rPr lang="fr-FR" sz="1700" dirty="0" smtClean="0">
                <a:solidFill>
                  <a:schemeClr val="tx1"/>
                </a:solidFill>
                <a:latin typeface="Calibri" pitchFamily="34" charset="0"/>
                <a:cs typeface="Calibri" pitchFamily="34" charset="0"/>
              </a:rPr>
              <a:t>Votre organisation a-t-elle les droits ? </a:t>
            </a:r>
            <a:r>
              <a:rPr lang="fr-FR" sz="1700" dirty="0">
                <a:solidFill>
                  <a:schemeClr val="tx1"/>
                </a:solidFill>
                <a:latin typeface="Calibri" pitchFamily="34" charset="0"/>
                <a:cs typeface="Calibri" pitchFamily="34" charset="0"/>
              </a:rPr>
              <a:t>=&gt; </a:t>
            </a:r>
            <a:r>
              <a:rPr lang="fr-FR" sz="1700" dirty="0">
                <a:solidFill>
                  <a:schemeClr val="tx1"/>
                </a:solidFill>
                <a:latin typeface="Calibri" pitchFamily="34" charset="0"/>
                <a:cs typeface="Calibri" pitchFamily="34" charset="0"/>
                <a:hlinkClick r:id="rId4"/>
              </a:rPr>
              <a:t>http://</a:t>
            </a:r>
            <a:r>
              <a:rPr lang="fr-FR" sz="1700" dirty="0" smtClean="0">
                <a:solidFill>
                  <a:schemeClr val="tx1"/>
                </a:solidFill>
                <a:latin typeface="Calibri" pitchFamily="34" charset="0"/>
                <a:cs typeface="Calibri" pitchFamily="34" charset="0"/>
                <a:hlinkClick r:id="rId4"/>
              </a:rPr>
              <a:t>goo.gl/s2yRtv</a:t>
            </a:r>
            <a:endParaRPr lang="fr-FR" sz="1700" dirty="0" smtClean="0">
              <a:solidFill>
                <a:schemeClr val="tx1"/>
              </a:solidFill>
              <a:latin typeface="Calibri" pitchFamily="34" charset="0"/>
              <a:cs typeface="Calibri" pitchFamily="34" charset="0"/>
            </a:endParaRPr>
          </a:p>
          <a:p>
            <a:pPr lvl="2">
              <a:lnSpc>
                <a:spcPct val="100000"/>
              </a:lnSpc>
              <a:buClrTx/>
            </a:pPr>
            <a:r>
              <a:rPr lang="fr-FR" sz="1700" dirty="0" smtClean="0">
                <a:solidFill>
                  <a:schemeClr val="tx1"/>
                </a:solidFill>
                <a:latin typeface="Calibri" pitchFamily="34" charset="0"/>
                <a:cs typeface="Calibri" pitchFamily="34" charset="0"/>
              </a:rPr>
              <a:t>RH ou formateur : Faire </a:t>
            </a:r>
            <a:r>
              <a:rPr lang="fr-FR" sz="1700" dirty="0">
                <a:solidFill>
                  <a:schemeClr val="tx1"/>
                </a:solidFill>
                <a:latin typeface="Calibri" pitchFamily="34" charset="0"/>
                <a:cs typeface="Calibri" pitchFamily="34" charset="0"/>
              </a:rPr>
              <a:t>une </a:t>
            </a:r>
            <a:r>
              <a:rPr lang="fr-FR" sz="1700" dirty="0" smtClean="0">
                <a:solidFill>
                  <a:schemeClr val="tx1"/>
                </a:solidFill>
                <a:latin typeface="Calibri" pitchFamily="34" charset="0"/>
                <a:cs typeface="Calibri" pitchFamily="34" charset="0"/>
              </a:rPr>
              <a:t>demande d’utilisation </a:t>
            </a:r>
            <a:r>
              <a:rPr lang="fr-FR" sz="1700" dirty="0">
                <a:solidFill>
                  <a:schemeClr val="tx1"/>
                </a:solidFill>
                <a:latin typeface="Calibri" pitchFamily="34" charset="0"/>
                <a:cs typeface="Calibri" pitchFamily="34" charset="0"/>
              </a:rPr>
              <a:t>=&gt; </a:t>
            </a:r>
            <a:r>
              <a:rPr lang="fr-FR" sz="1700" dirty="0">
                <a:solidFill>
                  <a:schemeClr val="tx1"/>
                </a:solidFill>
                <a:latin typeface="Calibri" pitchFamily="34" charset="0"/>
                <a:cs typeface="Calibri" pitchFamily="34" charset="0"/>
                <a:hlinkClick r:id="rId5"/>
              </a:rPr>
              <a:t>http://</a:t>
            </a:r>
            <a:r>
              <a:rPr lang="fr-FR" sz="1700" dirty="0" smtClean="0">
                <a:solidFill>
                  <a:schemeClr val="tx1"/>
                </a:solidFill>
                <a:latin typeface="Calibri" pitchFamily="34" charset="0"/>
                <a:cs typeface="Calibri" pitchFamily="34" charset="0"/>
                <a:hlinkClick r:id="rId5"/>
              </a:rPr>
              <a:t>goo.gl/2uGj8s</a:t>
            </a:r>
            <a:r>
              <a:rPr lang="fr-FR" sz="1700" dirty="0" smtClean="0">
                <a:solidFill>
                  <a:schemeClr val="tx1"/>
                </a:solidFill>
                <a:latin typeface="Calibri" pitchFamily="34" charset="0"/>
                <a:cs typeface="Calibri" pitchFamily="34" charset="0"/>
              </a:rPr>
              <a:t> </a:t>
            </a:r>
            <a:endParaRPr lang="fr-FR" sz="1700" dirty="0">
              <a:solidFill>
                <a:schemeClr val="tx1"/>
              </a:solidFill>
              <a:latin typeface="Calibri" pitchFamily="34" charset="0"/>
              <a:cs typeface="Calibri" pitchFamily="34" charset="0"/>
            </a:endParaRPr>
          </a:p>
        </p:txBody>
      </p:sp>
      <p:pic>
        <p:nvPicPr>
          <p:cNvPr id="9" name="Picture 4" descr="http://www.ccvb.ca/wp-content/uploads/2013/08/logo-cc-nc-creative-common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3178" y="2498436"/>
            <a:ext cx="672009" cy="6720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mirrors.creativecommons.org/presskit/icons/by.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7634" y="1283761"/>
            <a:ext cx="703684" cy="7036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mirrors.creativecommons.org/presskit/icons/sa.lar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0089" y="1849388"/>
            <a:ext cx="682659" cy="682659"/>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
          <p:cNvSpPr txBox="1"/>
          <p:nvPr/>
        </p:nvSpPr>
        <p:spPr>
          <a:xfrm>
            <a:off x="6883925" y="5478355"/>
            <a:ext cx="2019032" cy="261610"/>
          </a:xfrm>
          <a:prstGeom prst="rect">
            <a:avLst/>
          </a:prstGeom>
          <a:noFill/>
        </p:spPr>
        <p:txBody>
          <a:bodyPr wrap="square" rtlCol="0">
            <a:spAutoFit/>
          </a:bodyPr>
          <a:lstStyle/>
          <a:p>
            <a:pPr algn="r"/>
            <a:r>
              <a:rPr lang="fr-FR" sz="1100" dirty="0" smtClean="0">
                <a:latin typeface="+mn-lt"/>
              </a:rPr>
              <a:t>Images : cc-by </a:t>
            </a:r>
            <a:r>
              <a:rPr lang="fr-FR" sz="1100" dirty="0" smtClean="0">
                <a:latin typeface="+mn-lt"/>
                <a:hlinkClick r:id="rId9"/>
              </a:rPr>
              <a:t>source</a:t>
            </a:r>
            <a:endParaRPr lang="fr-FR" sz="1100" dirty="0">
              <a:latin typeface="+mn-lt"/>
            </a:endParaRPr>
          </a:p>
        </p:txBody>
      </p:sp>
    </p:spTree>
    <p:extLst>
      <p:ext uri="{BB962C8B-B14F-4D97-AF65-F5344CB8AC3E}">
        <p14:creationId xmlns:p14="http://schemas.microsoft.com/office/powerpoint/2010/main" val="14486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9" name="Diagramme 28"/>
          <p:cNvGraphicFramePr/>
          <p:nvPr>
            <p:extLst>
              <p:ext uri="{D42A27DB-BD31-4B8C-83A1-F6EECF244321}">
                <p14:modId xmlns:p14="http://schemas.microsoft.com/office/powerpoint/2010/main" val="3926065390"/>
              </p:ext>
            </p:extLst>
          </p:nvPr>
        </p:nvGraphicFramePr>
        <p:xfrm>
          <a:off x="3127415" y="1002517"/>
          <a:ext cx="2880165" cy="3086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650" name="Rectangle 2"/>
          <p:cNvSpPr>
            <a:spLocks noGrp="1" noChangeArrowheads="1"/>
          </p:cNvSpPr>
          <p:nvPr>
            <p:ph type="title"/>
          </p:nvPr>
        </p:nvSpPr>
        <p:spPr/>
        <p:txBody>
          <a:bodyPr/>
          <a:lstStyle/>
          <a:p>
            <a:r>
              <a:rPr lang="fr-FR" dirty="0" smtClean="0"/>
              <a:t>Du WBS à l'OBS : la matrice RACI </a:t>
            </a:r>
          </a:p>
        </p:txBody>
      </p:sp>
      <p:graphicFrame>
        <p:nvGraphicFramePr>
          <p:cNvPr id="28" name="Diagramme 27"/>
          <p:cNvGraphicFramePr/>
          <p:nvPr>
            <p:extLst>
              <p:ext uri="{D42A27DB-BD31-4B8C-83A1-F6EECF244321}">
                <p14:modId xmlns:p14="http://schemas.microsoft.com/office/powerpoint/2010/main" val="1264496237"/>
              </p:ext>
            </p:extLst>
          </p:nvPr>
        </p:nvGraphicFramePr>
        <p:xfrm>
          <a:off x="3909536" y="1130883"/>
          <a:ext cx="3929863" cy="32635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7789" name="Text Box 163"/>
          <p:cNvSpPr txBox="1">
            <a:spLocks noChangeArrowheads="1"/>
          </p:cNvSpPr>
          <p:nvPr/>
        </p:nvSpPr>
        <p:spPr bwMode="auto">
          <a:xfrm>
            <a:off x="2632334" y="832899"/>
            <a:ext cx="70704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marL="285750" indent="-285750" eaLnBrk="1" hangingPunct="1">
              <a:buFont typeface="Arial" panose="020B0604020202020204" pitchFamily="34" charset="0"/>
              <a:buChar char="•"/>
            </a:pPr>
            <a:r>
              <a:rPr lang="fr-FR" sz="2000" dirty="0">
                <a:latin typeface="Calibri" panose="020F0502020204030204" pitchFamily="34" charset="0"/>
              </a:rPr>
              <a:t>Dans le diagramme des tâches, </a:t>
            </a:r>
            <a:r>
              <a:rPr lang="fr-FR" sz="2000" dirty="0" smtClean="0">
                <a:latin typeface="Calibri" panose="020F0502020204030204" pitchFamily="34" charset="0"/>
              </a:rPr>
              <a:t>les </a:t>
            </a:r>
            <a:r>
              <a:rPr lang="fr-FR" sz="2000" dirty="0">
                <a:latin typeface="Calibri" panose="020F0502020204030204" pitchFamily="34" charset="0"/>
              </a:rPr>
              <a:t>lots ont été définis</a:t>
            </a:r>
          </a:p>
        </p:txBody>
      </p:sp>
      <p:sp>
        <p:nvSpPr>
          <p:cNvPr id="355493" name="Text Box 165"/>
          <p:cNvSpPr txBox="1">
            <a:spLocks noChangeArrowheads="1"/>
          </p:cNvSpPr>
          <p:nvPr/>
        </p:nvSpPr>
        <p:spPr bwMode="auto">
          <a:xfrm>
            <a:off x="7057150" y="3643779"/>
            <a:ext cx="1956222" cy="1661993"/>
          </a:xfrm>
          <a:prstGeom prst="rect">
            <a:avLst/>
          </a:prstGeom>
          <a:solidFill>
            <a:schemeClr val="bg1"/>
          </a:solidFill>
          <a:ln w="1270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square">
            <a:spAutoFit/>
          </a:bodyPr>
          <a:lstStyle>
            <a:lvl1pPr marL="457200" indent="-457200"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pPr>
            <a:r>
              <a:rPr lang="fr-FR" dirty="0">
                <a:ln w="0"/>
                <a:effectLst>
                  <a:outerShdw blurRad="38100" dist="19050" dir="2700000" algn="tl" rotWithShape="0">
                    <a:schemeClr val="dk1">
                      <a:alpha val="40000"/>
                    </a:schemeClr>
                  </a:outerShdw>
                </a:effectLst>
                <a:latin typeface="Calibri" panose="020F0502020204030204" pitchFamily="34" charset="0"/>
              </a:rPr>
              <a:t>Matrice </a:t>
            </a:r>
            <a:r>
              <a:rPr lang="fr-FR" dirty="0" smtClean="0">
                <a:ln w="0"/>
                <a:effectLst>
                  <a:outerShdw blurRad="38100" dist="19050" dir="2700000" algn="tl" rotWithShape="0">
                    <a:schemeClr val="dk1">
                      <a:alpha val="40000"/>
                    </a:schemeClr>
                  </a:outerShdw>
                </a:effectLst>
                <a:latin typeface="Calibri" panose="020F0502020204030204" pitchFamily="34" charset="0"/>
              </a:rPr>
              <a:t>R.A.C.I.</a:t>
            </a:r>
            <a:endParaRPr lang="fr-FR" dirty="0">
              <a:ln w="0"/>
              <a:effectLst>
                <a:outerShdw blurRad="38100" dist="19050" dir="2700000" algn="tl" rotWithShape="0">
                  <a:schemeClr val="dk1">
                    <a:alpha val="40000"/>
                  </a:schemeClr>
                </a:outerShdw>
              </a:effectLst>
              <a:latin typeface="Calibri" panose="020F0502020204030204" pitchFamily="34" charset="0"/>
            </a:endParaRPr>
          </a:p>
          <a:p>
            <a:r>
              <a:rPr lang="fr-FR" sz="2000" b="1" dirty="0">
                <a:latin typeface="Calibri" panose="020F0502020204030204" pitchFamily="34" charset="0"/>
              </a:rPr>
              <a:t>R</a:t>
            </a:r>
            <a:r>
              <a:rPr lang="fr-FR" sz="2000" dirty="0">
                <a:latin typeface="Calibri" panose="020F0502020204030204" pitchFamily="34" charset="0"/>
              </a:rPr>
              <a:t> = </a:t>
            </a:r>
            <a:r>
              <a:rPr lang="fr-FR" sz="2000" dirty="0" smtClean="0">
                <a:latin typeface="Calibri" panose="020F0502020204030204" pitchFamily="34" charset="0"/>
              </a:rPr>
              <a:t>Réalise</a:t>
            </a:r>
            <a:endParaRPr lang="fr-FR" sz="2000" dirty="0">
              <a:latin typeface="Calibri" panose="020F0502020204030204" pitchFamily="34" charset="0"/>
            </a:endParaRPr>
          </a:p>
          <a:p>
            <a:r>
              <a:rPr lang="fr-FR" sz="2000" b="1" dirty="0">
                <a:latin typeface="Calibri" panose="020F0502020204030204" pitchFamily="34" charset="0"/>
              </a:rPr>
              <a:t>A</a:t>
            </a:r>
            <a:r>
              <a:rPr lang="fr-FR" sz="2000" dirty="0">
                <a:latin typeface="Calibri" panose="020F0502020204030204" pitchFamily="34" charset="0"/>
              </a:rPr>
              <a:t> = </a:t>
            </a:r>
            <a:r>
              <a:rPr lang="fr-FR" sz="2000" dirty="0" smtClean="0">
                <a:latin typeface="Calibri" panose="020F0502020204030204" pitchFamily="34" charset="0"/>
              </a:rPr>
              <a:t>Autorité</a:t>
            </a:r>
            <a:endParaRPr lang="fr-FR" sz="2000" dirty="0">
              <a:latin typeface="Calibri" panose="020F0502020204030204" pitchFamily="34" charset="0"/>
            </a:endParaRPr>
          </a:p>
          <a:p>
            <a:r>
              <a:rPr lang="fr-FR" sz="2000" b="1" dirty="0">
                <a:latin typeface="Calibri" panose="020F0502020204030204" pitchFamily="34" charset="0"/>
              </a:rPr>
              <a:t>C</a:t>
            </a:r>
            <a:r>
              <a:rPr lang="fr-FR" sz="2000" dirty="0">
                <a:latin typeface="Calibri" panose="020F0502020204030204" pitchFamily="34" charset="0"/>
              </a:rPr>
              <a:t> = </a:t>
            </a:r>
            <a:r>
              <a:rPr lang="fr-FR" sz="2000" dirty="0" smtClean="0">
                <a:latin typeface="Calibri" panose="020F0502020204030204" pitchFamily="34" charset="0"/>
              </a:rPr>
              <a:t>Consulté</a:t>
            </a:r>
            <a:endParaRPr lang="fr-FR" sz="2000" dirty="0">
              <a:latin typeface="Calibri" panose="020F0502020204030204" pitchFamily="34" charset="0"/>
            </a:endParaRPr>
          </a:p>
          <a:p>
            <a:r>
              <a:rPr lang="fr-FR" sz="2000" b="1" dirty="0">
                <a:latin typeface="Calibri" panose="020F0502020204030204" pitchFamily="34" charset="0"/>
              </a:rPr>
              <a:t>I</a:t>
            </a:r>
            <a:r>
              <a:rPr lang="fr-FR" sz="2000" dirty="0">
                <a:latin typeface="Calibri" panose="020F0502020204030204" pitchFamily="34" charset="0"/>
              </a:rPr>
              <a:t> </a:t>
            </a:r>
            <a:r>
              <a:rPr lang="fr-FR" sz="2000" dirty="0" smtClean="0">
                <a:latin typeface="Calibri" panose="020F0502020204030204" pitchFamily="34" charset="0"/>
              </a:rPr>
              <a:t> = Informé</a:t>
            </a:r>
            <a:endParaRPr lang="fr-FR" sz="2000" dirty="0">
              <a:latin typeface="Calibri" panose="020F0502020204030204" pitchFamily="34" charset="0"/>
            </a:endParaRPr>
          </a:p>
        </p:txBody>
      </p:sp>
      <p:sp>
        <p:nvSpPr>
          <p:cNvPr id="9" name="ZoneTexte 8"/>
          <p:cNvSpPr txBox="1"/>
          <p:nvPr/>
        </p:nvSpPr>
        <p:spPr>
          <a:xfrm>
            <a:off x="2777342" y="4138083"/>
            <a:ext cx="1820178" cy="400110"/>
          </a:xfrm>
          <a:prstGeom prst="rect">
            <a:avLst/>
          </a:prstGeom>
          <a:noFill/>
        </p:spPr>
        <p:txBody>
          <a:bodyPr wrap="none" rtlCol="0">
            <a:spAutoFit/>
          </a:bodyPr>
          <a:lstStyle/>
          <a:p>
            <a:r>
              <a:rPr lang="fr-FR" sz="2000" dirty="0" smtClean="0">
                <a:latin typeface="Calibri" pitchFamily="34" charset="0"/>
              </a:rPr>
              <a:t>Lots techniques</a:t>
            </a:r>
            <a:endParaRPr lang="fr-FR" sz="2000" dirty="0">
              <a:latin typeface="Calibri" pitchFamily="34" charset="0"/>
            </a:endParaRPr>
          </a:p>
        </p:txBody>
      </p:sp>
      <p:sp>
        <p:nvSpPr>
          <p:cNvPr id="10" name="ZoneTexte 9"/>
          <p:cNvSpPr txBox="1"/>
          <p:nvPr/>
        </p:nvSpPr>
        <p:spPr>
          <a:xfrm>
            <a:off x="6904843" y="1513417"/>
            <a:ext cx="1809919" cy="707886"/>
          </a:xfrm>
          <a:prstGeom prst="rect">
            <a:avLst/>
          </a:prstGeom>
          <a:noFill/>
        </p:spPr>
        <p:txBody>
          <a:bodyPr wrap="none" rtlCol="0">
            <a:spAutoFit/>
          </a:bodyPr>
          <a:lstStyle/>
          <a:p>
            <a:r>
              <a:rPr lang="fr-FR" sz="2000" dirty="0" smtClean="0">
                <a:latin typeface="Calibri" pitchFamily="34" charset="0"/>
              </a:rPr>
              <a:t>Lots de gestion </a:t>
            </a:r>
          </a:p>
          <a:p>
            <a:r>
              <a:rPr lang="fr-FR" sz="2000" dirty="0" smtClean="0">
                <a:latin typeface="Calibri" pitchFamily="34" charset="0"/>
              </a:rPr>
              <a:t>de projet</a:t>
            </a:r>
            <a:endParaRPr lang="fr-FR" sz="2000" dirty="0">
              <a:latin typeface="Calibri" pitchFamily="34" charset="0"/>
            </a:endParaRPr>
          </a:p>
        </p:txBody>
      </p:sp>
      <p:sp>
        <p:nvSpPr>
          <p:cNvPr id="12" name="Rectangle 11"/>
          <p:cNvSpPr/>
          <p:nvPr/>
        </p:nvSpPr>
        <p:spPr>
          <a:xfrm>
            <a:off x="549546" y="364326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604448" y="5410729"/>
            <a:ext cx="504166" cy="304271"/>
          </a:xfrm>
        </p:spPr>
        <p:txBody>
          <a:bodyPr/>
          <a:lstStyle/>
          <a:p>
            <a:fld id="{2722FC09-669E-4303-9395-F1086211962F}" type="slidenum">
              <a:rPr lang="fr-FR" smtClean="0"/>
              <a:pPr/>
              <a:t>30</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55493"/>
                                        </p:tgtEl>
                                        <p:attrNameLst>
                                          <p:attrName>style.visibility</p:attrName>
                                        </p:attrNameLst>
                                      </p:cBhvr>
                                      <p:to>
                                        <p:strVal val="visible"/>
                                      </p:to>
                                    </p:set>
                                    <p:animEffect transition="in" filter="wipe(up)">
                                      <p:cBhvr>
                                        <p:cTn id="23" dur="500"/>
                                        <p:tgtEl>
                                          <p:spTgt spid="35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Graphic spid="28" grpId="0">
        <p:bldAsOne/>
      </p:bldGraphic>
      <p:bldP spid="27789" grpId="0"/>
      <p:bldP spid="355493" grpId="0" animBg="1"/>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fr-FR" dirty="0" smtClean="0"/>
              <a:t>Du WBS à l'OBS : la matrice RACI </a:t>
            </a:r>
          </a:p>
        </p:txBody>
      </p:sp>
      <p:graphicFrame>
        <p:nvGraphicFramePr>
          <p:cNvPr id="355500" name="Group 172"/>
          <p:cNvGraphicFramePr>
            <a:graphicFrameLocks noGrp="1"/>
          </p:cNvGraphicFramePr>
          <p:nvPr>
            <p:ph idx="1"/>
            <p:extLst>
              <p:ext uri="{D42A27DB-BD31-4B8C-83A1-F6EECF244321}">
                <p14:modId xmlns:p14="http://schemas.microsoft.com/office/powerpoint/2010/main" val="1681081852"/>
              </p:ext>
            </p:extLst>
          </p:nvPr>
        </p:nvGraphicFramePr>
        <p:xfrm>
          <a:off x="2843213" y="1270000"/>
          <a:ext cx="6173788" cy="3730628"/>
        </p:xfrm>
        <a:graphic>
          <a:graphicData uri="http://schemas.openxmlformats.org/drawingml/2006/table">
            <a:tbl>
              <a:tblPr/>
              <a:tblGrid>
                <a:gridCol w="1230879"/>
                <a:gridCol w="2236885"/>
                <a:gridCol w="616577"/>
                <a:gridCol w="454326"/>
                <a:gridCol w="442797"/>
                <a:gridCol w="398980"/>
                <a:gridCol w="396672"/>
                <a:gridCol w="396672"/>
              </a:tblGrid>
              <a:tr h="660135">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800" b="0" i="0" u="none" strike="noStrike" cap="none" normalizeH="0" baseline="0" dirty="0" smtClean="0">
                        <a:ln>
                          <a:noFill/>
                        </a:ln>
                        <a:solidFill>
                          <a:srgbClr val="000000"/>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800" b="0" i="0" u="none" strike="noStrike" cap="none" normalizeH="0" baseline="0" dirty="0" smtClean="0">
                        <a:ln>
                          <a:noFill/>
                        </a:ln>
                        <a:solidFill>
                          <a:srgbClr val="000000"/>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smtClean="0">
                          <a:ln>
                            <a:noFill/>
                          </a:ln>
                          <a:solidFill>
                            <a:schemeClr val="tx1"/>
                          </a:solidFill>
                          <a:effectLst/>
                          <a:latin typeface="Times New Roman" pitchFamily="18" charset="0"/>
                        </a:rPr>
                        <a:t>Alex</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smtClean="0">
                          <a:ln>
                            <a:noFill/>
                          </a:ln>
                          <a:solidFill>
                            <a:schemeClr val="tx1"/>
                          </a:solidFill>
                          <a:effectLst/>
                          <a:latin typeface="Times New Roman" pitchFamily="18" charset="0"/>
                        </a:rPr>
                        <a:t>Brice</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smtClean="0">
                          <a:ln>
                            <a:noFill/>
                          </a:ln>
                          <a:solidFill>
                            <a:schemeClr val="tx1"/>
                          </a:solidFill>
                          <a:effectLst/>
                          <a:latin typeface="Times New Roman" pitchFamily="18" charset="0"/>
                        </a:rPr>
                        <a:t>Claire</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smtClean="0">
                          <a:ln>
                            <a:noFill/>
                          </a:ln>
                          <a:solidFill>
                            <a:schemeClr val="tx1"/>
                          </a:solidFill>
                          <a:effectLst/>
                          <a:latin typeface="Times New Roman" pitchFamily="18" charset="0"/>
                        </a:rPr>
                        <a:t>Didier</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dirty="0" smtClean="0">
                          <a:ln>
                            <a:noFill/>
                          </a:ln>
                          <a:solidFill>
                            <a:srgbClr val="660033"/>
                          </a:solidFill>
                          <a:effectLst/>
                          <a:latin typeface="Times New Roman" pitchFamily="18" charset="0"/>
                        </a:rPr>
                        <a:t>Directeur</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dirty="0" smtClean="0">
                          <a:ln>
                            <a:noFill/>
                          </a:ln>
                          <a:solidFill>
                            <a:srgbClr val="660033"/>
                          </a:solidFill>
                          <a:effectLst/>
                          <a:latin typeface="Times New Roman" pitchFamily="18" charset="0"/>
                        </a:rPr>
                        <a:t>Pilote</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1</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hlink"/>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B</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 </a:t>
                      </a: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2</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C</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rgbClr val="006666"/>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3</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D</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endParaRPr kumimoji="0" lang="fr-FR" sz="1000" b="1" i="0" u="none" strike="noStrike" cap="none" normalizeH="0" baseline="0" dirty="0" smtClean="0">
                        <a:ln>
                          <a:noFill/>
                        </a:ln>
                        <a:solidFill>
                          <a:srgbClr val="006666"/>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hlink"/>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E</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F</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4</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G</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 </a:t>
                      </a: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5</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H</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6</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J</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rgbClr val="006666"/>
                          </a:solidFill>
                          <a:effectLst/>
                          <a:latin typeface="Times New Roman" pitchFamily="18" charset="0"/>
                        </a:rPr>
                        <a:t>R </a:t>
                      </a: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7</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K</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8</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L</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8125">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9</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M</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r>
            </a:tbl>
          </a:graphicData>
        </a:graphic>
      </p:graphicFrame>
      <p:sp>
        <p:nvSpPr>
          <p:cNvPr id="355492" name="Text Box 164"/>
          <p:cNvSpPr txBox="1">
            <a:spLocks noChangeArrowheads="1"/>
          </p:cNvSpPr>
          <p:nvPr/>
        </p:nvSpPr>
        <p:spPr bwMode="auto">
          <a:xfrm>
            <a:off x="3059832" y="685225"/>
            <a:ext cx="36643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marL="342900" indent="-342900" eaLnBrk="1" hangingPunct="1">
              <a:spcBef>
                <a:spcPts val="0"/>
              </a:spcBef>
              <a:buFont typeface="+mj-lt"/>
              <a:buAutoNum type="arabicPeriod"/>
            </a:pPr>
            <a:r>
              <a:rPr lang="fr-FR" sz="1600" dirty="0" smtClean="0">
                <a:solidFill>
                  <a:srgbClr val="000000"/>
                </a:solidFill>
                <a:latin typeface="Calibri" panose="020F0502020204030204" pitchFamily="34" charset="0"/>
              </a:rPr>
              <a:t>Tous </a:t>
            </a:r>
            <a:r>
              <a:rPr lang="fr-FR" sz="1600" dirty="0">
                <a:solidFill>
                  <a:srgbClr val="000000"/>
                </a:solidFill>
                <a:latin typeface="Calibri" panose="020F0502020204030204" pitchFamily="34" charset="0"/>
              </a:rPr>
              <a:t>les lots </a:t>
            </a:r>
            <a:endParaRPr lang="fr-FR" sz="1600" dirty="0" smtClean="0">
              <a:solidFill>
                <a:srgbClr val="000000"/>
              </a:solidFill>
              <a:latin typeface="Calibri" panose="020F0502020204030204" pitchFamily="34" charset="0"/>
            </a:endParaRPr>
          </a:p>
          <a:p>
            <a:pPr marL="342900" indent="-342900" eaLnBrk="1" hangingPunct="1">
              <a:spcBef>
                <a:spcPts val="0"/>
              </a:spcBef>
              <a:buFont typeface="+mj-lt"/>
              <a:buAutoNum type="arabicPeriod"/>
            </a:pPr>
            <a:r>
              <a:rPr lang="fr-FR" sz="1600" dirty="0" smtClean="0">
                <a:solidFill>
                  <a:srgbClr val="000000"/>
                </a:solidFill>
                <a:latin typeface="Calibri" panose="020F0502020204030204" pitchFamily="34" charset="0"/>
              </a:rPr>
              <a:t>Tous les acteurs</a:t>
            </a:r>
            <a:endParaRPr lang="fr-FR" sz="1600" dirty="0">
              <a:solidFill>
                <a:srgbClr val="000000"/>
              </a:solidFill>
              <a:latin typeface="Calibri" panose="020F0502020204030204" pitchFamily="34" charset="0"/>
            </a:endParaRPr>
          </a:p>
        </p:txBody>
      </p:sp>
      <p:sp>
        <p:nvSpPr>
          <p:cNvPr id="11" name="Rectangle 10"/>
          <p:cNvSpPr/>
          <p:nvPr/>
        </p:nvSpPr>
        <p:spPr bwMode="auto">
          <a:xfrm>
            <a:off x="6300192" y="1921396"/>
            <a:ext cx="2713182" cy="3079232"/>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a:xfrm>
            <a:off x="549546" y="364326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604447" y="5411259"/>
            <a:ext cx="543255" cy="304271"/>
          </a:xfrm>
        </p:spPr>
        <p:txBody>
          <a:bodyPr/>
          <a:lstStyle/>
          <a:p>
            <a:fld id="{2722FC09-669E-4303-9395-F1086211962F}" type="slidenum">
              <a:rPr lang="fr-FR" smtClean="0"/>
              <a:pPr/>
              <a:t>31</a:t>
            </a:fld>
            <a:endParaRPr lang="fr-FR" dirty="0"/>
          </a:p>
        </p:txBody>
      </p:sp>
      <p:sp>
        <p:nvSpPr>
          <p:cNvPr id="8" name="Rectangle 7"/>
          <p:cNvSpPr/>
          <p:nvPr/>
        </p:nvSpPr>
        <p:spPr bwMode="auto">
          <a:xfrm>
            <a:off x="4067944" y="1939684"/>
            <a:ext cx="2232248" cy="3079232"/>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6372200" y="1312096"/>
            <a:ext cx="2592288" cy="609300"/>
          </a:xfrm>
          <a:prstGeom prst="rect">
            <a:avLst/>
          </a:prstGeom>
          <a:solidFill>
            <a:schemeClr val="bg1">
              <a:alpha val="77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731922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5500"/>
                                        </p:tgtEl>
                                        <p:attrNameLst>
                                          <p:attrName>style.visibility</p:attrName>
                                        </p:attrNameLst>
                                      </p:cBhvr>
                                      <p:to>
                                        <p:strVal val="visible"/>
                                      </p:to>
                                    </p:set>
                                    <p:animEffect transition="in" filter="wipe(left)">
                                      <p:cBhvr>
                                        <p:cTn id="7" dur="500"/>
                                        <p:tgtEl>
                                          <p:spTgt spid="35550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5492">
                                            <p:txEl>
                                              <p:pRg st="0" end="0"/>
                                            </p:txEl>
                                          </p:spTgt>
                                        </p:tgtEl>
                                        <p:attrNameLst>
                                          <p:attrName>style.visibility</p:attrName>
                                        </p:attrNameLst>
                                      </p:cBhvr>
                                      <p:to>
                                        <p:strVal val="visible"/>
                                      </p:to>
                                    </p:set>
                                  </p:childTnLst>
                                </p:cTn>
                              </p:par>
                            </p:childTnLst>
                          </p:cTn>
                        </p:par>
                        <p:par>
                          <p:cTn id="12" fill="hold">
                            <p:stCondLst>
                              <p:cond delay="0"/>
                            </p:stCondLst>
                            <p:childTnLst>
                              <p:par>
                                <p:cTn id="13" presetID="22" presetClass="exit" presetSubtype="1" fill="hold" grpId="0" nodeType="afterEffect">
                                  <p:stCondLst>
                                    <p:cond delay="0"/>
                                  </p:stCondLst>
                                  <p:childTnLst>
                                    <p:animEffect transition="out" filter="wipe(up)">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5492">
                                            <p:txEl>
                                              <p:pRg st="1" end="1"/>
                                            </p:txEl>
                                          </p:spTgt>
                                        </p:tgtEl>
                                        <p:attrNameLst>
                                          <p:attrName>style.visibility</p:attrName>
                                        </p:attrNameLst>
                                      </p:cBhvr>
                                      <p:to>
                                        <p:strVal val="visible"/>
                                      </p:to>
                                    </p:set>
                                  </p:childTnLst>
                                </p:cTn>
                              </p:par>
                            </p:childTnLst>
                          </p:cTn>
                        </p:par>
                        <p:par>
                          <p:cTn id="20" fill="hold">
                            <p:stCondLst>
                              <p:cond delay="0"/>
                            </p:stCondLst>
                            <p:childTnLst>
                              <p:par>
                                <p:cTn id="21" presetID="22" presetClass="exit" presetSubtype="8" fill="hold" grpId="0" nodeType="afterEffect">
                                  <p:stCondLst>
                                    <p:cond delay="0"/>
                                  </p:stCondLst>
                                  <p:childTnLst>
                                    <p:animEffect transition="out" filter="wipe(left)">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1" fill="hold" grpId="0" nodeType="clickEffect">
                                  <p:stCondLst>
                                    <p:cond delay="0"/>
                                  </p:stCondLst>
                                  <p:childTnLst>
                                    <p:animEffect transition="out" filter="wipe(up)">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55500" name="Group 172"/>
          <p:cNvGraphicFramePr>
            <a:graphicFrameLocks noGrp="1"/>
          </p:cNvGraphicFramePr>
          <p:nvPr>
            <p:ph idx="1"/>
            <p:extLst>
              <p:ext uri="{D42A27DB-BD31-4B8C-83A1-F6EECF244321}">
                <p14:modId xmlns:p14="http://schemas.microsoft.com/office/powerpoint/2010/main" val="900026206"/>
              </p:ext>
            </p:extLst>
          </p:nvPr>
        </p:nvGraphicFramePr>
        <p:xfrm>
          <a:off x="2843213" y="1477820"/>
          <a:ext cx="6173788" cy="3730628"/>
        </p:xfrm>
        <a:graphic>
          <a:graphicData uri="http://schemas.openxmlformats.org/drawingml/2006/table">
            <a:tbl>
              <a:tblPr/>
              <a:tblGrid>
                <a:gridCol w="1230879"/>
                <a:gridCol w="2236885"/>
                <a:gridCol w="616577"/>
                <a:gridCol w="454326"/>
                <a:gridCol w="442797"/>
                <a:gridCol w="398980"/>
                <a:gridCol w="396672"/>
                <a:gridCol w="396672"/>
              </a:tblGrid>
              <a:tr h="660135">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800" b="0" i="0" u="none" strike="noStrike" cap="none" normalizeH="0" baseline="0" dirty="0" smtClean="0">
                        <a:ln>
                          <a:noFill/>
                        </a:ln>
                        <a:solidFill>
                          <a:srgbClr val="000000"/>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800" b="0" i="0" u="none" strike="noStrike" cap="none" normalizeH="0" baseline="0" dirty="0" smtClean="0">
                        <a:ln>
                          <a:noFill/>
                        </a:ln>
                        <a:solidFill>
                          <a:srgbClr val="000000"/>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dirty="0" smtClean="0">
                          <a:ln>
                            <a:noFill/>
                          </a:ln>
                          <a:solidFill>
                            <a:schemeClr val="tx1"/>
                          </a:solidFill>
                          <a:effectLst/>
                          <a:latin typeface="Times New Roman" pitchFamily="18" charset="0"/>
                        </a:rPr>
                        <a:t>Edouardo</a:t>
                      </a:r>
                    </a:p>
                  </a:txBody>
                  <a:tcPr marL="160684" marR="160684" marT="39000" marB="39000" vert="eaVert"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smtClean="0">
                          <a:ln>
                            <a:noFill/>
                          </a:ln>
                          <a:solidFill>
                            <a:schemeClr val="tx1"/>
                          </a:solidFill>
                          <a:effectLst/>
                          <a:latin typeface="Times New Roman" pitchFamily="18" charset="0"/>
                        </a:rPr>
                        <a:t>Brice</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smtClean="0">
                          <a:ln>
                            <a:noFill/>
                          </a:ln>
                          <a:solidFill>
                            <a:schemeClr val="tx1"/>
                          </a:solidFill>
                          <a:effectLst/>
                          <a:latin typeface="Times New Roman" pitchFamily="18" charset="0"/>
                        </a:rPr>
                        <a:t>Claire</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smtClean="0">
                          <a:ln>
                            <a:noFill/>
                          </a:ln>
                          <a:solidFill>
                            <a:schemeClr val="tx1"/>
                          </a:solidFill>
                          <a:effectLst/>
                          <a:latin typeface="Times New Roman" pitchFamily="18" charset="0"/>
                        </a:rPr>
                        <a:t>Didier</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dirty="0" smtClean="0">
                          <a:ln>
                            <a:noFill/>
                          </a:ln>
                          <a:solidFill>
                            <a:srgbClr val="660033"/>
                          </a:solidFill>
                          <a:effectLst/>
                          <a:latin typeface="Times New Roman" pitchFamily="18" charset="0"/>
                        </a:rPr>
                        <a:t>Yin</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dirty="0" smtClean="0">
                          <a:ln>
                            <a:noFill/>
                          </a:ln>
                          <a:solidFill>
                            <a:srgbClr val="660033"/>
                          </a:solidFill>
                          <a:effectLst/>
                          <a:latin typeface="Times New Roman" pitchFamily="18" charset="0"/>
                        </a:rPr>
                        <a:t>Khaled</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1</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hlink"/>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B</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 </a:t>
                      </a: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2</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C</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rgbClr val="006666"/>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3</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D</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defRPr/>
                      </a:pPr>
                      <a:r>
                        <a:rPr kumimoji="0" lang="fr-FR" sz="1000" b="1" i="0" u="none" strike="noStrike" cap="none" normalizeH="0" baseline="0" dirty="0" smtClean="0">
                          <a:ln>
                            <a:noFill/>
                          </a:ln>
                          <a:solidFill>
                            <a:srgbClr val="006666"/>
                          </a:solidFill>
                          <a:effectLst/>
                          <a:latin typeface="Times New Roman" pitchFamily="18" charset="0"/>
                        </a:rPr>
                        <a:t>R</a:t>
                      </a:r>
                      <a:r>
                        <a:rPr kumimoji="0" lang="fr-FR" sz="1000" b="1" i="0" u="none" strike="noStrike" cap="none" normalizeH="0" baseline="0" dirty="0" smtClean="0">
                          <a:ln>
                            <a:noFill/>
                          </a:ln>
                          <a:solidFill>
                            <a:schemeClr val="hlink"/>
                          </a:solidFill>
                          <a:effectLst/>
                          <a:latin typeface="Times New Roman" pitchFamily="18" charset="0"/>
                        </a:rPr>
                        <a:t>A</a:t>
                      </a:r>
                      <a:endParaRPr kumimoji="0" lang="fr-FR" sz="1000" b="1" i="0" u="none" strike="noStrike" cap="none" normalizeH="0" baseline="0" dirty="0" smtClean="0">
                        <a:ln>
                          <a:noFill/>
                        </a:ln>
                        <a:solidFill>
                          <a:srgbClr val="006666"/>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rgbClr val="006666"/>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hlink"/>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E</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F</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4</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G</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 </a:t>
                      </a: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5</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H</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R</a:t>
                      </a:r>
                      <a:endParaRPr kumimoji="0" lang="fr-FR" sz="1000" b="1" i="0" u="none" strike="noStrike" cap="none" normalizeH="0" baseline="0" dirty="0" smtClean="0">
                        <a:ln>
                          <a:noFill/>
                        </a:ln>
                        <a:solidFill>
                          <a:srgbClr val="006666"/>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defRPr/>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defRPr/>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6</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J</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rgbClr val="006666"/>
                          </a:solidFill>
                          <a:effectLst/>
                          <a:latin typeface="Times New Roman" pitchFamily="18" charset="0"/>
                        </a:rPr>
                        <a:t>R </a:t>
                      </a: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7</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K</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8</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L</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rgbClr val="006666"/>
                          </a:solidFill>
                          <a:effectLst/>
                          <a:latin typeface="Times New Roman" pitchFamily="18" charset="0"/>
                        </a:rPr>
                        <a:t>R</a:t>
                      </a: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8125">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9</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M</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r>
            </a:tbl>
          </a:graphicData>
        </a:graphic>
      </p:graphicFrame>
      <p:sp>
        <p:nvSpPr>
          <p:cNvPr id="30" name="Ellipse 29"/>
          <p:cNvSpPr>
            <a:spLocks noChangeArrowheads="1"/>
          </p:cNvSpPr>
          <p:nvPr/>
        </p:nvSpPr>
        <p:spPr bwMode="auto">
          <a:xfrm>
            <a:off x="6720299" y="3785400"/>
            <a:ext cx="1889444" cy="213139"/>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latin typeface="Calibri" panose="020F0502020204030204" pitchFamily="34" charset="0"/>
            </a:endParaRPr>
          </a:p>
        </p:txBody>
      </p:sp>
      <p:sp>
        <p:nvSpPr>
          <p:cNvPr id="31" name="Ellipse 30"/>
          <p:cNvSpPr>
            <a:spLocks noChangeArrowheads="1"/>
          </p:cNvSpPr>
          <p:nvPr/>
        </p:nvSpPr>
        <p:spPr bwMode="auto">
          <a:xfrm>
            <a:off x="6439122" y="4289456"/>
            <a:ext cx="355601" cy="189177"/>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latin typeface="Calibri" panose="020F0502020204030204" pitchFamily="34" charset="0"/>
            </a:endParaRPr>
          </a:p>
        </p:txBody>
      </p:sp>
      <p:sp>
        <p:nvSpPr>
          <p:cNvPr id="33" name="Ellipse 32"/>
          <p:cNvSpPr>
            <a:spLocks noChangeArrowheads="1"/>
          </p:cNvSpPr>
          <p:nvPr/>
        </p:nvSpPr>
        <p:spPr bwMode="auto">
          <a:xfrm>
            <a:off x="8254799" y="2364564"/>
            <a:ext cx="309276" cy="1198986"/>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latin typeface="Calibri" panose="020F0502020204030204" pitchFamily="34" charset="0"/>
            </a:endParaRPr>
          </a:p>
        </p:txBody>
      </p:sp>
      <p:sp>
        <p:nvSpPr>
          <p:cNvPr id="35" name="Ellipse 34"/>
          <p:cNvSpPr>
            <a:spLocks noChangeArrowheads="1"/>
          </p:cNvSpPr>
          <p:nvPr/>
        </p:nvSpPr>
        <p:spPr bwMode="auto">
          <a:xfrm>
            <a:off x="6660232" y="4937528"/>
            <a:ext cx="1876363" cy="259023"/>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latin typeface="Calibri" panose="020F0502020204030204" pitchFamily="34" charset="0"/>
            </a:endParaRPr>
          </a:p>
        </p:txBody>
      </p:sp>
      <p:sp>
        <p:nvSpPr>
          <p:cNvPr id="12" name="Ellipse 11"/>
          <p:cNvSpPr>
            <a:spLocks noChangeArrowheads="1"/>
          </p:cNvSpPr>
          <p:nvPr/>
        </p:nvSpPr>
        <p:spPr bwMode="auto">
          <a:xfrm>
            <a:off x="8662743" y="3569376"/>
            <a:ext cx="302474" cy="1629716"/>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latin typeface="Calibri" panose="020F0502020204030204" pitchFamily="34" charset="0"/>
            </a:endParaRPr>
          </a:p>
        </p:txBody>
      </p:sp>
      <p:sp>
        <p:nvSpPr>
          <p:cNvPr id="9" name="Text Box 164"/>
          <p:cNvSpPr txBox="1">
            <a:spLocks noChangeArrowheads="1"/>
          </p:cNvSpPr>
          <p:nvPr/>
        </p:nvSpPr>
        <p:spPr bwMode="auto">
          <a:xfrm>
            <a:off x="2627785" y="5327422"/>
            <a:ext cx="63892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pPr>
            <a:r>
              <a:rPr lang="fr-FR" sz="1600" dirty="0">
                <a:solidFill>
                  <a:srgbClr val="000000"/>
                </a:solidFill>
                <a:latin typeface="Calibri" panose="020F0502020204030204" pitchFamily="34" charset="0"/>
                <a:sym typeface="Symbol" pitchFamily="18" charset="2"/>
              </a:rPr>
              <a:t></a:t>
            </a:r>
            <a:r>
              <a:rPr lang="fr-FR" sz="1600" dirty="0">
                <a:solidFill>
                  <a:srgbClr val="000000"/>
                </a:solidFill>
                <a:latin typeface="Calibri" panose="020F0502020204030204" pitchFamily="34" charset="0"/>
              </a:rPr>
              <a:t> </a:t>
            </a:r>
            <a:r>
              <a:rPr lang="fr-FR" sz="1600" b="1" dirty="0" smtClean="0">
                <a:solidFill>
                  <a:srgbClr val="000000"/>
                </a:solidFill>
                <a:latin typeface="Calibri" panose="020F0502020204030204" pitchFamily="34" charset="0"/>
              </a:rPr>
              <a:t>Obligatoire</a:t>
            </a:r>
            <a:r>
              <a:rPr lang="fr-FR" sz="1600" dirty="0" smtClean="0">
                <a:solidFill>
                  <a:srgbClr val="000000"/>
                </a:solidFill>
                <a:latin typeface="Calibri" panose="020F0502020204030204" pitchFamily="34" charset="0"/>
              </a:rPr>
              <a:t> : un et un seul </a:t>
            </a:r>
            <a:r>
              <a:rPr lang="fr-FR" sz="1600" dirty="0">
                <a:solidFill>
                  <a:srgbClr val="000000"/>
                </a:solidFill>
                <a:latin typeface="Calibri" panose="020F0502020204030204" pitchFamily="34" charset="0"/>
              </a:rPr>
              <a:t>A = Autorité </a:t>
            </a:r>
            <a:r>
              <a:rPr lang="fr-FR" sz="1400" dirty="0" smtClean="0">
                <a:solidFill>
                  <a:srgbClr val="000000"/>
                </a:solidFill>
                <a:latin typeface="Calibri" panose="020F0502020204030204" pitchFamily="34" charset="0"/>
              </a:rPr>
              <a:t>(</a:t>
            </a:r>
            <a:r>
              <a:rPr lang="fr-FR" sz="1400" i="1" dirty="0" err="1" smtClean="0">
                <a:solidFill>
                  <a:srgbClr val="000000"/>
                </a:solidFill>
                <a:latin typeface="Calibri" panose="020F0502020204030204" pitchFamily="34" charset="0"/>
              </a:rPr>
              <a:t>Accountable</a:t>
            </a:r>
            <a:r>
              <a:rPr lang="fr-FR" sz="1400" i="1" dirty="0" smtClean="0">
                <a:solidFill>
                  <a:srgbClr val="000000"/>
                </a:solidFill>
                <a:latin typeface="Calibri" panose="020F0502020204030204" pitchFamily="34" charset="0"/>
              </a:rPr>
              <a:t>)</a:t>
            </a:r>
            <a:r>
              <a:rPr lang="fr-FR" sz="1600" dirty="0" smtClean="0">
                <a:solidFill>
                  <a:srgbClr val="000000"/>
                </a:solidFill>
                <a:latin typeface="Calibri" panose="020F0502020204030204" pitchFamily="34" charset="0"/>
              </a:rPr>
              <a:t> pour chaque lot</a:t>
            </a:r>
            <a:endParaRPr lang="fr-FR" sz="1600" dirty="0">
              <a:solidFill>
                <a:srgbClr val="000000"/>
              </a:solidFill>
              <a:latin typeface="Calibri" panose="020F0502020204030204" pitchFamily="34" charset="0"/>
            </a:endParaRPr>
          </a:p>
        </p:txBody>
      </p:sp>
      <p:sp>
        <p:nvSpPr>
          <p:cNvPr id="11" name="Rectangle 10"/>
          <p:cNvSpPr/>
          <p:nvPr/>
        </p:nvSpPr>
        <p:spPr>
          <a:xfrm>
            <a:off x="549546" y="364326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536594" y="5447626"/>
            <a:ext cx="607405" cy="267374"/>
          </a:xfrm>
        </p:spPr>
        <p:txBody>
          <a:bodyPr/>
          <a:lstStyle/>
          <a:p>
            <a:fld id="{2722FC09-669E-4303-9395-F1086211962F}" type="slidenum">
              <a:rPr lang="fr-FR" smtClean="0"/>
              <a:pPr/>
              <a:t>32</a:t>
            </a:fld>
            <a:endParaRPr lang="fr-FR"/>
          </a:p>
        </p:txBody>
      </p:sp>
      <p:sp>
        <p:nvSpPr>
          <p:cNvPr id="13" name="Text Box 165"/>
          <p:cNvSpPr txBox="1">
            <a:spLocks noChangeArrowheads="1"/>
          </p:cNvSpPr>
          <p:nvPr/>
        </p:nvSpPr>
        <p:spPr bwMode="auto">
          <a:xfrm>
            <a:off x="3059832" y="193204"/>
            <a:ext cx="1956222" cy="1661993"/>
          </a:xfrm>
          <a:prstGeom prst="rect">
            <a:avLst/>
          </a:prstGeom>
          <a:solidFill>
            <a:schemeClr val="bg1"/>
          </a:solidFill>
          <a:ln w="1270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square">
            <a:spAutoFit/>
          </a:bodyPr>
          <a:lstStyle>
            <a:lvl1pPr marL="457200" indent="-457200"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pPr>
            <a:r>
              <a:rPr lang="fr-FR" dirty="0">
                <a:ln w="0"/>
                <a:effectLst>
                  <a:outerShdw blurRad="38100" dist="19050" dir="2700000" algn="tl" rotWithShape="0">
                    <a:schemeClr val="dk1">
                      <a:alpha val="40000"/>
                    </a:schemeClr>
                  </a:outerShdw>
                </a:effectLst>
                <a:latin typeface="Calibri" panose="020F0502020204030204" pitchFamily="34" charset="0"/>
              </a:rPr>
              <a:t>Matrice </a:t>
            </a:r>
            <a:r>
              <a:rPr lang="fr-FR" dirty="0" smtClean="0">
                <a:ln w="0"/>
                <a:effectLst>
                  <a:outerShdw blurRad="38100" dist="19050" dir="2700000" algn="tl" rotWithShape="0">
                    <a:schemeClr val="dk1">
                      <a:alpha val="40000"/>
                    </a:schemeClr>
                  </a:outerShdw>
                </a:effectLst>
                <a:latin typeface="Calibri" panose="020F0502020204030204" pitchFamily="34" charset="0"/>
              </a:rPr>
              <a:t>R.A.C.I.</a:t>
            </a:r>
            <a:endParaRPr lang="fr-FR" dirty="0">
              <a:ln w="0"/>
              <a:effectLst>
                <a:outerShdw blurRad="38100" dist="19050" dir="2700000" algn="tl" rotWithShape="0">
                  <a:schemeClr val="dk1">
                    <a:alpha val="40000"/>
                  </a:schemeClr>
                </a:outerShdw>
              </a:effectLst>
              <a:latin typeface="Calibri" panose="020F0502020204030204" pitchFamily="34" charset="0"/>
            </a:endParaRPr>
          </a:p>
          <a:p>
            <a:r>
              <a:rPr lang="fr-FR" sz="2000" b="1" dirty="0">
                <a:latin typeface="Calibri" panose="020F0502020204030204" pitchFamily="34" charset="0"/>
              </a:rPr>
              <a:t>R</a:t>
            </a:r>
            <a:r>
              <a:rPr lang="fr-FR" sz="2000" dirty="0">
                <a:latin typeface="Calibri" panose="020F0502020204030204" pitchFamily="34" charset="0"/>
              </a:rPr>
              <a:t> = Réalise</a:t>
            </a:r>
          </a:p>
          <a:p>
            <a:r>
              <a:rPr lang="fr-FR" sz="2000" b="1" dirty="0">
                <a:latin typeface="Calibri" panose="020F0502020204030204" pitchFamily="34" charset="0"/>
              </a:rPr>
              <a:t>A</a:t>
            </a:r>
            <a:r>
              <a:rPr lang="fr-FR" sz="2000" dirty="0">
                <a:latin typeface="Calibri" panose="020F0502020204030204" pitchFamily="34" charset="0"/>
              </a:rPr>
              <a:t> = Autorité</a:t>
            </a:r>
          </a:p>
          <a:p>
            <a:r>
              <a:rPr lang="fr-FR" sz="2000" b="1" dirty="0" smtClean="0">
                <a:latin typeface="Calibri" panose="020F0502020204030204" pitchFamily="34" charset="0"/>
              </a:rPr>
              <a:t>C</a:t>
            </a:r>
            <a:r>
              <a:rPr lang="fr-FR" sz="2000" dirty="0" smtClean="0">
                <a:latin typeface="Calibri" panose="020F0502020204030204" pitchFamily="34" charset="0"/>
              </a:rPr>
              <a:t> </a:t>
            </a:r>
            <a:r>
              <a:rPr lang="fr-FR" sz="2000" dirty="0">
                <a:latin typeface="Calibri" panose="020F0502020204030204" pitchFamily="34" charset="0"/>
              </a:rPr>
              <a:t>= </a:t>
            </a:r>
            <a:r>
              <a:rPr lang="fr-FR" sz="2000" dirty="0" smtClean="0">
                <a:latin typeface="Calibri" panose="020F0502020204030204" pitchFamily="34" charset="0"/>
              </a:rPr>
              <a:t>Consulté</a:t>
            </a:r>
            <a:endParaRPr lang="fr-FR" sz="2000" dirty="0">
              <a:latin typeface="Calibri" panose="020F0502020204030204" pitchFamily="34" charset="0"/>
            </a:endParaRPr>
          </a:p>
          <a:p>
            <a:r>
              <a:rPr lang="fr-FR" sz="2000" b="1" dirty="0" smtClean="0">
                <a:latin typeface="Calibri" panose="020F0502020204030204" pitchFamily="34" charset="0"/>
              </a:rPr>
              <a:t>I </a:t>
            </a:r>
            <a:r>
              <a:rPr lang="fr-FR" sz="2000" dirty="0" smtClean="0">
                <a:latin typeface="Calibri" panose="020F0502020204030204" pitchFamily="34" charset="0"/>
              </a:rPr>
              <a:t> </a:t>
            </a:r>
            <a:r>
              <a:rPr lang="fr-FR" sz="2000" dirty="0">
                <a:latin typeface="Calibri" panose="020F0502020204030204" pitchFamily="34" charset="0"/>
              </a:rPr>
              <a:t>= </a:t>
            </a:r>
            <a:r>
              <a:rPr lang="fr-FR" sz="2000" dirty="0" smtClean="0">
                <a:latin typeface="Calibri" panose="020F0502020204030204" pitchFamily="34" charset="0"/>
              </a:rPr>
              <a:t>Informé</a:t>
            </a:r>
            <a:endParaRPr lang="fr-FR" sz="2000" dirty="0">
              <a:latin typeface="Calibri" panose="020F0502020204030204" pitchFamily="34" charset="0"/>
            </a:endParaRPr>
          </a:p>
        </p:txBody>
      </p:sp>
      <p:sp>
        <p:nvSpPr>
          <p:cNvPr id="14" name="Rectangle 13"/>
          <p:cNvSpPr/>
          <p:nvPr/>
        </p:nvSpPr>
        <p:spPr>
          <a:xfrm>
            <a:off x="6516216" y="101969"/>
            <a:ext cx="2500785" cy="331884"/>
          </a:xfrm>
          <a:prstGeom prst="wedgeRectCallout">
            <a:avLst>
              <a:gd name="adj1" fmla="val -132132"/>
              <a:gd name="adj2" fmla="val 17250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Attention aux variantes !</a:t>
            </a:r>
            <a:endParaRPr lang="fr-FR" sz="1800" dirty="0">
              <a:solidFill>
                <a:schemeClr val="tx1"/>
              </a:solidFill>
            </a:endParaRPr>
          </a:p>
        </p:txBody>
      </p:sp>
    </p:spTree>
    <p:custDataLst>
      <p:tags r:id="rId1"/>
    </p:custDataLst>
    <p:extLst>
      <p:ext uri="{BB962C8B-B14F-4D97-AF65-F5344CB8AC3E}">
        <p14:creationId xmlns:p14="http://schemas.microsoft.com/office/powerpoint/2010/main" val="32765831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5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3" grpId="0" animBg="1"/>
      <p:bldP spid="33" grpId="1" animBg="1"/>
      <p:bldP spid="35" grpId="1" animBg="1"/>
      <p:bldP spid="35" grpId="2" animBg="1"/>
      <p:bldP spid="12" grpId="0" animBg="1"/>
      <p:bldP spid="9" grpId="0"/>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9051" y="3642500"/>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9" name="Rectangle 8"/>
          <p:cNvSpPr/>
          <p:nvPr/>
        </p:nvSpPr>
        <p:spPr>
          <a:xfrm>
            <a:off x="549051" y="3321662"/>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10" name="Rectangle 9"/>
          <p:cNvSpPr/>
          <p:nvPr/>
        </p:nvSpPr>
        <p:spPr>
          <a:xfrm>
            <a:off x="549051" y="3001243"/>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14" name="Ellipse 4"/>
          <p:cNvSpPr/>
          <p:nvPr/>
        </p:nvSpPr>
        <p:spPr>
          <a:xfrm>
            <a:off x="2843655" y="2638242"/>
            <a:ext cx="1998073" cy="1205948"/>
          </a:xfrm>
          <a:custGeom>
            <a:avLst/>
            <a:gdLst>
              <a:gd name="connsiteX0" fmla="*/ 0 w 1800250"/>
              <a:gd name="connsiteY0" fmla="*/ 207073 h 414145"/>
              <a:gd name="connsiteX1" fmla="*/ 900125 w 1800250"/>
              <a:gd name="connsiteY1" fmla="*/ 0 h 414145"/>
              <a:gd name="connsiteX2" fmla="*/ 1800250 w 1800250"/>
              <a:gd name="connsiteY2" fmla="*/ 207073 h 414145"/>
              <a:gd name="connsiteX3" fmla="*/ 900125 w 1800250"/>
              <a:gd name="connsiteY3" fmla="*/ 414146 h 414145"/>
              <a:gd name="connsiteX4" fmla="*/ 0 w 1800250"/>
              <a:gd name="connsiteY4" fmla="*/ 207073 h 414145"/>
              <a:gd name="connsiteX0" fmla="*/ 8 w 1800258"/>
              <a:gd name="connsiteY0" fmla="*/ 404781 h 611854"/>
              <a:gd name="connsiteX1" fmla="*/ 887776 w 1800258"/>
              <a:gd name="connsiteY1" fmla="*/ 0 h 611854"/>
              <a:gd name="connsiteX2" fmla="*/ 1800258 w 1800258"/>
              <a:gd name="connsiteY2" fmla="*/ 404781 h 611854"/>
              <a:gd name="connsiteX3" fmla="*/ 900133 w 1800258"/>
              <a:gd name="connsiteY3" fmla="*/ 611854 h 611854"/>
              <a:gd name="connsiteX4" fmla="*/ 8 w 1800258"/>
              <a:gd name="connsiteY4" fmla="*/ 404781 h 611854"/>
              <a:gd name="connsiteX0" fmla="*/ 71 w 1800321"/>
              <a:gd name="connsiteY0" fmla="*/ 404781 h 896060"/>
              <a:gd name="connsiteX1" fmla="*/ 887839 w 1800321"/>
              <a:gd name="connsiteY1" fmla="*/ 0 h 896060"/>
              <a:gd name="connsiteX2" fmla="*/ 1800321 w 1800321"/>
              <a:gd name="connsiteY2" fmla="*/ 404781 h 896060"/>
              <a:gd name="connsiteX3" fmla="*/ 924909 w 1800321"/>
              <a:gd name="connsiteY3" fmla="*/ 896060 h 896060"/>
              <a:gd name="connsiteX4" fmla="*/ 71 w 1800321"/>
              <a:gd name="connsiteY4" fmla="*/ 404781 h 896060"/>
              <a:gd name="connsiteX0" fmla="*/ 46 w 1590231"/>
              <a:gd name="connsiteY0" fmla="*/ 404792 h 896080"/>
              <a:gd name="connsiteX1" fmla="*/ 887814 w 1590231"/>
              <a:gd name="connsiteY1" fmla="*/ 11 h 896080"/>
              <a:gd name="connsiteX2" fmla="*/ 1590231 w 1590231"/>
              <a:gd name="connsiteY2" fmla="*/ 392435 h 896080"/>
              <a:gd name="connsiteX3" fmla="*/ 924884 w 1590231"/>
              <a:gd name="connsiteY3" fmla="*/ 896071 h 896080"/>
              <a:gd name="connsiteX4" fmla="*/ 46 w 1590231"/>
              <a:gd name="connsiteY4" fmla="*/ 404792 h 896080"/>
              <a:gd name="connsiteX0" fmla="*/ 73 w 1306052"/>
              <a:gd name="connsiteY0" fmla="*/ 429594 h 896246"/>
              <a:gd name="connsiteX1" fmla="*/ 603635 w 1306052"/>
              <a:gd name="connsiteY1" fmla="*/ 99 h 896246"/>
              <a:gd name="connsiteX2" fmla="*/ 1306052 w 1306052"/>
              <a:gd name="connsiteY2" fmla="*/ 392523 h 896246"/>
              <a:gd name="connsiteX3" fmla="*/ 640705 w 1306052"/>
              <a:gd name="connsiteY3" fmla="*/ 896159 h 896246"/>
              <a:gd name="connsiteX4" fmla="*/ 73 w 1306052"/>
              <a:gd name="connsiteY4" fmla="*/ 429594 h 89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052" h="896246">
                <a:moveTo>
                  <a:pt x="73" y="429594"/>
                </a:moveTo>
                <a:cubicBezTo>
                  <a:pt x="-6105" y="280251"/>
                  <a:pt x="385972" y="6277"/>
                  <a:pt x="603635" y="99"/>
                </a:cubicBezTo>
                <a:cubicBezTo>
                  <a:pt x="821298" y="-6079"/>
                  <a:pt x="1306052" y="278160"/>
                  <a:pt x="1306052" y="392523"/>
                </a:cubicBezTo>
                <a:cubicBezTo>
                  <a:pt x="1306052" y="506886"/>
                  <a:pt x="858368" y="889981"/>
                  <a:pt x="640705" y="896159"/>
                </a:cubicBezTo>
                <a:cubicBezTo>
                  <a:pt x="423042" y="902337"/>
                  <a:pt x="6251" y="578937"/>
                  <a:pt x="73" y="42959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effectLst>
                  <a:outerShdw blurRad="38100" dist="38100" dir="2700000" algn="tl">
                    <a:srgbClr val="000000">
                      <a:alpha val="43137"/>
                    </a:srgbClr>
                  </a:outerShdw>
                </a:effectLst>
              </a:rPr>
              <a:t>Lots &amp;</a:t>
            </a:r>
          </a:p>
          <a:p>
            <a:pPr algn="ctr"/>
            <a:r>
              <a:rPr lang="fr-FR" b="1" dirty="0" smtClean="0">
                <a:effectLst>
                  <a:outerShdw blurRad="38100" dist="38100" dir="2700000" algn="tl">
                    <a:srgbClr val="000000">
                      <a:alpha val="43137"/>
                    </a:srgbClr>
                  </a:outerShdw>
                </a:effectLst>
              </a:rPr>
              <a:t>Responsabilités</a:t>
            </a:r>
          </a:p>
          <a:p>
            <a:pPr algn="ctr"/>
            <a:endParaRPr lang="fr-FR" b="1" dirty="0">
              <a:effectLst>
                <a:outerShdw blurRad="38100" dist="38100" dir="2700000" algn="tl">
                  <a:srgbClr val="000000">
                    <a:alpha val="43137"/>
                  </a:srgbClr>
                </a:outerShdw>
              </a:effectLst>
            </a:endParaRPr>
          </a:p>
        </p:txBody>
      </p:sp>
      <p:grpSp>
        <p:nvGrpSpPr>
          <p:cNvPr id="2" name="Groupe 1"/>
          <p:cNvGrpSpPr/>
          <p:nvPr/>
        </p:nvGrpSpPr>
        <p:grpSpPr>
          <a:xfrm>
            <a:off x="3931652" y="395460"/>
            <a:ext cx="3339770" cy="2592003"/>
            <a:chOff x="3674870" y="1201316"/>
            <a:chExt cx="3250791" cy="2109030"/>
          </a:xfrm>
        </p:grpSpPr>
        <p:grpSp>
          <p:nvGrpSpPr>
            <p:cNvPr id="18" name="Groupe 17"/>
            <p:cNvGrpSpPr/>
            <p:nvPr/>
          </p:nvGrpSpPr>
          <p:grpSpPr>
            <a:xfrm>
              <a:off x="5292148" y="1201316"/>
              <a:ext cx="1633513" cy="1152936"/>
              <a:chOff x="6372250" y="790706"/>
              <a:chExt cx="1633513" cy="1152936"/>
            </a:xfrm>
            <a:solidFill>
              <a:schemeClr val="bg2"/>
            </a:solidFill>
            <a:effectLst>
              <a:outerShdw blurRad="50800" dist="38100" algn="l" rotWithShape="0">
                <a:prstClr val="black">
                  <a:alpha val="40000"/>
                </a:prstClr>
              </a:outerShdw>
            </a:effectLst>
          </p:grpSpPr>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50" y="1114425"/>
                <a:ext cx="1633513" cy="82921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ZoneTexte 19"/>
              <p:cNvSpPr txBox="1"/>
              <p:nvPr/>
            </p:nvSpPr>
            <p:spPr>
              <a:xfrm>
                <a:off x="6372251" y="790706"/>
                <a:ext cx="1633512" cy="338554"/>
              </a:xfrm>
              <a:prstGeom prst="rect">
                <a:avLst/>
              </a:prstGeom>
              <a:grpFill/>
              <a:effectLst>
                <a:glow rad="63500">
                  <a:schemeClr val="accent5">
                    <a:satMod val="175000"/>
                    <a:alpha val="40000"/>
                  </a:schemeClr>
                </a:glow>
              </a:effectLst>
            </p:spPr>
            <p:txBody>
              <a:bodyPr wrap="square" rtlCol="0">
                <a:spAutoFit/>
              </a:bodyPr>
              <a:lstStyle/>
              <a:p>
                <a:pPr algn="ctr"/>
                <a:r>
                  <a:rPr lang="fr-FR" sz="1600" b="1" spc="600" dirty="0" smtClean="0"/>
                  <a:t>WBS</a:t>
                </a:r>
                <a:endParaRPr lang="fr-FR" sz="1600" b="1" spc="600" dirty="0"/>
              </a:p>
            </p:txBody>
          </p:sp>
        </p:grpSp>
        <p:sp>
          <p:nvSpPr>
            <p:cNvPr id="21" name="Arc 20"/>
            <p:cNvSpPr/>
            <p:nvPr/>
          </p:nvSpPr>
          <p:spPr>
            <a:xfrm rot="667726" flipV="1">
              <a:off x="3674870" y="1278353"/>
              <a:ext cx="1787043" cy="2031993"/>
            </a:xfrm>
            <a:prstGeom prst="arc">
              <a:avLst>
                <a:gd name="adj1" fmla="val 15480688"/>
                <a:gd name="adj2" fmla="val 4596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 name="Groupe 3"/>
          <p:cNvGrpSpPr/>
          <p:nvPr/>
        </p:nvGrpSpPr>
        <p:grpSpPr>
          <a:xfrm>
            <a:off x="3872715" y="3520010"/>
            <a:ext cx="2658231" cy="2042854"/>
            <a:chOff x="4069798" y="3220040"/>
            <a:chExt cx="2658231" cy="2042854"/>
          </a:xfrm>
        </p:grpSpPr>
        <p:grpSp>
          <p:nvGrpSpPr>
            <p:cNvPr id="11" name="Groupe 10"/>
            <p:cNvGrpSpPr/>
            <p:nvPr/>
          </p:nvGrpSpPr>
          <p:grpSpPr>
            <a:xfrm>
              <a:off x="5489779" y="3844190"/>
              <a:ext cx="1238250" cy="1418704"/>
              <a:chOff x="6585003" y="3743116"/>
              <a:chExt cx="1238250" cy="1418704"/>
            </a:xfrm>
            <a:effectLst>
              <a:outerShdw blurRad="50800" dist="38100" dir="2700000" algn="tl" rotWithShape="0">
                <a:prstClr val="black">
                  <a:alpha val="40000"/>
                </a:prstClr>
              </a:outerShdw>
            </a:effectLst>
          </p:grpSpPr>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003" y="4090257"/>
                <a:ext cx="1238250"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6585003" y="3743116"/>
                <a:ext cx="1238250" cy="338554"/>
              </a:xfrm>
              <a:prstGeom prst="rect">
                <a:avLst/>
              </a:prstGeom>
              <a:solidFill>
                <a:schemeClr val="bg2">
                  <a:lumMod val="90000"/>
                </a:schemeClr>
              </a:solidFill>
              <a:effectLst>
                <a:glow rad="63500">
                  <a:schemeClr val="accent5">
                    <a:satMod val="175000"/>
                    <a:alpha val="40000"/>
                  </a:schemeClr>
                </a:glow>
              </a:effectLst>
            </p:spPr>
            <p:txBody>
              <a:bodyPr wrap="square" rtlCol="0">
                <a:spAutoFit/>
              </a:bodyPr>
              <a:lstStyle/>
              <a:p>
                <a:pPr algn="ctr"/>
                <a:r>
                  <a:rPr lang="fr-FR" sz="1600" b="1" spc="600" dirty="0" smtClean="0"/>
                  <a:t>RACI</a:t>
                </a:r>
                <a:endParaRPr lang="fr-FR" sz="1600" b="1" spc="600" dirty="0"/>
              </a:p>
            </p:txBody>
          </p:sp>
        </p:grpSp>
        <p:sp>
          <p:nvSpPr>
            <p:cNvPr id="22" name="Arc 21"/>
            <p:cNvSpPr/>
            <p:nvPr/>
          </p:nvSpPr>
          <p:spPr>
            <a:xfrm rot="15064233" flipV="1">
              <a:off x="3946520" y="3343318"/>
              <a:ext cx="1663474" cy="1416918"/>
            </a:xfrm>
            <a:prstGeom prst="arc">
              <a:avLst>
                <a:gd name="adj1" fmla="val 15480688"/>
                <a:gd name="adj2" fmla="val 4596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 name="Groupe 2"/>
          <p:cNvGrpSpPr/>
          <p:nvPr/>
        </p:nvGrpSpPr>
        <p:grpSpPr>
          <a:xfrm>
            <a:off x="2483552" y="2331980"/>
            <a:ext cx="6048888" cy="1520982"/>
            <a:chOff x="2267680" y="2331980"/>
            <a:chExt cx="6048888" cy="1520982"/>
          </a:xfrm>
        </p:grpSpPr>
        <p:grpSp>
          <p:nvGrpSpPr>
            <p:cNvPr id="15" name="Groupe 14"/>
            <p:cNvGrpSpPr/>
            <p:nvPr/>
          </p:nvGrpSpPr>
          <p:grpSpPr>
            <a:xfrm>
              <a:off x="6865565" y="2331980"/>
              <a:ext cx="1451003" cy="1520982"/>
              <a:chOff x="6372250" y="2086886"/>
              <a:chExt cx="1451003" cy="1520982"/>
            </a:xfrm>
            <a:effectLst>
              <a:outerShdw blurRad="50800" dist="38100" dir="2700000" algn="tl" rotWithShape="0">
                <a:prstClr val="black">
                  <a:alpha val="40000"/>
                </a:prstClr>
              </a:outerShdw>
            </a:effectLst>
          </p:grpSpPr>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50" y="2425440"/>
                <a:ext cx="1451003" cy="118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p:cNvSpPr txBox="1"/>
              <p:nvPr/>
            </p:nvSpPr>
            <p:spPr>
              <a:xfrm>
                <a:off x="6372250" y="2086886"/>
                <a:ext cx="1451003" cy="338554"/>
              </a:xfrm>
              <a:prstGeom prst="rect">
                <a:avLst/>
              </a:prstGeom>
              <a:solidFill>
                <a:schemeClr val="bg2">
                  <a:lumMod val="90000"/>
                </a:schemeClr>
              </a:solidFill>
              <a:ln>
                <a:solidFill>
                  <a:schemeClr val="bg2"/>
                </a:solidFill>
              </a:ln>
              <a:effectLst>
                <a:glow rad="63500">
                  <a:schemeClr val="accent5">
                    <a:satMod val="175000"/>
                    <a:alpha val="40000"/>
                  </a:schemeClr>
                </a:glow>
              </a:effectLst>
            </p:spPr>
            <p:txBody>
              <a:bodyPr wrap="square" rtlCol="0">
                <a:spAutoFit/>
              </a:bodyPr>
              <a:lstStyle/>
              <a:p>
                <a:pPr algn="ctr"/>
                <a:r>
                  <a:rPr lang="fr-FR" sz="1600" b="1" spc="600" dirty="0" smtClean="0"/>
                  <a:t>OBS</a:t>
                </a:r>
                <a:endParaRPr lang="fr-FR" sz="1600" b="1" spc="600" dirty="0"/>
              </a:p>
            </p:txBody>
          </p:sp>
        </p:grpSp>
        <p:sp>
          <p:nvSpPr>
            <p:cNvPr id="23" name="Arc 22"/>
            <p:cNvSpPr/>
            <p:nvPr/>
          </p:nvSpPr>
          <p:spPr>
            <a:xfrm>
              <a:off x="2267680" y="3099813"/>
              <a:ext cx="4604321"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6" name="Espace réservé du numéro de diapositive 5"/>
          <p:cNvSpPr>
            <a:spLocks noGrp="1"/>
          </p:cNvSpPr>
          <p:nvPr>
            <p:ph type="sldNum" sz="quarter" idx="12"/>
          </p:nvPr>
        </p:nvSpPr>
        <p:spPr>
          <a:xfrm>
            <a:off x="8748464" y="5449788"/>
            <a:ext cx="395536" cy="265212"/>
          </a:xfrm>
        </p:spPr>
        <p:txBody>
          <a:bodyPr/>
          <a:lstStyle/>
          <a:p>
            <a:fld id="{2722FC09-669E-4303-9395-F1086211962F}" type="slidenum">
              <a:rPr lang="fr-FR" smtClean="0"/>
              <a:pPr/>
              <a:t>33</a:t>
            </a:fld>
            <a:endParaRPr lang="fr-FR" dirty="0"/>
          </a:p>
        </p:txBody>
      </p:sp>
      <p:pic>
        <p:nvPicPr>
          <p:cNvPr id="5" name="Image 4" descr="Capture d’écra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1230" y="3968084"/>
            <a:ext cx="1996949" cy="1614310"/>
          </a:xfrm>
          <a:prstGeom prst="rect">
            <a:avLst/>
          </a:prstGeom>
        </p:spPr>
      </p:pic>
    </p:spTree>
    <p:extLst>
      <p:ext uri="{BB962C8B-B14F-4D97-AF65-F5344CB8AC3E}">
        <p14:creationId xmlns:p14="http://schemas.microsoft.com/office/powerpoint/2010/main" val="4292175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Mise en œuvre</a:t>
            </a:r>
            <a:endParaRPr lang="fr-FR" dirty="0"/>
          </a:p>
        </p:txBody>
      </p:sp>
      <p:sp>
        <p:nvSpPr>
          <p:cNvPr id="2" name="Espace réservé du contenu 1"/>
          <p:cNvSpPr>
            <a:spLocks noGrp="1"/>
          </p:cNvSpPr>
          <p:nvPr>
            <p:ph idx="1"/>
          </p:nvPr>
        </p:nvSpPr>
        <p:spPr>
          <a:xfrm>
            <a:off x="2843810" y="913284"/>
            <a:ext cx="6173195" cy="3937000"/>
          </a:xfrm>
        </p:spPr>
        <p:txBody>
          <a:bodyPr>
            <a:normAutofit fontScale="85000" lnSpcReduction="10000"/>
          </a:bodyPr>
          <a:lstStyle/>
          <a:p>
            <a:pPr marL="0" indent="0">
              <a:buNone/>
            </a:pPr>
            <a:r>
              <a:rPr lang="fr-FR" sz="2000" dirty="0">
                <a:solidFill>
                  <a:schemeClr val="bg2">
                    <a:lumMod val="25000"/>
                  </a:schemeClr>
                </a:solidFill>
              </a:rPr>
              <a:t>(suite du projet que vous avez défini au chap. 1)</a:t>
            </a:r>
          </a:p>
          <a:p>
            <a:endParaRPr lang="fr-FR" sz="1900" dirty="0"/>
          </a:p>
          <a:p>
            <a:r>
              <a:rPr lang="fr-FR" sz="2800" dirty="0" smtClean="0"/>
              <a:t>À partir du/des livrables du </a:t>
            </a:r>
            <a:r>
              <a:rPr lang="fr-FR" sz="2800" dirty="0" err="1" smtClean="0"/>
              <a:t>CdC</a:t>
            </a:r>
            <a:r>
              <a:rPr lang="fr-FR" sz="2800" dirty="0" smtClean="0"/>
              <a:t>, établissez l’organigramme </a:t>
            </a:r>
            <a:r>
              <a:rPr lang="fr-FR" sz="2800" dirty="0"/>
              <a:t>des </a:t>
            </a:r>
            <a:r>
              <a:rPr lang="fr-FR" sz="2800" dirty="0" smtClean="0"/>
              <a:t>tâches</a:t>
            </a:r>
          </a:p>
          <a:p>
            <a:pPr lvl="1"/>
            <a:r>
              <a:rPr lang="fr-FR" sz="2400" dirty="0" smtClean="0"/>
              <a:t>Si vous aviez une </a:t>
            </a:r>
            <a:r>
              <a:rPr lang="fr-FR" sz="2400" dirty="0" err="1" smtClean="0"/>
              <a:t>todolist</a:t>
            </a:r>
            <a:r>
              <a:rPr lang="fr-FR" sz="2400" dirty="0" smtClean="0"/>
              <a:t>, comparez-là à l’OT</a:t>
            </a:r>
            <a:endParaRPr lang="fr-FR" sz="2400" dirty="0"/>
          </a:p>
          <a:p>
            <a:r>
              <a:rPr lang="fr-FR" sz="2800" dirty="0" smtClean="0"/>
              <a:t>Formalisez </a:t>
            </a:r>
            <a:r>
              <a:rPr lang="fr-FR" sz="2800" dirty="0"/>
              <a:t>le </a:t>
            </a:r>
            <a:r>
              <a:rPr lang="fr-FR" sz="2800" dirty="0" smtClean="0"/>
              <a:t>diagramme </a:t>
            </a:r>
            <a:r>
              <a:rPr lang="fr-FR" sz="2800" dirty="0"/>
              <a:t>des </a:t>
            </a:r>
            <a:r>
              <a:rPr lang="fr-FR" sz="2800" dirty="0" smtClean="0"/>
              <a:t>responsabilités</a:t>
            </a:r>
          </a:p>
          <a:p>
            <a:pPr lvl="1"/>
            <a:r>
              <a:rPr lang="fr-FR" sz="2400" dirty="0" smtClean="0"/>
              <a:t>Si vous aviez dressé le </a:t>
            </a:r>
            <a:r>
              <a:rPr lang="fr-FR" sz="2400" dirty="0"/>
              <a:t>tableau des </a:t>
            </a:r>
            <a:r>
              <a:rPr lang="fr-FR" sz="2400" dirty="0" smtClean="0"/>
              <a:t>acteurs, vérifiez la cohérence</a:t>
            </a:r>
          </a:p>
          <a:p>
            <a:r>
              <a:rPr lang="fr-FR" sz="2800" dirty="0" smtClean="0"/>
              <a:t>Établissez la matrice RACI du projet</a:t>
            </a:r>
          </a:p>
          <a:p>
            <a:r>
              <a:rPr lang="fr-FR" sz="2800" dirty="0" smtClean="0"/>
              <a:t>Les « 3 R » inventez 3 mots qui commencent par R qui définissent une bonne tâche</a:t>
            </a:r>
            <a:endParaRPr lang="fr-FR" sz="2000" dirty="0"/>
          </a:p>
          <a:p>
            <a:endParaRPr lang="fr-FR" dirty="0"/>
          </a:p>
        </p:txBody>
      </p:sp>
      <p:sp>
        <p:nvSpPr>
          <p:cNvPr id="4" name="Espace réservé du numéro de diapositive 3"/>
          <p:cNvSpPr>
            <a:spLocks noGrp="1"/>
          </p:cNvSpPr>
          <p:nvPr>
            <p:ph type="sldNum" sz="quarter" idx="12"/>
          </p:nvPr>
        </p:nvSpPr>
        <p:spPr>
          <a:xfrm>
            <a:off x="8748464" y="5419797"/>
            <a:ext cx="395536" cy="295203"/>
          </a:xfrm>
        </p:spPr>
        <p:txBody>
          <a:bodyPr/>
          <a:lstStyle/>
          <a:p>
            <a:fld id="{2722FC09-669E-4303-9395-F1086211962F}" type="slidenum">
              <a:rPr lang="fr-FR" smtClean="0"/>
              <a:pPr/>
              <a:t>34</a:t>
            </a:fld>
            <a:endParaRPr lang="fr-FR" dirty="0"/>
          </a:p>
        </p:txBody>
      </p:sp>
      <p:grpSp>
        <p:nvGrpSpPr>
          <p:cNvPr id="11" name="Group 9"/>
          <p:cNvGrpSpPr/>
          <p:nvPr/>
        </p:nvGrpSpPr>
        <p:grpSpPr>
          <a:xfrm>
            <a:off x="5076056" y="4976943"/>
            <a:ext cx="1678195" cy="688869"/>
            <a:chOff x="4260027" y="4608090"/>
            <a:chExt cx="1678195" cy="688869"/>
          </a:xfrm>
        </p:grpSpPr>
        <p:pic>
          <p:nvPicPr>
            <p:cNvPr id="12"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3" name="TextBox 11"/>
            <p:cNvSpPr txBox="1"/>
            <p:nvPr/>
          </p:nvSpPr>
          <p:spPr>
            <a:xfrm>
              <a:off x="5036968" y="4752106"/>
              <a:ext cx="901254" cy="461665"/>
            </a:xfrm>
            <a:prstGeom prst="rect">
              <a:avLst/>
            </a:prstGeom>
            <a:noFill/>
          </p:spPr>
          <p:txBody>
            <a:bodyPr wrap="square" rtlCol="0">
              <a:spAutoFit/>
            </a:bodyPr>
            <a:lstStyle/>
            <a:p>
              <a:r>
                <a:rPr lang="en-US" sz="2400" b="1" dirty="0" smtClean="0">
                  <a:solidFill>
                    <a:srgbClr val="000000"/>
                  </a:solidFill>
                </a:rPr>
                <a:t>Quiz</a:t>
              </a:r>
              <a:endParaRPr lang="en-US" sz="2400" b="1" dirty="0">
                <a:solidFill>
                  <a:srgbClr val="000000"/>
                </a:solidFill>
              </a:endParaRPr>
            </a:p>
          </p:txBody>
        </p:sp>
      </p:grpSp>
    </p:spTree>
    <p:extLst>
      <p:ext uri="{BB962C8B-B14F-4D97-AF65-F5344CB8AC3E}">
        <p14:creationId xmlns:p14="http://schemas.microsoft.com/office/powerpoint/2010/main" val="1475549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948" y="1784970"/>
            <a:ext cx="1924050" cy="2152650"/>
          </a:xfrm>
          <a:prstGeom prst="rect">
            <a:avLst/>
          </a:prstGeom>
        </p:spPr>
      </p:pic>
      <p:sp>
        <p:nvSpPr>
          <p:cNvPr id="14" name="ZoneTexte 13"/>
          <p:cNvSpPr txBox="1"/>
          <p:nvPr/>
        </p:nvSpPr>
        <p:spPr>
          <a:xfrm>
            <a:off x="2890848" y="3721597"/>
            <a:ext cx="4272941" cy="1754326"/>
          </a:xfrm>
          <a:prstGeom prst="rect">
            <a:avLst/>
          </a:prstGeom>
          <a:noFill/>
        </p:spPr>
        <p:txBody>
          <a:bodyPr wrap="square" rtlCol="0">
            <a:spAutoFit/>
          </a:bodyPr>
          <a:lstStyle/>
          <a:p>
            <a:r>
              <a:rPr lang="fr-FR" sz="5400" b="1" dirty="0" smtClean="0">
                <a:latin typeface="Franklin Gothic Demi" panose="020B0703020102020204" pitchFamily="34" charset="0"/>
              </a:rPr>
              <a:t>Outils &amp; Organisation</a:t>
            </a:r>
            <a:endParaRPr lang="fr-FR" sz="5400" b="1" dirty="0">
              <a:latin typeface="Franklin Gothic Demi" panose="020B0703020102020204" pitchFamily="34" charset="0"/>
            </a:endParaRPr>
          </a:p>
        </p:txBody>
      </p:sp>
      <p:sp>
        <p:nvSpPr>
          <p:cNvPr id="19" name="ZoneTexte 18"/>
          <p:cNvSpPr txBox="1"/>
          <p:nvPr/>
        </p:nvSpPr>
        <p:spPr>
          <a:xfrm>
            <a:off x="3133918" y="949980"/>
            <a:ext cx="3024336"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1. Périmètre du projet</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0" name="ZoneTexte 19"/>
          <p:cNvSpPr txBox="1"/>
          <p:nvPr/>
        </p:nvSpPr>
        <p:spPr>
          <a:xfrm>
            <a:off x="4646086" y="1535014"/>
            <a:ext cx="3467945"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2</a:t>
            </a:r>
            <a:r>
              <a:rPr lang="fr-FR" dirty="0" smtClean="0">
                <a:solidFill>
                  <a:schemeClr val="bg1">
                    <a:lumMod val="65000"/>
                  </a:schemeClr>
                </a:solidFill>
                <a:latin typeface="Segoe UI Semibold" panose="020B0702040204020203" pitchFamily="34" charset="0"/>
                <a:cs typeface="Segoe UI Semibold" panose="020B0702040204020203" pitchFamily="34" charset="0"/>
              </a:rPr>
              <a:t>. </a:t>
            </a:r>
            <a:r>
              <a:rPr lang="fr-FR" sz="1900" dirty="0">
                <a:solidFill>
                  <a:schemeClr val="bg1">
                    <a:lumMod val="65000"/>
                  </a:schemeClr>
                </a:solidFill>
                <a:latin typeface="Segoe UI Semibold" panose="020B0702040204020203" pitchFamily="34" charset="0"/>
                <a:cs typeface="Segoe UI Semibold" panose="020B0702040204020203" pitchFamily="34" charset="0"/>
              </a:rPr>
              <a:t>Lots</a:t>
            </a:r>
            <a:r>
              <a:rPr lang="fr-FR" dirty="0" smtClean="0">
                <a:solidFill>
                  <a:schemeClr val="bg1">
                    <a:lumMod val="65000"/>
                  </a:schemeClr>
                </a:solidFill>
                <a:latin typeface="Segoe UI Semibold" panose="020B0702040204020203" pitchFamily="34" charset="0"/>
                <a:cs typeface="Segoe UI Semibold" panose="020B0702040204020203" pitchFamily="34" charset="0"/>
              </a:rPr>
              <a:t> et responsabilités</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1" name="ZoneTexte 20"/>
          <p:cNvSpPr txBox="1"/>
          <p:nvPr/>
        </p:nvSpPr>
        <p:spPr>
          <a:xfrm>
            <a:off x="5141586" y="2195731"/>
            <a:ext cx="3937318" cy="430887"/>
          </a:xfrm>
          <a:prstGeom prst="rect">
            <a:avLst/>
          </a:prstGeom>
          <a:noFill/>
        </p:spPr>
        <p:txBody>
          <a:bodyPr wrap="square" rtlCol="0">
            <a:spAutoFit/>
          </a:bodyPr>
          <a:lstStyle/>
          <a:p>
            <a:r>
              <a:rPr lang="fr-FR" dirty="0" smtClean="0">
                <a:solidFill>
                  <a:srgbClr val="000000"/>
                </a:solidFill>
                <a:latin typeface="Segoe UI Semibold" panose="020B0702040204020203" pitchFamily="34" charset="0"/>
                <a:cs typeface="Segoe UI Semibold" panose="020B0702040204020203" pitchFamily="34" charset="0"/>
              </a:rPr>
              <a:t>3. Planification</a:t>
            </a:r>
            <a:endParaRPr lang="fr-FR" dirty="0">
              <a:solidFill>
                <a:srgbClr val="000000"/>
              </a:solidFill>
              <a:latin typeface="Segoe UI Semibold" panose="020B0702040204020203" pitchFamily="34" charset="0"/>
              <a:cs typeface="Segoe UI Semibold" panose="020B0702040204020203" pitchFamily="34" charset="0"/>
            </a:endParaRPr>
          </a:p>
        </p:txBody>
      </p:sp>
      <p:sp>
        <p:nvSpPr>
          <p:cNvPr id="22" name="ZoneTexte 21"/>
          <p:cNvSpPr txBox="1"/>
          <p:nvPr/>
        </p:nvSpPr>
        <p:spPr>
          <a:xfrm>
            <a:off x="4646086" y="2944201"/>
            <a:ext cx="3937318"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4</a:t>
            </a:r>
            <a:r>
              <a:rPr lang="fr-FR" dirty="0" smtClean="0">
                <a:solidFill>
                  <a:schemeClr val="bg1">
                    <a:lumMod val="65000"/>
                  </a:schemeClr>
                </a:solidFill>
                <a:latin typeface="Segoe UI Semibold" panose="020B0702040204020203" pitchFamily="34" charset="0"/>
                <a:cs typeface="Segoe UI Semibold" panose="020B0702040204020203" pitchFamily="34" charset="0"/>
              </a:rPr>
              <a:t>. Conception d’ensemble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3" name="ZoneTexte 22"/>
          <p:cNvSpPr txBox="1"/>
          <p:nvPr/>
        </p:nvSpPr>
        <p:spPr>
          <a:xfrm>
            <a:off x="5511109" y="3696913"/>
            <a:ext cx="4173459"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5. Pilotage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1" name="ZoneTexte 10"/>
          <p:cNvSpPr txBox="1"/>
          <p:nvPr/>
        </p:nvSpPr>
        <p:spPr>
          <a:xfrm>
            <a:off x="6364417" y="4331182"/>
            <a:ext cx="2203382"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Conclusion</a:t>
            </a:r>
          </a:p>
        </p:txBody>
      </p:sp>
    </p:spTree>
    <p:extLst>
      <p:ext uri="{BB962C8B-B14F-4D97-AF65-F5344CB8AC3E}">
        <p14:creationId xmlns:p14="http://schemas.microsoft.com/office/powerpoint/2010/main" val="18303172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433288" y="5430242"/>
            <a:ext cx="1612942" cy="276999"/>
          </a:xfrm>
          <a:prstGeom prst="rect">
            <a:avLst/>
          </a:prstGeom>
          <a:solidFill>
            <a:schemeClr val="bg1"/>
          </a:solidFill>
        </p:spPr>
        <p:txBody>
          <a:bodyPr wrap="none" rtlCol="0">
            <a:spAutoFit/>
          </a:bodyPr>
          <a:lstStyle/>
          <a:p>
            <a:r>
              <a:rPr lang="fr-FR" sz="1200" dirty="0" smtClean="0">
                <a:hlinkClick r:id="rId3"/>
              </a:rPr>
              <a:t>photo : domaine public</a:t>
            </a:r>
            <a:endParaRPr lang="fr-FR" sz="1400" dirty="0"/>
          </a:p>
        </p:txBody>
      </p:sp>
      <p:pic>
        <p:nvPicPr>
          <p:cNvPr id="10" name="Picture 2" descr="File:Construction tour eiffel4.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86182" y="1318553"/>
            <a:ext cx="4121054" cy="3294338"/>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p:cNvSpPr>
            <a:spLocks noGrp="1"/>
          </p:cNvSpPr>
          <p:nvPr>
            <p:ph type="title"/>
          </p:nvPr>
        </p:nvSpPr>
        <p:spPr/>
        <p:txBody>
          <a:bodyPr/>
          <a:lstStyle/>
          <a:p>
            <a:r>
              <a:rPr lang="fr-FR" dirty="0"/>
              <a:t>Outils de planification et de pilotage</a:t>
            </a:r>
          </a:p>
        </p:txBody>
      </p:sp>
      <p:sp>
        <p:nvSpPr>
          <p:cNvPr id="11" name="Text Box 4"/>
          <p:cNvSpPr txBox="1">
            <a:spLocks noChangeArrowheads="1"/>
          </p:cNvSpPr>
          <p:nvPr/>
        </p:nvSpPr>
        <p:spPr bwMode="auto">
          <a:xfrm>
            <a:off x="2571736" y="4612891"/>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4">
                    <a:lumMod val="75000"/>
                  </a:schemeClr>
                </a:solidFill>
                <a:effectLst/>
                <a:latin typeface="Calibri" pitchFamily="34" charset="0"/>
              </a:rPr>
              <a:t>planification</a:t>
            </a:r>
            <a:endParaRPr lang="en-GB" sz="2800" b="1" dirty="0">
              <a:solidFill>
                <a:schemeClr val="accent4">
                  <a:lumMod val="75000"/>
                </a:schemeClr>
              </a:solidFill>
              <a:effectLst/>
              <a:latin typeface="Calibri" pitchFamily="34" charset="0"/>
            </a:endParaRPr>
          </a:p>
        </p:txBody>
      </p:sp>
      <p:sp>
        <p:nvSpPr>
          <p:cNvPr id="12" name="Rectangle 3"/>
          <p:cNvSpPr txBox="1">
            <a:spLocks noChangeArrowheads="1"/>
          </p:cNvSpPr>
          <p:nvPr/>
        </p:nvSpPr>
        <p:spPr>
          <a:xfrm>
            <a:off x="2565400" y="826823"/>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tx2">
                    <a:lumMod val="75000"/>
                  </a:schemeClr>
                </a:solidFill>
                <a:effectLst/>
                <a:uLnTx/>
                <a:uFillTx/>
                <a:latin typeface="Calibri" pitchFamily="34" charset="0"/>
                <a:ea typeface="+mj-ea"/>
                <a:cs typeface="+mj-cs"/>
              </a:rPr>
              <a:t>3</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dirty="0" smtClean="0"/>
              <a:t>Le diagramme PERT</a:t>
            </a:r>
          </a:p>
        </p:txBody>
      </p:sp>
      <p:sp>
        <p:nvSpPr>
          <p:cNvPr id="3" name="Espace réservé du contenu 2"/>
          <p:cNvSpPr>
            <a:spLocks noGrp="1"/>
          </p:cNvSpPr>
          <p:nvPr>
            <p:ph idx="1"/>
          </p:nvPr>
        </p:nvSpPr>
        <p:spPr/>
        <p:txBody>
          <a:bodyPr/>
          <a:lstStyle/>
          <a:p>
            <a:r>
              <a:rPr lang="fr-FR" sz="2400" dirty="0" smtClean="0"/>
              <a:t>PERT = Program Evaluation and </a:t>
            </a:r>
            <a:r>
              <a:rPr lang="fr-FR" sz="2400" dirty="0" err="1" smtClean="0"/>
              <a:t>Review</a:t>
            </a:r>
            <a:r>
              <a:rPr lang="fr-FR" sz="2400" dirty="0" smtClean="0"/>
              <a:t> Technique </a:t>
            </a:r>
          </a:p>
          <a:p>
            <a:r>
              <a:rPr lang="fr-FR" sz="2400" dirty="0" smtClean="0"/>
              <a:t>Outil développé pour la marine américaine en 1957</a:t>
            </a:r>
          </a:p>
          <a:p>
            <a:endParaRPr lang="fr-FR" dirty="0" smtClean="0"/>
          </a:p>
          <a:p>
            <a:endParaRPr lang="fr-FR" dirty="0" smtClean="0"/>
          </a:p>
        </p:txBody>
      </p:sp>
      <p:grpSp>
        <p:nvGrpSpPr>
          <p:cNvPr id="29700" name="Group 5"/>
          <p:cNvGrpSpPr>
            <a:grpSpLocks/>
          </p:cNvGrpSpPr>
          <p:nvPr/>
        </p:nvGrpSpPr>
        <p:grpSpPr bwMode="auto">
          <a:xfrm>
            <a:off x="4065804" y="3019426"/>
            <a:ext cx="3452812" cy="2022739"/>
            <a:chOff x="1018" y="1160"/>
            <a:chExt cx="3714" cy="2490"/>
          </a:xfrm>
        </p:grpSpPr>
        <p:pic>
          <p:nvPicPr>
            <p:cNvPr id="29702" name="Picture 6" descr="p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 y="1160"/>
              <a:ext cx="3714" cy="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7"/>
            <p:cNvSpPr>
              <a:spLocks noChangeArrowheads="1"/>
            </p:cNvSpPr>
            <p:nvPr/>
          </p:nvSpPr>
          <p:spPr bwMode="auto">
            <a:xfrm>
              <a:off x="1653" y="1985"/>
              <a:ext cx="82" cy="13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4" name="Rectangle 8"/>
            <p:cNvSpPr>
              <a:spLocks noChangeArrowheads="1"/>
            </p:cNvSpPr>
            <p:nvPr/>
          </p:nvSpPr>
          <p:spPr bwMode="auto">
            <a:xfrm>
              <a:off x="2277" y="1410"/>
              <a:ext cx="89" cy="12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5" name="Rectangle 9"/>
            <p:cNvSpPr>
              <a:spLocks noChangeArrowheads="1"/>
            </p:cNvSpPr>
            <p:nvPr/>
          </p:nvSpPr>
          <p:spPr bwMode="auto">
            <a:xfrm>
              <a:off x="2291" y="2583"/>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6" name="Rectangle 10"/>
            <p:cNvSpPr>
              <a:spLocks noChangeArrowheads="1"/>
            </p:cNvSpPr>
            <p:nvPr/>
          </p:nvSpPr>
          <p:spPr bwMode="auto">
            <a:xfrm>
              <a:off x="2908" y="1973"/>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7" name="Rectangle 11"/>
            <p:cNvSpPr>
              <a:spLocks noChangeArrowheads="1"/>
            </p:cNvSpPr>
            <p:nvPr/>
          </p:nvSpPr>
          <p:spPr bwMode="auto">
            <a:xfrm>
              <a:off x="2908" y="3322"/>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8" name="Rectangle 12"/>
            <p:cNvSpPr>
              <a:spLocks noChangeArrowheads="1"/>
            </p:cNvSpPr>
            <p:nvPr/>
          </p:nvSpPr>
          <p:spPr bwMode="auto">
            <a:xfrm>
              <a:off x="3945" y="2794"/>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9" name="Rectangle 13"/>
            <p:cNvSpPr>
              <a:spLocks noChangeArrowheads="1"/>
            </p:cNvSpPr>
            <p:nvPr/>
          </p:nvSpPr>
          <p:spPr bwMode="auto">
            <a:xfrm>
              <a:off x="3640" y="1548"/>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10" name="Rectangle 14"/>
            <p:cNvSpPr>
              <a:spLocks noChangeArrowheads="1"/>
            </p:cNvSpPr>
            <p:nvPr/>
          </p:nvSpPr>
          <p:spPr bwMode="auto">
            <a:xfrm>
              <a:off x="4569" y="2795"/>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grpSp>
      <p:sp>
        <p:nvSpPr>
          <p:cNvPr id="29701" name="Rectangle 34"/>
          <p:cNvSpPr>
            <a:spLocks noChangeArrowheads="1"/>
          </p:cNvSpPr>
          <p:nvPr/>
        </p:nvSpPr>
        <p:spPr bwMode="auto">
          <a:xfrm>
            <a:off x="2682452" y="921849"/>
            <a:ext cx="87312" cy="10980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endParaRPr>
          </a:p>
        </p:txBody>
      </p:sp>
      <p:sp>
        <p:nvSpPr>
          <p:cNvPr id="15" name="Rectangle 14"/>
          <p:cNvSpPr/>
          <p:nvPr/>
        </p:nvSpPr>
        <p:spPr>
          <a:xfrm>
            <a:off x="711472" y="301942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676456" y="5521796"/>
            <a:ext cx="467544" cy="193204"/>
          </a:xfrm>
        </p:spPr>
        <p:txBody>
          <a:bodyPr/>
          <a:lstStyle/>
          <a:p>
            <a:fld id="{2722FC09-669E-4303-9395-F1086211962F}" type="slidenum">
              <a:rPr lang="fr-FR" smtClean="0"/>
              <a:pPr/>
              <a:t>37</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dirty="0" smtClean="0"/>
              <a:t>Le diagramme PERT</a:t>
            </a:r>
          </a:p>
        </p:txBody>
      </p:sp>
      <p:sp>
        <p:nvSpPr>
          <p:cNvPr id="3" name="Espace réservé du contenu 2"/>
          <p:cNvSpPr>
            <a:spLocks noGrp="1"/>
          </p:cNvSpPr>
          <p:nvPr>
            <p:ph idx="1"/>
          </p:nvPr>
        </p:nvSpPr>
        <p:spPr/>
        <p:txBody>
          <a:bodyPr/>
          <a:lstStyle/>
          <a:p>
            <a:r>
              <a:rPr lang="fr-FR" sz="2400" dirty="0" smtClean="0"/>
              <a:t>Réseau où chaque lot correspond à</a:t>
            </a:r>
          </a:p>
          <a:p>
            <a:pPr lvl="1"/>
            <a:r>
              <a:rPr lang="fr-FR" sz="2000" dirty="0" smtClean="0"/>
              <a:t>Une durée</a:t>
            </a:r>
          </a:p>
          <a:p>
            <a:pPr lvl="1"/>
            <a:r>
              <a:rPr lang="fr-FR" sz="2000" dirty="0" smtClean="0"/>
              <a:t>Un/des lots antécédents</a:t>
            </a:r>
          </a:p>
          <a:p>
            <a:pPr lvl="1"/>
            <a:r>
              <a:rPr lang="fr-FR" sz="2000" dirty="0" smtClean="0"/>
              <a:t>Un/des lots successeurs</a:t>
            </a:r>
          </a:p>
          <a:p>
            <a:endParaRPr lang="fr-FR" dirty="0" smtClean="0"/>
          </a:p>
          <a:p>
            <a:endParaRPr lang="fr-FR" dirty="0" smtClean="0"/>
          </a:p>
        </p:txBody>
      </p:sp>
      <p:grpSp>
        <p:nvGrpSpPr>
          <p:cNvPr id="29700" name="Group 5"/>
          <p:cNvGrpSpPr>
            <a:grpSpLocks/>
          </p:cNvGrpSpPr>
          <p:nvPr/>
        </p:nvGrpSpPr>
        <p:grpSpPr bwMode="auto">
          <a:xfrm>
            <a:off x="4065804" y="3019426"/>
            <a:ext cx="3452812" cy="2022739"/>
            <a:chOff x="1018" y="1160"/>
            <a:chExt cx="3714" cy="2490"/>
          </a:xfrm>
        </p:grpSpPr>
        <p:pic>
          <p:nvPicPr>
            <p:cNvPr id="29702" name="Picture 6" descr="p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 y="1160"/>
              <a:ext cx="3714" cy="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7"/>
            <p:cNvSpPr>
              <a:spLocks noChangeArrowheads="1"/>
            </p:cNvSpPr>
            <p:nvPr/>
          </p:nvSpPr>
          <p:spPr bwMode="auto">
            <a:xfrm>
              <a:off x="1653" y="1985"/>
              <a:ext cx="82" cy="13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4" name="Rectangle 8"/>
            <p:cNvSpPr>
              <a:spLocks noChangeArrowheads="1"/>
            </p:cNvSpPr>
            <p:nvPr/>
          </p:nvSpPr>
          <p:spPr bwMode="auto">
            <a:xfrm>
              <a:off x="2277" y="1410"/>
              <a:ext cx="89" cy="12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5" name="Rectangle 9"/>
            <p:cNvSpPr>
              <a:spLocks noChangeArrowheads="1"/>
            </p:cNvSpPr>
            <p:nvPr/>
          </p:nvSpPr>
          <p:spPr bwMode="auto">
            <a:xfrm>
              <a:off x="2291" y="2583"/>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6" name="Rectangle 10"/>
            <p:cNvSpPr>
              <a:spLocks noChangeArrowheads="1"/>
            </p:cNvSpPr>
            <p:nvPr/>
          </p:nvSpPr>
          <p:spPr bwMode="auto">
            <a:xfrm>
              <a:off x="2908" y="1973"/>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7" name="Rectangle 11"/>
            <p:cNvSpPr>
              <a:spLocks noChangeArrowheads="1"/>
            </p:cNvSpPr>
            <p:nvPr/>
          </p:nvSpPr>
          <p:spPr bwMode="auto">
            <a:xfrm>
              <a:off x="2908" y="3322"/>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8" name="Rectangle 12"/>
            <p:cNvSpPr>
              <a:spLocks noChangeArrowheads="1"/>
            </p:cNvSpPr>
            <p:nvPr/>
          </p:nvSpPr>
          <p:spPr bwMode="auto">
            <a:xfrm>
              <a:off x="3945" y="2794"/>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9" name="Rectangle 13"/>
            <p:cNvSpPr>
              <a:spLocks noChangeArrowheads="1"/>
            </p:cNvSpPr>
            <p:nvPr/>
          </p:nvSpPr>
          <p:spPr bwMode="auto">
            <a:xfrm>
              <a:off x="3640" y="1548"/>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10" name="Rectangle 14"/>
            <p:cNvSpPr>
              <a:spLocks noChangeArrowheads="1"/>
            </p:cNvSpPr>
            <p:nvPr/>
          </p:nvSpPr>
          <p:spPr bwMode="auto">
            <a:xfrm>
              <a:off x="4569" y="2795"/>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grpSp>
      <p:sp>
        <p:nvSpPr>
          <p:cNvPr id="29701" name="Rectangle 34"/>
          <p:cNvSpPr>
            <a:spLocks noChangeArrowheads="1"/>
          </p:cNvSpPr>
          <p:nvPr/>
        </p:nvSpPr>
        <p:spPr bwMode="auto">
          <a:xfrm>
            <a:off x="2682452" y="921849"/>
            <a:ext cx="87312" cy="10980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endParaRPr>
          </a:p>
        </p:txBody>
      </p:sp>
      <p:sp>
        <p:nvSpPr>
          <p:cNvPr id="15" name="Rectangle 14"/>
          <p:cNvSpPr/>
          <p:nvPr/>
        </p:nvSpPr>
        <p:spPr>
          <a:xfrm>
            <a:off x="711472" y="301942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676456" y="5521796"/>
            <a:ext cx="467544" cy="193204"/>
          </a:xfrm>
        </p:spPr>
        <p:txBody>
          <a:bodyPr/>
          <a:lstStyle/>
          <a:p>
            <a:fld id="{2722FC09-669E-4303-9395-F1086211962F}" type="slidenum">
              <a:rPr lang="fr-FR" smtClean="0"/>
              <a:pPr/>
              <a:t>38</a:t>
            </a:fld>
            <a:endParaRPr lang="fr-FR" dirty="0"/>
          </a:p>
        </p:txBody>
      </p:sp>
    </p:spTree>
    <p:custDataLst>
      <p:tags r:id="rId1"/>
    </p:custDataLst>
    <p:extLst>
      <p:ext uri="{BB962C8B-B14F-4D97-AF65-F5344CB8AC3E}">
        <p14:creationId xmlns:p14="http://schemas.microsoft.com/office/powerpoint/2010/main" val="120796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r-FR" dirty="0" smtClean="0"/>
              <a:t>           Calculer un PERT</a:t>
            </a:r>
          </a:p>
        </p:txBody>
      </p:sp>
      <p:sp>
        <p:nvSpPr>
          <p:cNvPr id="234505" name="Text Box 9"/>
          <p:cNvSpPr txBox="1">
            <a:spLocks noChangeArrowheads="1"/>
          </p:cNvSpPr>
          <p:nvPr/>
        </p:nvSpPr>
        <p:spPr bwMode="auto">
          <a:xfrm>
            <a:off x="389061" y="4254500"/>
            <a:ext cx="23828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2000" dirty="0" smtClean="0">
                <a:solidFill>
                  <a:sysClr val="windowText" lastClr="000000"/>
                </a:solidFill>
                <a:latin typeface="Calibri" pitchFamily="34" charset="0"/>
              </a:rPr>
              <a:t>Chemin critique…</a:t>
            </a:r>
            <a:endParaRPr lang="fr-FR" sz="2000" dirty="0">
              <a:solidFill>
                <a:sysClr val="windowText" lastClr="000000"/>
              </a:solidFill>
              <a:latin typeface="Calibri" pitchFamily="34" charset="0"/>
            </a:endParaRPr>
          </a:p>
        </p:txBody>
      </p:sp>
      <p:grpSp>
        <p:nvGrpSpPr>
          <p:cNvPr id="2" name="Group 40"/>
          <p:cNvGrpSpPr>
            <a:grpSpLocks/>
          </p:cNvGrpSpPr>
          <p:nvPr/>
        </p:nvGrpSpPr>
        <p:grpSpPr bwMode="auto">
          <a:xfrm>
            <a:off x="1779712" y="1534584"/>
            <a:ext cx="5895975" cy="3294063"/>
            <a:chOff x="1018" y="1160"/>
            <a:chExt cx="3714" cy="2490"/>
          </a:xfrm>
        </p:grpSpPr>
        <p:pic>
          <p:nvPicPr>
            <p:cNvPr id="30753" name="Picture 6" descr="p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 y="1160"/>
              <a:ext cx="3714" cy="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4" name="Rectangle 11"/>
            <p:cNvSpPr>
              <a:spLocks noChangeArrowheads="1"/>
            </p:cNvSpPr>
            <p:nvPr/>
          </p:nvSpPr>
          <p:spPr bwMode="auto">
            <a:xfrm>
              <a:off x="1653" y="1985"/>
              <a:ext cx="82" cy="13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55" name="Rectangle 12"/>
            <p:cNvSpPr>
              <a:spLocks noChangeArrowheads="1"/>
            </p:cNvSpPr>
            <p:nvPr/>
          </p:nvSpPr>
          <p:spPr bwMode="auto">
            <a:xfrm>
              <a:off x="2284" y="1402"/>
              <a:ext cx="89" cy="13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56" name="Rectangle 13"/>
            <p:cNvSpPr>
              <a:spLocks noChangeArrowheads="1"/>
            </p:cNvSpPr>
            <p:nvPr/>
          </p:nvSpPr>
          <p:spPr bwMode="auto">
            <a:xfrm>
              <a:off x="2291" y="2583"/>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57" name="Rectangle 14"/>
            <p:cNvSpPr>
              <a:spLocks noChangeArrowheads="1"/>
            </p:cNvSpPr>
            <p:nvPr/>
          </p:nvSpPr>
          <p:spPr bwMode="auto">
            <a:xfrm>
              <a:off x="2908" y="1973"/>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58" name="Rectangle 15"/>
            <p:cNvSpPr>
              <a:spLocks noChangeArrowheads="1"/>
            </p:cNvSpPr>
            <p:nvPr/>
          </p:nvSpPr>
          <p:spPr bwMode="auto">
            <a:xfrm>
              <a:off x="2908" y="3322"/>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59" name="Rectangle 16"/>
            <p:cNvSpPr>
              <a:spLocks noChangeArrowheads="1"/>
            </p:cNvSpPr>
            <p:nvPr/>
          </p:nvSpPr>
          <p:spPr bwMode="auto">
            <a:xfrm>
              <a:off x="3945" y="2794"/>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60" name="Rectangle 17"/>
            <p:cNvSpPr>
              <a:spLocks noChangeArrowheads="1"/>
            </p:cNvSpPr>
            <p:nvPr/>
          </p:nvSpPr>
          <p:spPr bwMode="auto">
            <a:xfrm>
              <a:off x="3640" y="1548"/>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61" name="Rectangle 18"/>
            <p:cNvSpPr>
              <a:spLocks noChangeArrowheads="1"/>
            </p:cNvSpPr>
            <p:nvPr/>
          </p:nvSpPr>
          <p:spPr bwMode="auto">
            <a:xfrm>
              <a:off x="4569" y="2795"/>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grpSp>
      <p:sp>
        <p:nvSpPr>
          <p:cNvPr id="234515" name="Rectangle 19"/>
          <p:cNvSpPr>
            <a:spLocks noChangeArrowheads="1"/>
          </p:cNvSpPr>
          <p:nvPr/>
        </p:nvSpPr>
        <p:spPr bwMode="auto">
          <a:xfrm>
            <a:off x="1844799" y="2280708"/>
            <a:ext cx="215900" cy="16404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25" name="Rectangle 29"/>
          <p:cNvSpPr>
            <a:spLocks noChangeArrowheads="1"/>
          </p:cNvSpPr>
          <p:nvPr/>
        </p:nvSpPr>
        <p:spPr bwMode="auto">
          <a:xfrm>
            <a:off x="2738561" y="2254250"/>
            <a:ext cx="215900" cy="1905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26" name="Rectangle 30"/>
          <p:cNvSpPr>
            <a:spLocks noChangeArrowheads="1"/>
          </p:cNvSpPr>
          <p:nvPr/>
        </p:nvSpPr>
        <p:spPr bwMode="auto">
          <a:xfrm>
            <a:off x="4751511" y="2312724"/>
            <a:ext cx="215900" cy="15345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29" name="Rectangle 33"/>
          <p:cNvSpPr>
            <a:spLocks noChangeArrowheads="1"/>
          </p:cNvSpPr>
          <p:nvPr/>
        </p:nvSpPr>
        <p:spPr bwMode="auto">
          <a:xfrm>
            <a:off x="6334249" y="2153709"/>
            <a:ext cx="215900" cy="17594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0" name="Rectangle 34"/>
          <p:cNvSpPr>
            <a:spLocks noChangeArrowheads="1"/>
          </p:cNvSpPr>
          <p:nvPr/>
        </p:nvSpPr>
        <p:spPr bwMode="auto">
          <a:xfrm>
            <a:off x="3333874" y="3763699"/>
            <a:ext cx="215900" cy="16271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1" name="Rectangle 35"/>
          <p:cNvSpPr>
            <a:spLocks noChangeArrowheads="1"/>
          </p:cNvSpPr>
          <p:nvPr/>
        </p:nvSpPr>
        <p:spPr bwMode="auto">
          <a:xfrm>
            <a:off x="4292725" y="4607719"/>
            <a:ext cx="204787" cy="17330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2" name="Rectangle 36"/>
          <p:cNvSpPr>
            <a:spLocks noChangeArrowheads="1"/>
          </p:cNvSpPr>
          <p:nvPr/>
        </p:nvSpPr>
        <p:spPr bwMode="auto">
          <a:xfrm>
            <a:off x="6369174" y="4294188"/>
            <a:ext cx="247650" cy="16271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3" name="Rectangle 37"/>
          <p:cNvSpPr>
            <a:spLocks noChangeArrowheads="1"/>
          </p:cNvSpPr>
          <p:nvPr/>
        </p:nvSpPr>
        <p:spPr bwMode="auto">
          <a:xfrm>
            <a:off x="7380411" y="4291542"/>
            <a:ext cx="215900" cy="18388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4" name="Rectangle 38"/>
          <p:cNvSpPr>
            <a:spLocks noChangeArrowheads="1"/>
          </p:cNvSpPr>
          <p:nvPr/>
        </p:nvSpPr>
        <p:spPr bwMode="auto">
          <a:xfrm>
            <a:off x="3341811" y="1780646"/>
            <a:ext cx="215900" cy="17197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35" name="Rectangle 39"/>
          <p:cNvSpPr>
            <a:spLocks noChangeArrowheads="1"/>
          </p:cNvSpPr>
          <p:nvPr/>
        </p:nvSpPr>
        <p:spPr bwMode="auto">
          <a:xfrm>
            <a:off x="557336" y="1493574"/>
            <a:ext cx="215900" cy="17197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7" name="Rectangle 41"/>
          <p:cNvSpPr>
            <a:spLocks noChangeArrowheads="1"/>
          </p:cNvSpPr>
          <p:nvPr/>
        </p:nvSpPr>
        <p:spPr bwMode="auto">
          <a:xfrm>
            <a:off x="1844799" y="2090209"/>
            <a:ext cx="215900" cy="19446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8" name="Rectangle 42"/>
          <p:cNvSpPr>
            <a:spLocks noChangeArrowheads="1"/>
          </p:cNvSpPr>
          <p:nvPr/>
        </p:nvSpPr>
        <p:spPr bwMode="auto">
          <a:xfrm>
            <a:off x="2738561" y="2061104"/>
            <a:ext cx="215900" cy="18520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9" name="Rectangle 43"/>
          <p:cNvSpPr>
            <a:spLocks noChangeArrowheads="1"/>
          </p:cNvSpPr>
          <p:nvPr/>
        </p:nvSpPr>
        <p:spPr bwMode="auto">
          <a:xfrm>
            <a:off x="4751511" y="2096823"/>
            <a:ext cx="215900" cy="17330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40" name="Rectangle 44"/>
          <p:cNvSpPr>
            <a:spLocks noChangeArrowheads="1"/>
          </p:cNvSpPr>
          <p:nvPr/>
        </p:nvSpPr>
        <p:spPr bwMode="auto">
          <a:xfrm>
            <a:off x="6334249" y="1964532"/>
            <a:ext cx="222250" cy="17197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41" name="Rectangle 45"/>
          <p:cNvSpPr>
            <a:spLocks noChangeArrowheads="1"/>
          </p:cNvSpPr>
          <p:nvPr/>
        </p:nvSpPr>
        <p:spPr bwMode="auto">
          <a:xfrm>
            <a:off x="3333874" y="3552032"/>
            <a:ext cx="228600" cy="17330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42" name="Rectangle 46"/>
          <p:cNvSpPr>
            <a:spLocks noChangeArrowheads="1"/>
          </p:cNvSpPr>
          <p:nvPr/>
        </p:nvSpPr>
        <p:spPr bwMode="auto">
          <a:xfrm>
            <a:off x="4292725" y="4396053"/>
            <a:ext cx="217487" cy="1746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43" name="Rectangle 47"/>
          <p:cNvSpPr>
            <a:spLocks noChangeArrowheads="1"/>
          </p:cNvSpPr>
          <p:nvPr/>
        </p:nvSpPr>
        <p:spPr bwMode="auto">
          <a:xfrm>
            <a:off x="6369174" y="4082521"/>
            <a:ext cx="260350" cy="19314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44" name="Rectangle 48"/>
          <p:cNvSpPr>
            <a:spLocks noChangeArrowheads="1"/>
          </p:cNvSpPr>
          <p:nvPr/>
        </p:nvSpPr>
        <p:spPr bwMode="auto">
          <a:xfrm>
            <a:off x="7380411" y="4110303"/>
            <a:ext cx="228600" cy="18520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45" name="Rectangle 49"/>
          <p:cNvSpPr>
            <a:spLocks noChangeArrowheads="1"/>
          </p:cNvSpPr>
          <p:nvPr/>
        </p:nvSpPr>
        <p:spPr bwMode="auto">
          <a:xfrm>
            <a:off x="3341811" y="1568980"/>
            <a:ext cx="215900" cy="17197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45" name="Rectangle 50"/>
          <p:cNvSpPr>
            <a:spLocks noChangeArrowheads="1"/>
          </p:cNvSpPr>
          <p:nvPr/>
        </p:nvSpPr>
        <p:spPr bwMode="auto">
          <a:xfrm>
            <a:off x="1854325" y="2614084"/>
            <a:ext cx="180975" cy="17197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49" name="Text Box 53"/>
          <p:cNvSpPr txBox="1">
            <a:spLocks noChangeArrowheads="1"/>
          </p:cNvSpPr>
          <p:nvPr/>
        </p:nvSpPr>
        <p:spPr bwMode="auto">
          <a:xfrm>
            <a:off x="277936" y="2002896"/>
            <a:ext cx="23828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200" dirty="0">
                <a:solidFill>
                  <a:srgbClr val="000099"/>
                </a:solidFill>
                <a:latin typeface="Calibri" pitchFamily="34" charset="0"/>
              </a:rPr>
              <a:t>Dates au plus tôt </a:t>
            </a:r>
            <a:r>
              <a:rPr lang="fr-FR" sz="1200" dirty="0">
                <a:solidFill>
                  <a:srgbClr val="000099"/>
                </a:solidFill>
                <a:latin typeface="Calibri" pitchFamily="34" charset="0"/>
                <a:sym typeface="Wingdings" pitchFamily="2" charset="2"/>
              </a:rPr>
              <a:t></a:t>
            </a:r>
            <a:endParaRPr lang="fr-FR" sz="1200" dirty="0">
              <a:solidFill>
                <a:srgbClr val="000099"/>
              </a:solidFill>
              <a:latin typeface="Calibri" pitchFamily="34" charset="0"/>
            </a:endParaRPr>
          </a:p>
        </p:txBody>
      </p:sp>
      <p:sp>
        <p:nvSpPr>
          <p:cNvPr id="234551" name="Text Box 55"/>
          <p:cNvSpPr txBox="1">
            <a:spLocks noChangeArrowheads="1"/>
          </p:cNvSpPr>
          <p:nvPr/>
        </p:nvSpPr>
        <p:spPr bwMode="auto">
          <a:xfrm>
            <a:off x="7682036" y="4298158"/>
            <a:ext cx="1714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200" dirty="0">
                <a:solidFill>
                  <a:srgbClr val="000099"/>
                </a:solidFill>
                <a:latin typeface="Calibri" pitchFamily="34" charset="0"/>
                <a:sym typeface="Wingdings" pitchFamily="2" charset="2"/>
              </a:rPr>
              <a:t></a:t>
            </a:r>
            <a:r>
              <a:rPr lang="fr-FR" sz="1200" dirty="0">
                <a:solidFill>
                  <a:srgbClr val="000099"/>
                </a:solidFill>
                <a:latin typeface="Calibri" pitchFamily="34" charset="0"/>
              </a:rPr>
              <a:t>Dates au plus tard</a:t>
            </a:r>
          </a:p>
        </p:txBody>
      </p:sp>
      <p:sp>
        <p:nvSpPr>
          <p:cNvPr id="234552" name="Text Box 56"/>
          <p:cNvSpPr txBox="1">
            <a:spLocks noChangeArrowheads="1"/>
          </p:cNvSpPr>
          <p:nvPr/>
        </p:nvSpPr>
        <p:spPr bwMode="auto">
          <a:xfrm>
            <a:off x="4268610" y="1582271"/>
            <a:ext cx="915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400" dirty="0">
                <a:solidFill>
                  <a:srgbClr val="FF0000"/>
                </a:solidFill>
                <a:latin typeface="Calibri" pitchFamily="34" charset="0"/>
              </a:rPr>
              <a:t>Au plus tôt!</a:t>
            </a:r>
          </a:p>
        </p:txBody>
      </p:sp>
      <p:sp>
        <p:nvSpPr>
          <p:cNvPr id="234553" name="Text Box 57"/>
          <p:cNvSpPr txBox="1">
            <a:spLocks noChangeArrowheads="1"/>
          </p:cNvSpPr>
          <p:nvPr/>
        </p:nvSpPr>
        <p:spPr bwMode="auto">
          <a:xfrm>
            <a:off x="5046209" y="1796162"/>
            <a:ext cx="8143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400" dirty="0">
                <a:solidFill>
                  <a:srgbClr val="FF0000"/>
                </a:solidFill>
                <a:latin typeface="Calibri" pitchFamily="34" charset="0"/>
              </a:rPr>
              <a:t>Au plus tard !</a:t>
            </a:r>
          </a:p>
        </p:txBody>
      </p:sp>
      <p:sp>
        <p:nvSpPr>
          <p:cNvPr id="234554" name="Text Box 58"/>
          <p:cNvSpPr txBox="1">
            <a:spLocks noChangeArrowheads="1"/>
          </p:cNvSpPr>
          <p:nvPr/>
        </p:nvSpPr>
        <p:spPr bwMode="auto">
          <a:xfrm>
            <a:off x="393825" y="4699000"/>
            <a:ext cx="2765425" cy="769441"/>
          </a:xfrm>
          <a:prstGeom prst="rect">
            <a:avLst/>
          </a:prstGeom>
          <a:noFill/>
          <a:ln>
            <a:noFill/>
          </a:ln>
          <a:effectLs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2000" i="1" dirty="0">
                <a:solidFill>
                  <a:srgbClr val="00B050"/>
                </a:solidFill>
                <a:latin typeface="Calibri" pitchFamily="34" charset="0"/>
              </a:rPr>
              <a:t>date au plus tôt = date au plus tard. </a:t>
            </a:r>
            <a:r>
              <a:rPr lang="fr-FR" sz="2400" i="1" dirty="0">
                <a:solidFill>
                  <a:srgbClr val="00B050"/>
                </a:solidFill>
                <a:latin typeface="Calibri" pitchFamily="34" charset="0"/>
              </a:rPr>
              <a:t>…</a:t>
            </a:r>
            <a:endParaRPr lang="fr-FR" sz="2000" i="1" dirty="0">
              <a:solidFill>
                <a:srgbClr val="00B050"/>
              </a:solidFill>
              <a:latin typeface="Calibri" pitchFamily="34" charset="0"/>
            </a:endParaRPr>
          </a:p>
        </p:txBody>
      </p:sp>
      <p:sp>
        <p:nvSpPr>
          <p:cNvPr id="3" name="Rectangle 2"/>
          <p:cNvSpPr>
            <a:spLocks noChangeArrowheads="1"/>
          </p:cNvSpPr>
          <p:nvPr/>
        </p:nvSpPr>
        <p:spPr bwMode="auto">
          <a:xfrm>
            <a:off x="2660774" y="683949"/>
            <a:ext cx="2523824" cy="620448"/>
          </a:xfrm>
          <a:prstGeom prst="wedgeRectCallout">
            <a:avLst>
              <a:gd name="adj1" fmla="val -19618"/>
              <a:gd name="adj2" fmla="val 80740"/>
            </a:avLst>
          </a:prstGeom>
          <a:solidFill>
            <a:schemeClr val="accent5">
              <a:lumMod val="40000"/>
              <a:lumOff val="60000"/>
            </a:schemeClr>
          </a:solidFill>
          <a:ln w="12700" algn="ctr">
            <a:solidFill>
              <a:schemeClr val="tx1"/>
            </a:solidFill>
            <a:round/>
            <a:headEnd/>
            <a:tailEnd/>
          </a:ln>
        </p:spPr>
        <p:txBody>
          <a:bodyPr/>
          <a:lstStyle/>
          <a:p>
            <a:pPr eaLnBrk="0" hangingPunct="0"/>
            <a:r>
              <a:rPr lang="fr-FR" sz="1400" dirty="0" smtClean="0">
                <a:solidFill>
                  <a:sysClr val="windowText" lastClr="000000"/>
                </a:solidFill>
                <a:latin typeface="Calibri" pitchFamily="34" charset="0"/>
              </a:rPr>
              <a:t>Marge </a:t>
            </a:r>
            <a:r>
              <a:rPr lang="fr-FR" sz="1400" dirty="0">
                <a:solidFill>
                  <a:sysClr val="windowText" lastClr="000000"/>
                </a:solidFill>
                <a:latin typeface="Calibri" pitchFamily="34" charset="0"/>
              </a:rPr>
              <a:t>libre = délai de retard à la mise en route d'une tâche</a:t>
            </a:r>
          </a:p>
        </p:txBody>
      </p:sp>
      <p:cxnSp>
        <p:nvCxnSpPr>
          <p:cNvPr id="5" name="Connecteur droit avec flèche 4"/>
          <p:cNvCxnSpPr/>
          <p:nvPr/>
        </p:nvCxnSpPr>
        <p:spPr bwMode="auto">
          <a:xfrm>
            <a:off x="2417738" y="4254501"/>
            <a:ext cx="370036" cy="353219"/>
          </a:xfrm>
          <a:prstGeom prst="straightConnector1">
            <a:avLst/>
          </a:prstGeom>
          <a:solidFill>
            <a:schemeClr val="accent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5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3453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3453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454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3454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3453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455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3455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34542"/>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34540"/>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3454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34544"/>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455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3453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34532"/>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234529"/>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234531"/>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345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3452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34553"/>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234530"/>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234534"/>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234525"/>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234515"/>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34505"/>
                                        </p:tgtEl>
                                        <p:attrNameLst>
                                          <p:attrName>style.visibility</p:attrName>
                                        </p:attrNameLst>
                                      </p:cBhvr>
                                      <p:to>
                                        <p:strVal val="visible"/>
                                      </p:to>
                                    </p:set>
                                  </p:childTnLst>
                                </p:cTn>
                              </p:par>
                            </p:childTnLst>
                          </p:cTn>
                        </p:par>
                        <p:par>
                          <p:cTn id="103" fill="hold">
                            <p:stCondLst>
                              <p:cond delay="0"/>
                            </p:stCondLst>
                            <p:childTnLst>
                              <p:par>
                                <p:cTn id="104" presetID="22" presetClass="entr" presetSubtype="1" fill="hold" nodeType="after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wipe(up)">
                                      <p:cBhvr>
                                        <p:cTn id="106" dur="500"/>
                                        <p:tgtEl>
                                          <p:spTgt spid="5"/>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34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5" grpId="0"/>
      <p:bldP spid="234515" grpId="0" animBg="1"/>
      <p:bldP spid="234525" grpId="0" animBg="1"/>
      <p:bldP spid="234526" grpId="0" animBg="1"/>
      <p:bldP spid="234529" grpId="0" animBg="1"/>
      <p:bldP spid="234530" grpId="0" animBg="1"/>
      <p:bldP spid="234531" grpId="0" animBg="1"/>
      <p:bldP spid="234532" grpId="0" animBg="1"/>
      <p:bldP spid="234533" grpId="0" animBg="1"/>
      <p:bldP spid="234534" grpId="0" animBg="1"/>
      <p:bldP spid="234537" grpId="0" animBg="1"/>
      <p:bldP spid="234538" grpId="0" animBg="1"/>
      <p:bldP spid="234539" grpId="0" animBg="1"/>
      <p:bldP spid="234540" grpId="0" animBg="1"/>
      <p:bldP spid="234541" grpId="0" animBg="1"/>
      <p:bldP spid="234542" grpId="0" animBg="1"/>
      <p:bldP spid="234543" grpId="0" animBg="1"/>
      <p:bldP spid="234544" grpId="0" animBg="1"/>
      <p:bldP spid="234545" grpId="0" animBg="1"/>
      <p:bldP spid="234549" grpId="0"/>
      <p:bldP spid="234551" grpId="0"/>
      <p:bldP spid="234552" grpId="0"/>
      <p:bldP spid="234552" grpId="1"/>
      <p:bldP spid="234553" grpId="0"/>
      <p:bldP spid="234553" grpId="1"/>
      <p:bldP spid="234554"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ZoneTexte 35"/>
          <p:cNvSpPr txBox="1"/>
          <p:nvPr/>
        </p:nvSpPr>
        <p:spPr>
          <a:xfrm>
            <a:off x="4292364" y="30024"/>
            <a:ext cx="3590150" cy="523220"/>
          </a:xfrm>
          <a:prstGeom prst="rect">
            <a:avLst/>
          </a:prstGeom>
          <a:noFill/>
        </p:spPr>
        <p:txBody>
          <a:bodyPr wrap="none" rtlCol="0">
            <a:spAutoFit/>
          </a:bodyPr>
          <a:lstStyle/>
          <a:p>
            <a:pPr algn="ctr" fontAlgn="auto">
              <a:spcBef>
                <a:spcPts val="0"/>
              </a:spcBef>
              <a:spcAft>
                <a:spcPts val="0"/>
              </a:spcAft>
            </a:pPr>
            <a:r>
              <a:rPr lang="fr-FR" sz="2800" dirty="0" smtClean="0">
                <a:solidFill>
                  <a:prstClr val="black"/>
                </a:solidFill>
                <a:latin typeface="Calibri"/>
              </a:rPr>
              <a:t>Cycle de vie d’un projet</a:t>
            </a:r>
            <a:endParaRPr lang="fr-FR" sz="2800" dirty="0">
              <a:solidFill>
                <a:prstClr val="black"/>
              </a:solidFill>
              <a:latin typeface="Calibri"/>
            </a:endParaRPr>
          </a:p>
        </p:txBody>
      </p:sp>
      <p:grpSp>
        <p:nvGrpSpPr>
          <p:cNvPr id="41" name="Groupe 40"/>
          <p:cNvGrpSpPr/>
          <p:nvPr/>
        </p:nvGrpSpPr>
        <p:grpSpPr>
          <a:xfrm>
            <a:off x="3202211" y="463880"/>
            <a:ext cx="5652484" cy="3251615"/>
            <a:chOff x="3202211" y="463880"/>
            <a:chExt cx="5652484" cy="3251615"/>
          </a:xfrm>
        </p:grpSpPr>
        <p:sp>
          <p:nvSpPr>
            <p:cNvPr id="42" name="Rectangle 41"/>
            <p:cNvSpPr/>
            <p:nvPr/>
          </p:nvSpPr>
          <p:spPr>
            <a:xfrm>
              <a:off x="3202211" y="588382"/>
              <a:ext cx="5541829" cy="3010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Organigramme : Processus 42"/>
            <p:cNvSpPr/>
            <p:nvPr/>
          </p:nvSpPr>
          <p:spPr>
            <a:xfrm>
              <a:off x="3227264" y="463880"/>
              <a:ext cx="5596909" cy="204269"/>
            </a:xfrm>
            <a:prstGeom prst="flowChartProcess">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4" name="Organigramme : Processus 43"/>
            <p:cNvSpPr/>
            <p:nvPr/>
          </p:nvSpPr>
          <p:spPr>
            <a:xfrm>
              <a:off x="8742479" y="608723"/>
              <a:ext cx="112216" cy="3106772"/>
            </a:xfrm>
            <a:prstGeom prst="flowChartProcess">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aphicFrame>
        <p:nvGraphicFramePr>
          <p:cNvPr id="45" name="Tableau 44"/>
          <p:cNvGraphicFramePr>
            <a:graphicFrameLocks noGrp="1"/>
          </p:cNvGraphicFramePr>
          <p:nvPr>
            <p:extLst>
              <p:ext uri="{D42A27DB-BD31-4B8C-83A1-F6EECF244321}">
                <p14:modId xmlns:p14="http://schemas.microsoft.com/office/powerpoint/2010/main" val="3510739937"/>
              </p:ext>
            </p:extLst>
          </p:nvPr>
        </p:nvGraphicFramePr>
        <p:xfrm>
          <a:off x="2987823" y="4081636"/>
          <a:ext cx="5817535" cy="1440161"/>
        </p:xfrm>
        <a:graphic>
          <a:graphicData uri="http://schemas.openxmlformats.org/drawingml/2006/table">
            <a:tbl>
              <a:tblPr firstRow="1" bandRow="1">
                <a:tableStyleId>{5C22544A-7EE6-4342-B048-85BDC9FD1C3A}</a:tableStyleId>
              </a:tblPr>
              <a:tblGrid>
                <a:gridCol w="1224137"/>
                <a:gridCol w="1535463"/>
                <a:gridCol w="1342508"/>
                <a:gridCol w="1715427"/>
              </a:tblGrid>
              <a:tr h="235523">
                <a:tc>
                  <a:txBody>
                    <a:bodyPr/>
                    <a:lstStyle/>
                    <a:p>
                      <a:r>
                        <a:rPr lang="fr-FR" sz="900" dirty="0" smtClean="0">
                          <a:solidFill>
                            <a:schemeClr val="accent6">
                              <a:lumMod val="75000"/>
                            </a:schemeClr>
                          </a:solidFill>
                        </a:rPr>
                        <a:t>Définition</a:t>
                      </a:r>
                      <a:endParaRPr lang="fr-FR" sz="900" dirty="0">
                        <a:solidFill>
                          <a:schemeClr val="accent6">
                            <a:lumMod val="75000"/>
                          </a:schemeClr>
                        </a:solidFill>
                      </a:endParaRPr>
                    </a:p>
                  </a:txBody>
                  <a:tcPr/>
                </a:tc>
                <a:tc>
                  <a:txBody>
                    <a:bodyPr/>
                    <a:lstStyle/>
                    <a:p>
                      <a:r>
                        <a:rPr lang="fr-FR" sz="900" dirty="0" smtClean="0">
                          <a:solidFill>
                            <a:schemeClr val="accent4">
                              <a:lumMod val="75000"/>
                            </a:schemeClr>
                          </a:solidFill>
                        </a:rPr>
                        <a:t>Montage</a:t>
                      </a:r>
                      <a:endParaRPr lang="fr-FR" sz="900" dirty="0">
                        <a:solidFill>
                          <a:schemeClr val="accent4">
                            <a:lumMod val="75000"/>
                          </a:schemeClr>
                        </a:solidFill>
                      </a:endParaRPr>
                    </a:p>
                  </a:txBody>
                  <a:tcPr/>
                </a:tc>
                <a:tc>
                  <a:txBody>
                    <a:bodyPr/>
                    <a:lstStyle/>
                    <a:p>
                      <a:r>
                        <a:rPr lang="fr-FR" sz="900" dirty="0" smtClean="0">
                          <a:solidFill>
                            <a:srgbClr val="FFFF00"/>
                          </a:solidFill>
                        </a:rPr>
                        <a:t>Exécution</a:t>
                      </a:r>
                      <a:endParaRPr lang="fr-FR" sz="900" dirty="0">
                        <a:solidFill>
                          <a:srgbClr val="FFFF00"/>
                        </a:solidFill>
                      </a:endParaRPr>
                    </a:p>
                  </a:txBody>
                  <a:tcPr/>
                </a:tc>
                <a:tc>
                  <a:txBody>
                    <a:bodyPr/>
                    <a:lstStyle/>
                    <a:p>
                      <a:r>
                        <a:rPr lang="fr-FR" sz="900" dirty="0" smtClean="0">
                          <a:solidFill>
                            <a:schemeClr val="tx1"/>
                          </a:solidFill>
                        </a:rPr>
                        <a:t>Clôture</a:t>
                      </a:r>
                      <a:endParaRPr lang="fr-FR" sz="900" dirty="0">
                        <a:solidFill>
                          <a:schemeClr val="tx1"/>
                        </a:solidFill>
                      </a:endParaRPr>
                    </a:p>
                  </a:txBody>
                  <a:tcPr/>
                </a:tc>
              </a:tr>
              <a:tr h="235523">
                <a:tc>
                  <a:txBody>
                    <a:bodyPr/>
                    <a:lstStyle/>
                    <a:p>
                      <a:r>
                        <a:rPr lang="fr-FR" sz="900" dirty="0" smtClean="0"/>
                        <a:t>1 – Objectifs </a:t>
                      </a:r>
                      <a:r>
                        <a:rPr lang="fr-FR" sz="900" dirty="0" err="1" smtClean="0"/>
                        <a:t>g</a:t>
                      </a:r>
                      <a:r>
                        <a:rPr lang="fr-FR" sz="900" baseline="30000" dirty="0" err="1" smtClean="0"/>
                        <a:t>aux</a:t>
                      </a:r>
                      <a:endParaRPr lang="fr-FR" sz="900" baseline="30000" dirty="0" smtClean="0"/>
                    </a:p>
                  </a:txBody>
                  <a:tcPr/>
                </a:tc>
                <a:tc>
                  <a:txBody>
                    <a:bodyPr/>
                    <a:lstStyle/>
                    <a:p>
                      <a:r>
                        <a:rPr lang="fr-FR" sz="900" dirty="0" smtClean="0"/>
                        <a:t>1 – C.</a:t>
                      </a:r>
                      <a:r>
                        <a:rPr lang="fr-FR" sz="900" baseline="0" dirty="0" smtClean="0"/>
                        <a:t> des charges</a:t>
                      </a:r>
                      <a:endParaRPr lang="fr-FR" sz="900" dirty="0"/>
                    </a:p>
                  </a:txBody>
                  <a:tcPr/>
                </a:tc>
                <a:tc>
                  <a:txBody>
                    <a:bodyPr/>
                    <a:lstStyle/>
                    <a:p>
                      <a:r>
                        <a:rPr lang="fr-FR" sz="900" dirty="0" smtClean="0"/>
                        <a:t>1 – Suivi / pilotage</a:t>
                      </a:r>
                      <a:endParaRPr lang="fr-FR" sz="900" dirty="0"/>
                    </a:p>
                  </a:txBody>
                  <a:tcPr/>
                </a:tc>
                <a:tc>
                  <a:txBody>
                    <a:bodyPr/>
                    <a:lstStyle/>
                    <a:p>
                      <a:r>
                        <a:rPr lang="fr-FR" sz="900" dirty="0" smtClean="0"/>
                        <a:t>1 – Livraison/transfert</a:t>
                      </a:r>
                      <a:endParaRPr lang="fr-FR" sz="900" dirty="0"/>
                    </a:p>
                  </a:txBody>
                  <a:tcPr/>
                </a:tc>
              </a:tr>
              <a:tr h="235523">
                <a:tc>
                  <a:txBody>
                    <a:bodyPr/>
                    <a:lstStyle/>
                    <a:p>
                      <a:r>
                        <a:rPr lang="fr-FR" sz="900" dirty="0" smtClean="0"/>
                        <a:t>2 – Charte de projet.</a:t>
                      </a:r>
                      <a:endParaRPr lang="fr-FR" sz="900" dirty="0"/>
                    </a:p>
                  </a:txBody>
                  <a:tcPr/>
                </a:tc>
                <a:tc>
                  <a:txBody>
                    <a:bodyPr/>
                    <a:lstStyle/>
                    <a:p>
                      <a:r>
                        <a:rPr lang="fr-FR" sz="900" dirty="0" smtClean="0"/>
                        <a:t>2 – Lots de travail</a:t>
                      </a:r>
                      <a:endParaRPr lang="fr-FR" sz="900" dirty="0"/>
                    </a:p>
                  </a:txBody>
                  <a:tcPr/>
                </a:tc>
                <a:tc>
                  <a:txBody>
                    <a:bodyPr/>
                    <a:lstStyle/>
                    <a:p>
                      <a:r>
                        <a:rPr lang="fr-FR" sz="900" dirty="0" smtClean="0"/>
                        <a:t>2 – </a:t>
                      </a:r>
                      <a:r>
                        <a:rPr lang="fr-FR" sz="900" dirty="0" err="1" smtClean="0"/>
                        <a:t>Modifs</a:t>
                      </a:r>
                      <a:r>
                        <a:rPr lang="fr-FR" sz="900" dirty="0" smtClean="0"/>
                        <a:t>  </a:t>
                      </a:r>
                      <a:r>
                        <a:rPr lang="fr-FR" sz="900" dirty="0" err="1" smtClean="0"/>
                        <a:t>CdC</a:t>
                      </a:r>
                      <a:endParaRPr lang="fr-FR" sz="900" dirty="0"/>
                    </a:p>
                  </a:txBody>
                  <a:tcPr/>
                </a:tc>
                <a:tc>
                  <a:txBody>
                    <a:bodyPr/>
                    <a:lstStyle/>
                    <a:p>
                      <a:r>
                        <a:rPr lang="fr-FR" sz="900" dirty="0" smtClean="0"/>
                        <a:t>2 – Formation MOA</a:t>
                      </a:r>
                      <a:endParaRPr lang="fr-FR" sz="900" dirty="0"/>
                    </a:p>
                  </a:txBody>
                  <a:tcPr/>
                </a:tc>
              </a:tr>
              <a:tr h="235523">
                <a:tc>
                  <a:txBody>
                    <a:bodyPr/>
                    <a:lstStyle/>
                    <a:p>
                      <a:r>
                        <a:rPr lang="fr-FR" sz="900" dirty="0" smtClean="0"/>
                        <a:t>3 – CR,</a:t>
                      </a:r>
                      <a:r>
                        <a:rPr lang="fr-FR" sz="900" baseline="0" dirty="0" smtClean="0"/>
                        <a:t> </a:t>
                      </a:r>
                      <a:r>
                        <a:rPr lang="fr-FR" sz="900" baseline="0" dirty="0" err="1" smtClean="0"/>
                        <a:t>Todo</a:t>
                      </a:r>
                      <a:r>
                        <a:rPr lang="fr-FR" sz="900" baseline="0" dirty="0" smtClean="0"/>
                        <a:t> </a:t>
                      </a:r>
                      <a:r>
                        <a:rPr lang="fr-FR" sz="900" baseline="0" dirty="0" err="1" smtClean="0"/>
                        <a:t>list</a:t>
                      </a:r>
                      <a:endParaRPr lang="fr-FR"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3 – Responsabilités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3 – Gestion</a:t>
                      </a:r>
                      <a:r>
                        <a:rPr lang="fr-FR" sz="900" baseline="0" dirty="0" smtClean="0"/>
                        <a:t> des risques</a:t>
                      </a:r>
                      <a:endParaRPr lang="fr-FR"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3 – Post Mortem</a:t>
                      </a:r>
                    </a:p>
                  </a:txBody>
                  <a:tcPr/>
                </a:tc>
              </a:tr>
              <a:tr h="235523">
                <a:tc>
                  <a:txBody>
                    <a:bodyPr/>
                    <a:lstStyle/>
                    <a:p>
                      <a:endParaRPr lang="fr-FR" sz="900" dirty="0"/>
                    </a:p>
                  </a:txBody>
                  <a:tcPr/>
                </a:tc>
                <a:tc>
                  <a:txBody>
                    <a:bodyPr/>
                    <a:lstStyle/>
                    <a:p>
                      <a:r>
                        <a:rPr lang="fr-FR" sz="900" dirty="0" smtClean="0"/>
                        <a:t>4 – Planning</a:t>
                      </a:r>
                      <a:endParaRPr lang="fr-FR" sz="900" dirty="0"/>
                    </a:p>
                  </a:txBody>
                  <a:tcPr/>
                </a:tc>
                <a:tc>
                  <a:txBody>
                    <a:bodyPr/>
                    <a:lstStyle/>
                    <a:p>
                      <a:r>
                        <a:rPr lang="fr-FR" sz="900" dirty="0" smtClean="0"/>
                        <a:t>4 – Prototypage, tests</a:t>
                      </a:r>
                      <a:endParaRPr lang="fr-FR" sz="900" dirty="0"/>
                    </a:p>
                  </a:txBody>
                  <a:tcPr/>
                </a:tc>
                <a:tc>
                  <a:txBody>
                    <a:bodyPr/>
                    <a:lstStyle/>
                    <a:p>
                      <a:r>
                        <a:rPr lang="fr-FR" sz="900" dirty="0" smtClean="0"/>
                        <a:t>4 – Réaffectation</a:t>
                      </a:r>
                      <a:endParaRPr lang="fr-FR" sz="900" dirty="0"/>
                    </a:p>
                  </a:txBody>
                  <a:tcPr/>
                </a:tc>
              </a:tr>
              <a:tr h="262546">
                <a:tc>
                  <a:txBody>
                    <a:bodyPr/>
                    <a:lstStyle/>
                    <a:p>
                      <a:endParaRPr lang="fr-FR" sz="9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5 – Budget / Ressources</a:t>
                      </a:r>
                    </a:p>
                  </a:txBody>
                  <a:tcPr/>
                </a:tc>
                <a:tc>
                  <a:txBody>
                    <a:bodyPr/>
                    <a:lstStyle/>
                    <a:p>
                      <a:endParaRPr lang="fr-FR" sz="900" dirty="0"/>
                    </a:p>
                  </a:txBody>
                  <a:tcPr/>
                </a:tc>
                <a:tc>
                  <a:txBody>
                    <a:bodyPr/>
                    <a:lstStyle/>
                    <a:p>
                      <a:endParaRPr lang="fr-FR" sz="900" dirty="0"/>
                    </a:p>
                  </a:txBody>
                  <a:tcPr/>
                </a:tc>
              </a:tr>
            </a:tbl>
          </a:graphicData>
        </a:graphic>
      </p:graphicFrame>
      <p:grpSp>
        <p:nvGrpSpPr>
          <p:cNvPr id="47" name="Groupe 46"/>
          <p:cNvGrpSpPr/>
          <p:nvPr/>
        </p:nvGrpSpPr>
        <p:grpSpPr>
          <a:xfrm>
            <a:off x="3212150" y="3553799"/>
            <a:ext cx="5811660" cy="350051"/>
            <a:chOff x="3212150" y="3840654"/>
            <a:chExt cx="5811660" cy="350051"/>
          </a:xfrm>
        </p:grpSpPr>
        <p:cxnSp>
          <p:nvCxnSpPr>
            <p:cNvPr id="48" name="Connecteur droit avec flèche 47"/>
            <p:cNvCxnSpPr/>
            <p:nvPr/>
          </p:nvCxnSpPr>
          <p:spPr>
            <a:xfrm>
              <a:off x="3212150" y="3885490"/>
              <a:ext cx="554182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3214288" y="3852151"/>
              <a:ext cx="686406" cy="338554"/>
            </a:xfrm>
            <a:prstGeom prst="rect">
              <a:avLst/>
            </a:prstGeom>
            <a:noFill/>
            <a:ln w="19050">
              <a:noFill/>
            </a:ln>
          </p:spPr>
          <p:txBody>
            <a:bodyPr wrap="none" rtlCol="0">
              <a:spAutoFit/>
            </a:bodyPr>
            <a:lstStyle/>
            <a:p>
              <a:r>
                <a:rPr lang="fr-FR" sz="1600" dirty="0" smtClean="0"/>
                <a:t>Début</a:t>
              </a:r>
              <a:endParaRPr lang="fr-FR" sz="1800" dirty="0"/>
            </a:p>
          </p:txBody>
        </p:sp>
        <p:sp>
          <p:nvSpPr>
            <p:cNvPr id="50" name="ZoneTexte 49"/>
            <p:cNvSpPr txBox="1"/>
            <p:nvPr/>
          </p:nvSpPr>
          <p:spPr>
            <a:xfrm>
              <a:off x="8565030" y="3840654"/>
              <a:ext cx="458780" cy="338554"/>
            </a:xfrm>
            <a:prstGeom prst="rect">
              <a:avLst/>
            </a:prstGeom>
            <a:noFill/>
            <a:ln w="19050">
              <a:noFill/>
            </a:ln>
          </p:spPr>
          <p:txBody>
            <a:bodyPr wrap="none" rtlCol="0">
              <a:spAutoFit/>
            </a:bodyPr>
            <a:lstStyle/>
            <a:p>
              <a:r>
                <a:rPr lang="fr-FR" sz="1600" dirty="0"/>
                <a:t>Fin</a:t>
              </a:r>
              <a:endParaRPr lang="fr-FR" sz="1800" dirty="0"/>
            </a:p>
          </p:txBody>
        </p:sp>
      </p:grpSp>
      <p:sp>
        <p:nvSpPr>
          <p:cNvPr id="51" name="ZoneTexte 50"/>
          <p:cNvSpPr txBox="1"/>
          <p:nvPr/>
        </p:nvSpPr>
        <p:spPr>
          <a:xfrm>
            <a:off x="3275856" y="1964343"/>
            <a:ext cx="1133644" cy="369332"/>
          </a:xfrm>
          <a:prstGeom prst="rect">
            <a:avLst/>
          </a:prstGeom>
          <a:noFill/>
        </p:spPr>
        <p:txBody>
          <a:bodyPr wrap="none" rtlCol="0">
            <a:spAutoFit/>
          </a:bodyPr>
          <a:lstStyle/>
          <a:p>
            <a:r>
              <a:rPr lang="fr-FR" sz="1800" dirty="0" smtClean="0"/>
              <a:t>Définition</a:t>
            </a:r>
            <a:endParaRPr lang="fr-FR" dirty="0" smtClean="0"/>
          </a:p>
        </p:txBody>
      </p:sp>
      <p:sp>
        <p:nvSpPr>
          <p:cNvPr id="52" name="ZoneTexte 51"/>
          <p:cNvSpPr txBox="1"/>
          <p:nvPr/>
        </p:nvSpPr>
        <p:spPr>
          <a:xfrm>
            <a:off x="4211960" y="1489348"/>
            <a:ext cx="1030603" cy="369332"/>
          </a:xfrm>
          <a:prstGeom prst="rect">
            <a:avLst/>
          </a:prstGeom>
          <a:noFill/>
        </p:spPr>
        <p:txBody>
          <a:bodyPr wrap="none" rtlCol="0">
            <a:spAutoFit/>
          </a:bodyPr>
          <a:lstStyle/>
          <a:p>
            <a:r>
              <a:rPr lang="fr-FR" sz="1800" dirty="0"/>
              <a:t>Montage</a:t>
            </a:r>
          </a:p>
        </p:txBody>
      </p:sp>
      <p:sp>
        <p:nvSpPr>
          <p:cNvPr id="53" name="ZoneTexte 52"/>
          <p:cNvSpPr txBox="1"/>
          <p:nvPr/>
        </p:nvSpPr>
        <p:spPr>
          <a:xfrm>
            <a:off x="5814659" y="776013"/>
            <a:ext cx="1120820" cy="369332"/>
          </a:xfrm>
          <a:prstGeom prst="rect">
            <a:avLst/>
          </a:prstGeom>
          <a:noFill/>
        </p:spPr>
        <p:txBody>
          <a:bodyPr wrap="none" rtlCol="0">
            <a:spAutoFit/>
          </a:bodyPr>
          <a:lstStyle/>
          <a:p>
            <a:r>
              <a:rPr lang="fr-FR" sz="1800" dirty="0"/>
              <a:t>Exécution</a:t>
            </a:r>
          </a:p>
        </p:txBody>
      </p:sp>
      <p:sp>
        <p:nvSpPr>
          <p:cNvPr id="54" name="ZoneTexte 53"/>
          <p:cNvSpPr txBox="1"/>
          <p:nvPr/>
        </p:nvSpPr>
        <p:spPr>
          <a:xfrm>
            <a:off x="7857347" y="1893729"/>
            <a:ext cx="877163" cy="369332"/>
          </a:xfrm>
          <a:prstGeom prst="rect">
            <a:avLst/>
          </a:prstGeom>
          <a:noFill/>
        </p:spPr>
        <p:txBody>
          <a:bodyPr wrap="none" rtlCol="0">
            <a:spAutoFit/>
          </a:bodyPr>
          <a:lstStyle/>
          <a:p>
            <a:r>
              <a:rPr lang="fr-FR" sz="1800" dirty="0"/>
              <a:t>Clôture</a:t>
            </a:r>
          </a:p>
        </p:txBody>
      </p:sp>
      <p:sp>
        <p:nvSpPr>
          <p:cNvPr id="55" name="ZoneTexte 54"/>
          <p:cNvSpPr txBox="1"/>
          <p:nvPr/>
        </p:nvSpPr>
        <p:spPr>
          <a:xfrm rot="16200000">
            <a:off x="2180740" y="1844571"/>
            <a:ext cx="1610377" cy="369332"/>
          </a:xfrm>
          <a:prstGeom prst="rect">
            <a:avLst/>
          </a:prstGeom>
          <a:noFill/>
        </p:spPr>
        <p:txBody>
          <a:bodyPr wrap="none" rtlCol="0">
            <a:spAutoFit/>
          </a:bodyPr>
          <a:lstStyle/>
          <a:p>
            <a:r>
              <a:rPr lang="fr-FR" sz="1800" dirty="0" smtClean="0"/>
              <a:t>Niveau d’effort</a:t>
            </a:r>
          </a:p>
        </p:txBody>
      </p:sp>
      <p:sp>
        <p:nvSpPr>
          <p:cNvPr id="56" name="Forme libre 55"/>
          <p:cNvSpPr/>
          <p:nvPr/>
        </p:nvSpPr>
        <p:spPr>
          <a:xfrm>
            <a:off x="3199316" y="2499623"/>
            <a:ext cx="1654232" cy="1098496"/>
          </a:xfrm>
          <a:custGeom>
            <a:avLst/>
            <a:gdLst>
              <a:gd name="connsiteX0" fmla="*/ 0 w 2149434"/>
              <a:gd name="connsiteY0" fmla="*/ 1264724 h 1264724"/>
              <a:gd name="connsiteX1" fmla="*/ 1086592 w 2149434"/>
              <a:gd name="connsiteY1" fmla="*/ 2 h 1264724"/>
              <a:gd name="connsiteX2" fmla="*/ 2149434 w 2149434"/>
              <a:gd name="connsiteY2" fmla="*/ 1252848 h 1264724"/>
            </a:gdLst>
            <a:ahLst/>
            <a:cxnLst>
              <a:cxn ang="0">
                <a:pos x="connsiteX0" y="connsiteY0"/>
              </a:cxn>
              <a:cxn ang="0">
                <a:pos x="connsiteX1" y="connsiteY1"/>
              </a:cxn>
              <a:cxn ang="0">
                <a:pos x="connsiteX2" y="connsiteY2"/>
              </a:cxn>
            </a:cxnLst>
            <a:rect l="l" t="t" r="r" b="b"/>
            <a:pathLst>
              <a:path w="2149434" h="1264724">
                <a:moveTo>
                  <a:pt x="0" y="1264724"/>
                </a:moveTo>
                <a:cubicBezTo>
                  <a:pt x="364176" y="633352"/>
                  <a:pt x="728353" y="1981"/>
                  <a:pt x="1086592" y="2"/>
                </a:cubicBezTo>
                <a:cubicBezTo>
                  <a:pt x="1444831" y="-1977"/>
                  <a:pt x="1943595" y="1007425"/>
                  <a:pt x="2149434" y="1252848"/>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56"/>
          <p:cNvSpPr/>
          <p:nvPr/>
        </p:nvSpPr>
        <p:spPr>
          <a:xfrm>
            <a:off x="3194746" y="1973585"/>
            <a:ext cx="4743351" cy="1629691"/>
          </a:xfrm>
          <a:custGeom>
            <a:avLst/>
            <a:gdLst>
              <a:gd name="connsiteX0" fmla="*/ 0 w 6163294"/>
              <a:gd name="connsiteY0" fmla="*/ 1876301 h 1876301"/>
              <a:gd name="connsiteX1" fmla="*/ 2470068 w 6163294"/>
              <a:gd name="connsiteY1" fmla="*/ 0 h 1876301"/>
              <a:gd name="connsiteX2" fmla="*/ 6163294 w 6163294"/>
              <a:gd name="connsiteY2" fmla="*/ 1870364 h 1876301"/>
            </a:gdLst>
            <a:ahLst/>
            <a:cxnLst>
              <a:cxn ang="0">
                <a:pos x="connsiteX0" y="connsiteY0"/>
              </a:cxn>
              <a:cxn ang="0">
                <a:pos x="connsiteX1" y="connsiteY1"/>
              </a:cxn>
              <a:cxn ang="0">
                <a:pos x="connsiteX2" y="connsiteY2"/>
              </a:cxn>
            </a:cxnLst>
            <a:rect l="l" t="t" r="r" b="b"/>
            <a:pathLst>
              <a:path w="6163294" h="1876301">
                <a:moveTo>
                  <a:pt x="0" y="1876301"/>
                </a:moveTo>
                <a:cubicBezTo>
                  <a:pt x="721426" y="938645"/>
                  <a:pt x="1442852" y="989"/>
                  <a:pt x="2470068" y="0"/>
                </a:cubicBezTo>
                <a:cubicBezTo>
                  <a:pt x="3497284" y="-990"/>
                  <a:pt x="5571507" y="1618013"/>
                  <a:pt x="6163294" y="1870364"/>
                </a:cubicBezTo>
              </a:path>
            </a:pathLst>
          </a:custGeom>
          <a:no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Forme libre 57"/>
          <p:cNvSpPr/>
          <p:nvPr/>
        </p:nvSpPr>
        <p:spPr>
          <a:xfrm>
            <a:off x="3194746" y="1151275"/>
            <a:ext cx="5547618" cy="2452000"/>
          </a:xfrm>
          <a:custGeom>
            <a:avLst/>
            <a:gdLst>
              <a:gd name="connsiteX0" fmla="*/ 0 w 7208322"/>
              <a:gd name="connsiteY0" fmla="*/ 2168100 h 2168100"/>
              <a:gd name="connsiteX1" fmla="*/ 1442852 w 7208322"/>
              <a:gd name="connsiteY1" fmla="*/ 1835591 h 2168100"/>
              <a:gd name="connsiteX2" fmla="*/ 2291938 w 7208322"/>
              <a:gd name="connsiteY2" fmla="*/ 1265576 h 2168100"/>
              <a:gd name="connsiteX3" fmla="*/ 3348842 w 7208322"/>
              <a:gd name="connsiteY3" fmla="*/ 173046 h 2168100"/>
              <a:gd name="connsiteX4" fmla="*/ 4886696 w 7208322"/>
              <a:gd name="connsiteY4" fmla="*/ 208672 h 2168100"/>
              <a:gd name="connsiteX5" fmla="*/ 7208322 w 7208322"/>
              <a:gd name="connsiteY5" fmla="*/ 2150287 h 216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8322" h="2168100">
                <a:moveTo>
                  <a:pt x="0" y="2168100"/>
                </a:moveTo>
                <a:cubicBezTo>
                  <a:pt x="530431" y="2077056"/>
                  <a:pt x="1060862" y="1986012"/>
                  <a:pt x="1442852" y="1835591"/>
                </a:cubicBezTo>
                <a:cubicBezTo>
                  <a:pt x="1824842" y="1685170"/>
                  <a:pt x="1974273" y="1542667"/>
                  <a:pt x="2291938" y="1265576"/>
                </a:cubicBezTo>
                <a:cubicBezTo>
                  <a:pt x="2609603" y="988485"/>
                  <a:pt x="2916382" y="349197"/>
                  <a:pt x="3348842" y="173046"/>
                </a:cubicBezTo>
                <a:cubicBezTo>
                  <a:pt x="3781302" y="-3105"/>
                  <a:pt x="4243449" y="-120868"/>
                  <a:pt x="4886696" y="208672"/>
                </a:cubicBezTo>
                <a:cubicBezTo>
                  <a:pt x="5529943" y="538212"/>
                  <a:pt x="7079672" y="1931583"/>
                  <a:pt x="7208322" y="2150287"/>
                </a:cubicBezTo>
              </a:path>
            </a:pathLst>
          </a:custGeom>
          <a:noFill/>
          <a:ln>
            <a:solidFill>
              <a:srgbClr val="FFFF0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58"/>
          <p:cNvSpPr/>
          <p:nvPr/>
        </p:nvSpPr>
        <p:spPr>
          <a:xfrm>
            <a:off x="7089807" y="2491983"/>
            <a:ext cx="1654232" cy="1098496"/>
          </a:xfrm>
          <a:custGeom>
            <a:avLst/>
            <a:gdLst>
              <a:gd name="connsiteX0" fmla="*/ 0 w 2149434"/>
              <a:gd name="connsiteY0" fmla="*/ 1264724 h 1264724"/>
              <a:gd name="connsiteX1" fmla="*/ 1086592 w 2149434"/>
              <a:gd name="connsiteY1" fmla="*/ 2 h 1264724"/>
              <a:gd name="connsiteX2" fmla="*/ 2149434 w 2149434"/>
              <a:gd name="connsiteY2" fmla="*/ 1252848 h 1264724"/>
            </a:gdLst>
            <a:ahLst/>
            <a:cxnLst>
              <a:cxn ang="0">
                <a:pos x="connsiteX0" y="connsiteY0"/>
              </a:cxn>
              <a:cxn ang="0">
                <a:pos x="connsiteX1" y="connsiteY1"/>
              </a:cxn>
              <a:cxn ang="0">
                <a:pos x="connsiteX2" y="connsiteY2"/>
              </a:cxn>
            </a:cxnLst>
            <a:rect l="l" t="t" r="r" b="b"/>
            <a:pathLst>
              <a:path w="2149434" h="1264724">
                <a:moveTo>
                  <a:pt x="0" y="1264724"/>
                </a:moveTo>
                <a:cubicBezTo>
                  <a:pt x="364176" y="633352"/>
                  <a:pt x="728353" y="1981"/>
                  <a:pt x="1086592" y="2"/>
                </a:cubicBezTo>
                <a:cubicBezTo>
                  <a:pt x="1444831" y="-1977"/>
                  <a:pt x="1943595" y="1007425"/>
                  <a:pt x="2149434" y="1252848"/>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space réservé du numéro de diapositive 1"/>
          <p:cNvSpPr>
            <a:spLocks noGrp="1"/>
          </p:cNvSpPr>
          <p:nvPr>
            <p:ph type="sldNum" sz="quarter" idx="4294967295"/>
          </p:nvPr>
        </p:nvSpPr>
        <p:spPr>
          <a:xfrm>
            <a:off x="8763000" y="5498046"/>
            <a:ext cx="381000" cy="216959"/>
          </a:xfrm>
          <a:prstGeom prst="rect">
            <a:avLst/>
          </a:prstGeom>
        </p:spPr>
        <p:txBody>
          <a:bodyPr/>
          <a:lstStyle/>
          <a:p>
            <a:pPr>
              <a:defRPr/>
            </a:pPr>
            <a:fld id="{7F07B8DE-9430-46E8-A38B-5DA0DE501445}" type="slidenum">
              <a:rPr lang="fr-FR" smtClean="0"/>
              <a:pPr>
                <a:defRPr/>
              </a:pPr>
              <a:t>4</a:t>
            </a:fld>
            <a:endParaRPr lang="fr-FR" dirty="0"/>
          </a:p>
        </p:txBody>
      </p:sp>
      <p:sp>
        <p:nvSpPr>
          <p:cNvPr id="61" name="ZoneTexte 14"/>
          <p:cNvSpPr txBox="1"/>
          <p:nvPr/>
        </p:nvSpPr>
        <p:spPr>
          <a:xfrm>
            <a:off x="672033" y="3412392"/>
            <a:ext cx="360000" cy="430887"/>
          </a:xfrm>
          <a:prstGeom prst="rect">
            <a:avLst/>
          </a:prstGeom>
          <a:noFill/>
        </p:spPr>
        <p:txBody>
          <a:bodyPr wrap="square" rtlCol="0">
            <a:spAutoFit/>
          </a:bodyPr>
          <a:lstStyle/>
          <a:p>
            <a:r>
              <a:rPr lang="fr-FR" b="0" dirty="0">
                <a:solidFill>
                  <a:srgbClr val="66FF99"/>
                </a:solidFill>
                <a:sym typeface="Wingdings" panose="05000000000000000000" pitchFamily="2" charset="2"/>
              </a:rPr>
              <a:t></a:t>
            </a:r>
            <a:endParaRPr lang="fr-FR" b="0" dirty="0">
              <a:solidFill>
                <a:srgbClr val="66FF99"/>
              </a:solidFill>
            </a:endParaRPr>
          </a:p>
        </p:txBody>
      </p:sp>
    </p:spTree>
    <p:extLst>
      <p:ext uri="{BB962C8B-B14F-4D97-AF65-F5344CB8AC3E}">
        <p14:creationId xmlns:p14="http://schemas.microsoft.com/office/powerpoint/2010/main" val="73687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1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10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10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6" grpId="0" animBg="1"/>
      <p:bldP spid="57" grpId="0" animBg="1"/>
      <p:bldP spid="58" grpId="0" animBg="1"/>
      <p:bldP spid="5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fr-FR" dirty="0" smtClean="0"/>
              <a:t>Planifier… même sans calculer</a:t>
            </a:r>
          </a:p>
        </p:txBody>
      </p:sp>
      <p:sp>
        <p:nvSpPr>
          <p:cNvPr id="28675" name="Text Box 5"/>
          <p:cNvSpPr txBox="1">
            <a:spLocks noChangeArrowheads="1"/>
          </p:cNvSpPr>
          <p:nvPr/>
        </p:nvSpPr>
        <p:spPr bwMode="auto">
          <a:xfrm>
            <a:off x="2780956" y="4798861"/>
            <a:ext cx="583906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marL="342900" indent="-342900">
              <a:spcBef>
                <a:spcPct val="50000"/>
              </a:spcBef>
              <a:buFont typeface="Arial" panose="020B0604020202020204" pitchFamily="34" charset="0"/>
              <a:buChar char="•"/>
            </a:pPr>
            <a:r>
              <a:rPr lang="fr-FR" sz="2000" dirty="0" smtClean="0">
                <a:latin typeface="Calibri" pitchFamily="34" charset="0"/>
              </a:rPr>
              <a:t> Quelle </a:t>
            </a:r>
            <a:r>
              <a:rPr lang="fr-FR" sz="2000" dirty="0">
                <a:latin typeface="Calibri" pitchFamily="34" charset="0"/>
              </a:rPr>
              <a:t>est l’étape la plus importante du projet </a:t>
            </a:r>
            <a:r>
              <a:rPr lang="fr-FR" sz="2000" dirty="0" smtClean="0">
                <a:latin typeface="Calibri" pitchFamily="34" charset="0"/>
              </a:rPr>
              <a:t>?</a:t>
            </a:r>
          </a:p>
          <a:p>
            <a:pPr marL="342900" indent="-342900">
              <a:spcBef>
                <a:spcPct val="50000"/>
              </a:spcBef>
              <a:buFont typeface="Arial" panose="020B0604020202020204" pitchFamily="34" charset="0"/>
              <a:buChar char="•"/>
            </a:pPr>
            <a:r>
              <a:rPr lang="fr-FR" sz="2000" dirty="0" smtClean="0">
                <a:latin typeface="Calibri" pitchFamily="34" charset="0"/>
              </a:rPr>
              <a:t> Quelles </a:t>
            </a:r>
            <a:r>
              <a:rPr lang="fr-FR" sz="2000" dirty="0">
                <a:latin typeface="Calibri" pitchFamily="34" charset="0"/>
              </a:rPr>
              <a:t>sont les périodes les plus chargées ?</a:t>
            </a:r>
          </a:p>
        </p:txBody>
      </p:sp>
      <p:grpSp>
        <p:nvGrpSpPr>
          <p:cNvPr id="21" name="Groupe 20"/>
          <p:cNvGrpSpPr/>
          <p:nvPr/>
        </p:nvGrpSpPr>
        <p:grpSpPr>
          <a:xfrm>
            <a:off x="2699792" y="967109"/>
            <a:ext cx="6336704" cy="3676340"/>
            <a:chOff x="2472053" y="884216"/>
            <a:chExt cx="6586591" cy="4466387"/>
          </a:xfrm>
        </p:grpSpPr>
        <p:cxnSp>
          <p:nvCxnSpPr>
            <p:cNvPr id="25" name="Connecteur droit avec flèche 24"/>
            <p:cNvCxnSpPr>
              <a:stCxn id="53" idx="3"/>
              <a:endCxn id="22" idx="1"/>
            </p:cNvCxnSpPr>
            <p:nvPr/>
          </p:nvCxnSpPr>
          <p:spPr bwMode="auto">
            <a:xfrm>
              <a:off x="7201622" y="2742720"/>
              <a:ext cx="293222" cy="606288"/>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27" name="Connecteur droit avec flèche 26"/>
            <p:cNvCxnSpPr>
              <a:stCxn id="54" idx="3"/>
              <a:endCxn id="22" idx="1"/>
            </p:cNvCxnSpPr>
            <p:nvPr/>
          </p:nvCxnSpPr>
          <p:spPr bwMode="auto">
            <a:xfrm>
              <a:off x="7044125" y="3252446"/>
              <a:ext cx="450720" cy="96562"/>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28" name="Connecteur droit avec flèche 27"/>
            <p:cNvCxnSpPr>
              <a:stCxn id="55" idx="3"/>
              <a:endCxn id="22" idx="1"/>
            </p:cNvCxnSpPr>
            <p:nvPr/>
          </p:nvCxnSpPr>
          <p:spPr bwMode="auto">
            <a:xfrm flipV="1">
              <a:off x="7044125" y="3349007"/>
              <a:ext cx="450720" cy="539862"/>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sp>
          <p:nvSpPr>
            <p:cNvPr id="30" name="Rectangle à coins arrondis 29"/>
            <p:cNvSpPr/>
            <p:nvPr/>
          </p:nvSpPr>
          <p:spPr bwMode="auto">
            <a:xfrm>
              <a:off x="7861082" y="3952121"/>
              <a:ext cx="901700" cy="419101"/>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rPr>
                <a:t>Test</a:t>
              </a:r>
            </a:p>
          </p:txBody>
        </p:sp>
        <p:sp>
          <p:nvSpPr>
            <p:cNvPr id="31" name="Rectangle à coins arrondis 30"/>
            <p:cNvSpPr/>
            <p:nvPr/>
          </p:nvSpPr>
          <p:spPr bwMode="auto">
            <a:xfrm>
              <a:off x="7969149" y="4611119"/>
              <a:ext cx="939800" cy="739484"/>
            </a:xfrm>
            <a:prstGeom prst="roundRect">
              <a:avLst/>
            </a:prstGeom>
            <a:solidFill>
              <a:schemeClr val="accent3">
                <a:lumMod val="7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rPr>
                <a:t>Produit final</a:t>
              </a:r>
            </a:p>
          </p:txBody>
        </p:sp>
        <p:cxnSp>
          <p:nvCxnSpPr>
            <p:cNvPr id="33" name="Connecteur droit avec flèche 32"/>
            <p:cNvCxnSpPr>
              <a:endCxn id="30" idx="0"/>
            </p:cNvCxnSpPr>
            <p:nvPr/>
          </p:nvCxnSpPr>
          <p:spPr bwMode="auto">
            <a:xfrm flipH="1">
              <a:off x="8311933" y="3589383"/>
              <a:ext cx="51865" cy="362740"/>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34" name="Connecteur droit avec flèche 33"/>
            <p:cNvCxnSpPr>
              <a:stCxn id="30" idx="2"/>
              <a:endCxn id="31" idx="0"/>
            </p:cNvCxnSpPr>
            <p:nvPr/>
          </p:nvCxnSpPr>
          <p:spPr bwMode="auto">
            <a:xfrm>
              <a:off x="8311933" y="4371222"/>
              <a:ext cx="127117" cy="239897"/>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sp>
          <p:nvSpPr>
            <p:cNvPr id="36" name="Rectangle à coins arrondis 35"/>
            <p:cNvSpPr/>
            <p:nvPr/>
          </p:nvSpPr>
          <p:spPr bwMode="auto">
            <a:xfrm>
              <a:off x="4240185" y="1094576"/>
              <a:ext cx="1019229" cy="419100"/>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Présentation</a:t>
              </a:r>
              <a:endParaRPr lang="fr-FR" sz="1200" dirty="0"/>
            </a:p>
          </p:txBody>
        </p:sp>
        <p:sp>
          <p:nvSpPr>
            <p:cNvPr id="38" name="Rectangle à coins arrondis 37"/>
            <p:cNvSpPr/>
            <p:nvPr/>
          </p:nvSpPr>
          <p:spPr bwMode="auto">
            <a:xfrm>
              <a:off x="5613399" y="884216"/>
              <a:ext cx="1273230" cy="573517"/>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Présentation de mi-parcours</a:t>
              </a:r>
              <a:endParaRPr lang="fr-FR" sz="1200" dirty="0"/>
            </a:p>
          </p:txBody>
        </p:sp>
        <p:sp>
          <p:nvSpPr>
            <p:cNvPr id="39" name="Rectangle à coins arrondis 38"/>
            <p:cNvSpPr/>
            <p:nvPr/>
          </p:nvSpPr>
          <p:spPr bwMode="auto">
            <a:xfrm>
              <a:off x="7201621" y="884216"/>
              <a:ext cx="1444679" cy="458809"/>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Présentation finale</a:t>
              </a:r>
              <a:endParaRPr lang="fr-FR" sz="1200" dirty="0"/>
            </a:p>
          </p:txBody>
        </p:sp>
        <p:sp>
          <p:nvSpPr>
            <p:cNvPr id="40" name="Rectangle à coins arrondis 39"/>
            <p:cNvSpPr/>
            <p:nvPr/>
          </p:nvSpPr>
          <p:spPr bwMode="auto">
            <a:xfrm>
              <a:off x="2472053" y="2647179"/>
              <a:ext cx="1019229" cy="598441"/>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Lancement du projet</a:t>
              </a:r>
              <a:endParaRPr lang="fr-FR" sz="1200" dirty="0"/>
            </a:p>
          </p:txBody>
        </p:sp>
        <p:sp>
          <p:nvSpPr>
            <p:cNvPr id="42" name="Rectangle à coins arrondis 41"/>
            <p:cNvSpPr/>
            <p:nvPr/>
          </p:nvSpPr>
          <p:spPr bwMode="auto">
            <a:xfrm>
              <a:off x="4481485" y="1939118"/>
              <a:ext cx="1019229" cy="598441"/>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Manuel d’utilisateur</a:t>
              </a:r>
              <a:endParaRPr lang="fr-FR" sz="1200" dirty="0"/>
            </a:p>
          </p:txBody>
        </p:sp>
        <p:sp>
          <p:nvSpPr>
            <p:cNvPr id="43" name="Rectangle à coins arrondis 42"/>
            <p:cNvSpPr/>
            <p:nvPr/>
          </p:nvSpPr>
          <p:spPr bwMode="auto">
            <a:xfrm>
              <a:off x="6230600" y="1513677"/>
              <a:ext cx="1171799" cy="855885"/>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Réviser le manuel d’utilisateur</a:t>
              </a:r>
              <a:endParaRPr lang="fr-FR" sz="1200" dirty="0"/>
            </a:p>
          </p:txBody>
        </p:sp>
        <p:sp>
          <p:nvSpPr>
            <p:cNvPr id="45" name="Rectangle à coins arrondis 44"/>
            <p:cNvSpPr/>
            <p:nvPr/>
          </p:nvSpPr>
          <p:spPr bwMode="auto">
            <a:xfrm>
              <a:off x="3326963" y="3533426"/>
              <a:ext cx="1019229" cy="739153"/>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Rencontrer les clients</a:t>
              </a:r>
              <a:endParaRPr lang="fr-FR" sz="1200" dirty="0"/>
            </a:p>
          </p:txBody>
        </p:sp>
        <p:sp>
          <p:nvSpPr>
            <p:cNvPr id="46" name="Rectangle à coins arrondis 45"/>
            <p:cNvSpPr/>
            <p:nvPr/>
          </p:nvSpPr>
          <p:spPr bwMode="auto">
            <a:xfrm>
              <a:off x="4736005" y="4310430"/>
              <a:ext cx="1019229" cy="693014"/>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Créer un calendrier</a:t>
              </a:r>
              <a:endParaRPr lang="fr-FR" sz="1200" dirty="0"/>
            </a:p>
          </p:txBody>
        </p:sp>
        <p:sp>
          <p:nvSpPr>
            <p:cNvPr id="51" name="Rectangle à coins arrondis 50"/>
            <p:cNvSpPr/>
            <p:nvPr/>
          </p:nvSpPr>
          <p:spPr bwMode="auto">
            <a:xfrm>
              <a:off x="4585878" y="3128720"/>
              <a:ext cx="1104573" cy="672175"/>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rPr>
                <a:t>Production du contrat</a:t>
              </a:r>
            </a:p>
          </p:txBody>
        </p:sp>
        <p:sp>
          <p:nvSpPr>
            <p:cNvPr id="53" name="Rectangle à coins arrondis 52"/>
            <p:cNvSpPr/>
            <p:nvPr/>
          </p:nvSpPr>
          <p:spPr bwMode="auto">
            <a:xfrm>
              <a:off x="5980719" y="2576920"/>
              <a:ext cx="1220902" cy="331600"/>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Apprendre C++</a:t>
              </a:r>
              <a:endParaRPr lang="fr-FR" sz="1200" dirty="0"/>
            </a:p>
          </p:txBody>
        </p:sp>
        <p:sp>
          <p:nvSpPr>
            <p:cNvPr id="54" name="Rectangle à coins arrondis 53"/>
            <p:cNvSpPr/>
            <p:nvPr/>
          </p:nvSpPr>
          <p:spPr bwMode="auto">
            <a:xfrm>
              <a:off x="6232433" y="3086646"/>
              <a:ext cx="811692" cy="331600"/>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VRPN</a:t>
              </a:r>
              <a:endParaRPr lang="fr-FR" sz="1200" dirty="0"/>
            </a:p>
          </p:txBody>
        </p:sp>
        <p:sp>
          <p:nvSpPr>
            <p:cNvPr id="55" name="Rectangle à coins arrondis 54"/>
            <p:cNvSpPr/>
            <p:nvPr/>
          </p:nvSpPr>
          <p:spPr bwMode="auto">
            <a:xfrm>
              <a:off x="6070612" y="3723069"/>
              <a:ext cx="973513" cy="331600"/>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Ressources</a:t>
              </a:r>
              <a:endParaRPr lang="fr-FR" sz="1200" dirty="0"/>
            </a:p>
          </p:txBody>
        </p:sp>
        <p:cxnSp>
          <p:nvCxnSpPr>
            <p:cNvPr id="56" name="Connecteur droit avec flèche 55"/>
            <p:cNvCxnSpPr>
              <a:stCxn id="40" idx="3"/>
              <a:endCxn id="36" idx="1"/>
            </p:cNvCxnSpPr>
            <p:nvPr/>
          </p:nvCxnSpPr>
          <p:spPr bwMode="auto">
            <a:xfrm flipV="1">
              <a:off x="3491282" y="1304126"/>
              <a:ext cx="748903" cy="1642274"/>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57" name="Connecteur droit avec flèche 56"/>
            <p:cNvCxnSpPr>
              <a:stCxn id="36" idx="3"/>
              <a:endCxn id="38" idx="1"/>
            </p:cNvCxnSpPr>
            <p:nvPr/>
          </p:nvCxnSpPr>
          <p:spPr bwMode="auto">
            <a:xfrm flipV="1">
              <a:off x="5259415" y="1170975"/>
              <a:ext cx="353985" cy="133152"/>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58" name="Connecteur droit avec flèche 57"/>
            <p:cNvCxnSpPr>
              <a:stCxn id="38" idx="3"/>
              <a:endCxn id="39" idx="1"/>
            </p:cNvCxnSpPr>
            <p:nvPr/>
          </p:nvCxnSpPr>
          <p:spPr bwMode="auto">
            <a:xfrm flipV="1">
              <a:off x="6886629" y="1113621"/>
              <a:ext cx="314992" cy="57354"/>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59" name="Connecteur droit avec flèche 58"/>
            <p:cNvCxnSpPr>
              <a:stCxn id="40" idx="3"/>
              <a:endCxn id="42" idx="1"/>
            </p:cNvCxnSpPr>
            <p:nvPr/>
          </p:nvCxnSpPr>
          <p:spPr bwMode="auto">
            <a:xfrm flipV="1">
              <a:off x="3491282" y="2238339"/>
              <a:ext cx="990203" cy="708061"/>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60" name="Connecteur droit avec flèche 59"/>
            <p:cNvCxnSpPr>
              <a:stCxn id="42" idx="3"/>
              <a:endCxn id="43" idx="1"/>
            </p:cNvCxnSpPr>
            <p:nvPr/>
          </p:nvCxnSpPr>
          <p:spPr bwMode="auto">
            <a:xfrm flipV="1">
              <a:off x="5500714" y="1941619"/>
              <a:ext cx="729886" cy="296719"/>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61" name="Connecteur droit avec flèche 60"/>
            <p:cNvCxnSpPr>
              <a:stCxn id="40" idx="3"/>
              <a:endCxn id="45" idx="0"/>
            </p:cNvCxnSpPr>
            <p:nvPr/>
          </p:nvCxnSpPr>
          <p:spPr bwMode="auto">
            <a:xfrm>
              <a:off x="3491282" y="2946399"/>
              <a:ext cx="345296" cy="587027"/>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62" name="Connecteur droit avec flèche 61"/>
            <p:cNvCxnSpPr>
              <a:stCxn id="51" idx="3"/>
              <a:endCxn id="53" idx="1"/>
            </p:cNvCxnSpPr>
            <p:nvPr/>
          </p:nvCxnSpPr>
          <p:spPr bwMode="auto">
            <a:xfrm flipV="1">
              <a:off x="5690451" y="2742720"/>
              <a:ext cx="290268" cy="722088"/>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63" name="Connecteur droit avec flèche 62"/>
            <p:cNvCxnSpPr>
              <a:stCxn id="51" idx="3"/>
              <a:endCxn id="54" idx="1"/>
            </p:cNvCxnSpPr>
            <p:nvPr/>
          </p:nvCxnSpPr>
          <p:spPr bwMode="auto">
            <a:xfrm flipV="1">
              <a:off x="5690451" y="3252446"/>
              <a:ext cx="541982" cy="212362"/>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64" name="Connecteur droit avec flèche 63"/>
            <p:cNvCxnSpPr>
              <a:stCxn id="51" idx="3"/>
              <a:endCxn id="55" idx="1"/>
            </p:cNvCxnSpPr>
            <p:nvPr/>
          </p:nvCxnSpPr>
          <p:spPr bwMode="auto">
            <a:xfrm>
              <a:off x="5690451" y="3464808"/>
              <a:ext cx="380162" cy="424061"/>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65" name="Connecteur droit avec flèche 64"/>
            <p:cNvCxnSpPr>
              <a:stCxn id="45" idx="3"/>
              <a:endCxn id="51" idx="1"/>
            </p:cNvCxnSpPr>
            <p:nvPr/>
          </p:nvCxnSpPr>
          <p:spPr bwMode="auto">
            <a:xfrm flipV="1">
              <a:off x="4346192" y="3464808"/>
              <a:ext cx="239685" cy="438194"/>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66" name="Connecteur droit avec flèche 65"/>
            <p:cNvCxnSpPr>
              <a:stCxn id="45" idx="3"/>
              <a:endCxn id="46" idx="1"/>
            </p:cNvCxnSpPr>
            <p:nvPr/>
          </p:nvCxnSpPr>
          <p:spPr bwMode="auto">
            <a:xfrm>
              <a:off x="4346192" y="3903002"/>
              <a:ext cx="389813" cy="753936"/>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sp>
          <p:nvSpPr>
            <p:cNvPr id="22" name="Rectangle à coins arrondis 21"/>
            <p:cNvSpPr/>
            <p:nvPr/>
          </p:nvSpPr>
          <p:spPr bwMode="auto">
            <a:xfrm>
              <a:off x="7494844" y="3010495"/>
              <a:ext cx="1563800" cy="677025"/>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rPr>
                <a:t>Mise au point de l’architecture</a:t>
              </a:r>
            </a:p>
          </p:txBody>
        </p:sp>
      </p:grpSp>
      <p:sp>
        <p:nvSpPr>
          <p:cNvPr id="37" name="Ellipse 36"/>
          <p:cNvSpPr>
            <a:spLocks noChangeArrowheads="1"/>
          </p:cNvSpPr>
          <p:nvPr/>
        </p:nvSpPr>
        <p:spPr bwMode="auto">
          <a:xfrm>
            <a:off x="3351432" y="2991226"/>
            <a:ext cx="1281558" cy="926547"/>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41" name="Ellipse 40"/>
          <p:cNvSpPr>
            <a:spLocks noChangeArrowheads="1"/>
          </p:cNvSpPr>
          <p:nvPr/>
        </p:nvSpPr>
        <p:spPr bwMode="auto">
          <a:xfrm>
            <a:off x="5721961" y="1976733"/>
            <a:ext cx="1845541" cy="1941041"/>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47" name="Rectangle 46"/>
          <p:cNvSpPr/>
          <p:nvPr/>
        </p:nvSpPr>
        <p:spPr>
          <a:xfrm>
            <a:off x="711472" y="301942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748464" y="5521796"/>
            <a:ext cx="395536" cy="179727"/>
          </a:xfrm>
        </p:spPr>
        <p:txBody>
          <a:bodyPr/>
          <a:lstStyle/>
          <a:p>
            <a:fld id="{2722FC09-669E-4303-9395-F1086211962F}" type="slidenum">
              <a:rPr lang="fr-FR" smtClean="0"/>
              <a:pPr/>
              <a:t>40</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41" grpId="0" animBg="1"/>
      <p:bldP spid="41"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2703423" y="0"/>
            <a:ext cx="6313582" cy="571500"/>
          </a:xfrm>
        </p:spPr>
        <p:txBody>
          <a:bodyPr/>
          <a:lstStyle/>
          <a:p>
            <a:r>
              <a:rPr lang="fr-FR" dirty="0" smtClean="0"/>
              <a:t>Le diagramme de Gantt</a:t>
            </a:r>
          </a:p>
        </p:txBody>
      </p:sp>
      <p:sp>
        <p:nvSpPr>
          <p:cNvPr id="3" name="Espace réservé du contenu 2"/>
          <p:cNvSpPr>
            <a:spLocks noGrp="1"/>
          </p:cNvSpPr>
          <p:nvPr>
            <p:ph idx="1"/>
          </p:nvPr>
        </p:nvSpPr>
        <p:spPr>
          <a:xfrm>
            <a:off x="2773037" y="2144398"/>
            <a:ext cx="6173195" cy="3433486"/>
          </a:xfrm>
        </p:spPr>
        <p:txBody>
          <a:bodyPr>
            <a:normAutofit fontScale="92500" lnSpcReduction="10000"/>
          </a:bodyPr>
          <a:lstStyle/>
          <a:p>
            <a:pPr marL="179388" lvl="1" indent="0">
              <a:buNone/>
            </a:pPr>
            <a:r>
              <a:rPr lang="fr-FR" dirty="0" smtClean="0"/>
              <a:t>Calendrier de réalisation d'un projet</a:t>
            </a:r>
          </a:p>
          <a:p>
            <a:pPr lvl="1"/>
            <a:r>
              <a:rPr lang="fr-FR" dirty="0" smtClean="0"/>
              <a:t>Visualisation d’ensemble</a:t>
            </a:r>
          </a:p>
          <a:p>
            <a:pPr marL="1371600" lvl="2" indent="-457200">
              <a:buFont typeface="+mj-lt"/>
              <a:buAutoNum type="arabicPeriod"/>
            </a:pPr>
            <a:r>
              <a:rPr lang="fr-FR" dirty="0" smtClean="0"/>
              <a:t>Lots de travail</a:t>
            </a:r>
          </a:p>
          <a:p>
            <a:pPr marL="1371600" lvl="2" indent="-457200">
              <a:buFont typeface="+mj-lt"/>
              <a:buAutoNum type="arabicPeriod"/>
            </a:pPr>
            <a:r>
              <a:rPr lang="fr-FR" dirty="0" smtClean="0"/>
              <a:t>Jalons </a:t>
            </a:r>
          </a:p>
          <a:p>
            <a:pPr lvl="1"/>
            <a:r>
              <a:rPr lang="fr-FR" dirty="0" smtClean="0"/>
              <a:t>Permet d’identifier :</a:t>
            </a:r>
          </a:p>
          <a:p>
            <a:pPr lvl="2"/>
            <a:r>
              <a:rPr lang="fr-FR" dirty="0" smtClean="0"/>
              <a:t>le chemin critique</a:t>
            </a:r>
          </a:p>
          <a:p>
            <a:pPr lvl="2"/>
            <a:r>
              <a:rPr lang="fr-FR" dirty="0" smtClean="0"/>
              <a:t>les marges libres</a:t>
            </a:r>
          </a:p>
          <a:p>
            <a:pPr lvl="1"/>
            <a:r>
              <a:rPr lang="fr-FR" dirty="0" smtClean="0"/>
              <a:t>Suivre les avances/retards</a:t>
            </a:r>
          </a:p>
          <a:p>
            <a:endParaRPr lang="fr-FR"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6108" y="134938"/>
            <a:ext cx="1093520" cy="119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11472" y="333369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748464" y="5521796"/>
            <a:ext cx="395536" cy="193734"/>
          </a:xfrm>
        </p:spPr>
        <p:txBody>
          <a:bodyPr/>
          <a:lstStyle/>
          <a:p>
            <a:fld id="{2722FC09-669E-4303-9395-F1086211962F}" type="slidenum">
              <a:rPr lang="fr-FR" smtClean="0"/>
              <a:pPr/>
              <a:t>41</a:t>
            </a:fld>
            <a:endParaRPr lang="fr-FR" dirty="0"/>
          </a:p>
        </p:txBody>
      </p:sp>
      <p:sp>
        <p:nvSpPr>
          <p:cNvPr id="12" name="Rectangle 11"/>
          <p:cNvSpPr>
            <a:spLocks noChangeArrowheads="1"/>
          </p:cNvSpPr>
          <p:nvPr/>
        </p:nvSpPr>
        <p:spPr bwMode="auto">
          <a:xfrm>
            <a:off x="5993580" y="3132927"/>
            <a:ext cx="944563" cy="115093"/>
          </a:xfrm>
          <a:prstGeom prst="rect">
            <a:avLst/>
          </a:prstGeom>
          <a:solidFill>
            <a:srgbClr val="0000FF"/>
          </a:solidFill>
          <a:ln>
            <a:noFill/>
          </a:ln>
          <a:extLst/>
        </p:spPr>
        <p:txBody>
          <a:bodyPr/>
          <a:lstStyle/>
          <a:p>
            <a:pPr eaLnBrk="0" hangingPunct="0"/>
            <a:endParaRPr lang="fr-FR"/>
          </a:p>
        </p:txBody>
      </p:sp>
      <p:sp>
        <p:nvSpPr>
          <p:cNvPr id="13" name="Losange 12"/>
          <p:cNvSpPr>
            <a:spLocks noChangeArrowheads="1"/>
          </p:cNvSpPr>
          <p:nvPr/>
        </p:nvSpPr>
        <p:spPr bwMode="auto">
          <a:xfrm>
            <a:off x="5004048" y="3421354"/>
            <a:ext cx="288032" cy="300242"/>
          </a:xfrm>
          <a:prstGeom prst="diamond">
            <a:avLst/>
          </a:prstGeom>
          <a:solidFill>
            <a:schemeClr val="tx1"/>
          </a:solidFill>
          <a:ln>
            <a:noFill/>
          </a:ln>
          <a:extLst/>
        </p:spPr>
        <p:txBody>
          <a:bodyPr/>
          <a:lstStyle/>
          <a:p>
            <a:pPr eaLnBrk="0" hangingPunct="0"/>
            <a:endParaRPr lang="fr-FR">
              <a:solidFill>
                <a:srgbClr val="000099"/>
              </a:solidFill>
            </a:endParaRPr>
          </a:p>
        </p:txBody>
      </p:sp>
      <p:sp>
        <p:nvSpPr>
          <p:cNvPr id="14" name="Text Box 10"/>
          <p:cNvSpPr txBox="1">
            <a:spLocks noChangeArrowheads="1"/>
          </p:cNvSpPr>
          <p:nvPr/>
        </p:nvSpPr>
        <p:spPr bwMode="auto">
          <a:xfrm>
            <a:off x="2699791" y="5506988"/>
            <a:ext cx="5743169" cy="23083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a:solidFill>
                  <a:srgbClr val="000099"/>
                </a:solidFill>
              </a:rPr>
              <a:t>Image : </a:t>
            </a:r>
            <a:r>
              <a:rPr lang="fr-FR" sz="900" dirty="0" smtClean="0">
                <a:solidFill>
                  <a:srgbClr val="000099"/>
                </a:solidFill>
                <a:hlinkClick r:id="rId5"/>
              </a:rPr>
              <a:t>source</a:t>
            </a:r>
            <a:r>
              <a:rPr lang="fr-FR" sz="900" dirty="0" smtClean="0">
                <a:solidFill>
                  <a:srgbClr val="000099"/>
                </a:solidFill>
              </a:rPr>
              <a:t>                                                                                                           </a:t>
            </a:r>
            <a:r>
              <a:rPr lang="fr-FR" sz="900" dirty="0" smtClean="0">
                <a:solidFill>
                  <a:srgbClr val="000099"/>
                </a:solidFill>
                <a:hlinkClick r:id="rId6"/>
              </a:rPr>
              <a:t>photo H Gantt : </a:t>
            </a:r>
            <a:r>
              <a:rPr lang="fr-FR" sz="900" dirty="0">
                <a:solidFill>
                  <a:srgbClr val="000099"/>
                </a:solidFill>
                <a:hlinkClick r:id="rId6"/>
              </a:rPr>
              <a:t>domaine </a:t>
            </a:r>
            <a:r>
              <a:rPr lang="fr-FR" sz="900" dirty="0" smtClean="0">
                <a:solidFill>
                  <a:srgbClr val="000099"/>
                </a:solidFill>
                <a:hlinkClick r:id="rId6"/>
              </a:rPr>
              <a:t>public</a:t>
            </a:r>
            <a:endParaRPr lang="fr-FR" dirty="0">
              <a:solidFill>
                <a:srgbClr val="000099"/>
              </a:solidFill>
            </a:endParaRPr>
          </a:p>
        </p:txBody>
      </p:sp>
      <p:pic>
        <p:nvPicPr>
          <p:cNvPr id="15" name="Picture 2" descr="\includegraphics[width=6.9in]{VSAto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810" y="692087"/>
            <a:ext cx="2389000" cy="13317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249"/>
                                          </p:stCondLst>
                                        </p:cTn>
                                        <p:tgtEl>
                                          <p:spTgt spid="3">
                                            <p:txEl>
                                              <p:pRg st="5" end="5"/>
                                            </p:txEl>
                                          </p:spTgt>
                                        </p:tgtEl>
                                        <p:attrNameLst>
                                          <p:attrName>style.visibility</p:attrName>
                                        </p:attrNameLst>
                                      </p:cBhvr>
                                      <p:to>
                                        <p:strVal val="visible"/>
                                      </p:to>
                                    </p:set>
                                  </p:childTnLst>
                                </p:cTn>
                              </p:par>
                            </p:childTnLst>
                          </p:cTn>
                        </p:par>
                        <p:par>
                          <p:cTn id="38" fill="hold">
                            <p:stCondLst>
                              <p:cond delay="250"/>
                            </p:stCondLst>
                            <p:childTnLst>
                              <p:par>
                                <p:cTn id="39" presetID="1" presetClass="entr" presetSubtype="0" fill="hold" nodeType="afterEffect">
                                  <p:stCondLst>
                                    <p:cond delay="0"/>
                                  </p:stCondLst>
                                  <p:childTnLst>
                                    <p:set>
                                      <p:cBhvr>
                                        <p:cTn id="40" dur="1" fill="hold">
                                          <p:stCondLst>
                                            <p:cond delay="249"/>
                                          </p:stCondLst>
                                        </p:cTn>
                                        <p:tgtEl>
                                          <p:spTgt spid="3">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3074" y="953912"/>
            <a:ext cx="6500927" cy="432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itre 1"/>
          <p:cNvSpPr>
            <a:spLocks noGrp="1"/>
          </p:cNvSpPr>
          <p:nvPr>
            <p:ph type="title"/>
          </p:nvPr>
        </p:nvSpPr>
        <p:spPr/>
        <p:txBody>
          <a:bodyPr/>
          <a:lstStyle/>
          <a:p>
            <a:r>
              <a:rPr lang="fr-FR" dirty="0" smtClean="0"/>
              <a:t>Calendrier d’un projet : Gantt</a:t>
            </a:r>
          </a:p>
        </p:txBody>
      </p:sp>
      <p:sp>
        <p:nvSpPr>
          <p:cNvPr id="34820" name="Text Box 10"/>
          <p:cNvSpPr txBox="1">
            <a:spLocks noChangeArrowheads="1"/>
          </p:cNvSpPr>
          <p:nvPr/>
        </p:nvSpPr>
        <p:spPr bwMode="auto">
          <a:xfrm>
            <a:off x="6732240" y="5470610"/>
            <a:ext cx="886299" cy="230832"/>
          </a:xfrm>
          <a:prstGeom prst="rect">
            <a:avLst/>
          </a:prstGeom>
          <a:no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a:solidFill>
                  <a:srgbClr val="000099"/>
                </a:solidFill>
              </a:rPr>
              <a:t>Image : </a:t>
            </a:r>
            <a:r>
              <a:rPr lang="fr-FR" sz="900" dirty="0" smtClean="0">
                <a:solidFill>
                  <a:srgbClr val="000099"/>
                </a:solidFill>
                <a:hlinkClick r:id="rId5"/>
              </a:rPr>
              <a:t>source</a:t>
            </a:r>
            <a:endParaRPr lang="fr-FR" dirty="0">
              <a:solidFill>
                <a:srgbClr val="000099"/>
              </a:solidFill>
            </a:endParaRPr>
          </a:p>
        </p:txBody>
      </p:sp>
      <p:sp>
        <p:nvSpPr>
          <p:cNvPr id="6" name="Ellipse 5"/>
          <p:cNvSpPr>
            <a:spLocks noChangeArrowheads="1"/>
          </p:cNvSpPr>
          <p:nvPr/>
        </p:nvSpPr>
        <p:spPr bwMode="auto">
          <a:xfrm>
            <a:off x="7398329" y="1505476"/>
            <a:ext cx="1565275" cy="923396"/>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7" name="Ellipse 6"/>
          <p:cNvSpPr>
            <a:spLocks noChangeArrowheads="1"/>
          </p:cNvSpPr>
          <p:nvPr/>
        </p:nvSpPr>
        <p:spPr bwMode="auto">
          <a:xfrm>
            <a:off x="6501846" y="992901"/>
            <a:ext cx="1427740" cy="65015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8" name="Ellipse 7"/>
          <p:cNvSpPr>
            <a:spLocks noChangeArrowheads="1"/>
          </p:cNvSpPr>
          <p:nvPr/>
        </p:nvSpPr>
        <p:spPr bwMode="auto">
          <a:xfrm>
            <a:off x="4914902" y="2678115"/>
            <a:ext cx="1001713" cy="508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9" name="Ellipse 8"/>
          <p:cNvSpPr>
            <a:spLocks noChangeArrowheads="1"/>
          </p:cNvSpPr>
          <p:nvPr/>
        </p:nvSpPr>
        <p:spPr bwMode="auto">
          <a:xfrm>
            <a:off x="3906846" y="1019083"/>
            <a:ext cx="1381991" cy="9525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10" name="Ellipse 9"/>
          <p:cNvSpPr>
            <a:spLocks noChangeArrowheads="1"/>
          </p:cNvSpPr>
          <p:nvPr/>
        </p:nvSpPr>
        <p:spPr bwMode="auto">
          <a:xfrm>
            <a:off x="4357686" y="4572012"/>
            <a:ext cx="1052513" cy="623094"/>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12" name="Ellipse 11"/>
          <p:cNvSpPr>
            <a:spLocks noChangeArrowheads="1"/>
          </p:cNvSpPr>
          <p:nvPr/>
        </p:nvSpPr>
        <p:spPr bwMode="auto">
          <a:xfrm>
            <a:off x="6965937" y="4227593"/>
            <a:ext cx="1667700" cy="105445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2" name="Rectangle 1"/>
          <p:cNvSpPr/>
          <p:nvPr/>
        </p:nvSpPr>
        <p:spPr bwMode="auto">
          <a:xfrm rot="-600000">
            <a:off x="5431077" y="1870346"/>
            <a:ext cx="161666" cy="2916319"/>
          </a:xfrm>
          <a:prstGeom prst="rect">
            <a:avLst/>
          </a:prstGeom>
          <a:solidFill>
            <a:srgbClr val="FFFF00">
              <a:alpha val="46000"/>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a:xfrm>
            <a:off x="711472" y="333369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752114" y="5486400"/>
            <a:ext cx="391886" cy="224861"/>
          </a:xfrm>
        </p:spPr>
        <p:txBody>
          <a:bodyPr/>
          <a:lstStyle/>
          <a:p>
            <a:fld id="{2722FC09-669E-4303-9395-F1086211962F}" type="slidenum">
              <a:rPr lang="fr-FR" smtClean="0"/>
              <a:pPr/>
              <a:t>42</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2" grpId="0" animBg="1"/>
      <p:bldP spid="2"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10"/>
          <p:cNvSpPr txBox="1">
            <a:spLocks noChangeArrowheads="1"/>
          </p:cNvSpPr>
          <p:nvPr/>
        </p:nvSpPr>
        <p:spPr bwMode="auto">
          <a:xfrm>
            <a:off x="5630865" y="5477044"/>
            <a:ext cx="2253504" cy="23083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a:solidFill>
                  <a:srgbClr val="000099"/>
                </a:solidFill>
              </a:rPr>
              <a:t>Image : </a:t>
            </a:r>
            <a:r>
              <a:rPr lang="fr-FR" sz="900" dirty="0">
                <a:solidFill>
                  <a:srgbClr val="000099"/>
                </a:solidFill>
                <a:hlinkClick r:id="rId3"/>
              </a:rPr>
              <a:t>source</a:t>
            </a:r>
            <a:endParaRPr lang="fr-FR" dirty="0">
              <a:solidFill>
                <a:srgbClr val="000099"/>
              </a:solidFill>
            </a:endParaRPr>
          </a:p>
        </p:txBody>
      </p:sp>
      <p:sp>
        <p:nvSpPr>
          <p:cNvPr id="4" name="Titre 1"/>
          <p:cNvSpPr>
            <a:spLocks noGrp="1"/>
          </p:cNvSpPr>
          <p:nvPr>
            <p:ph type="title"/>
          </p:nvPr>
        </p:nvSpPr>
        <p:spPr/>
        <p:txBody>
          <a:bodyPr/>
          <a:lstStyle/>
          <a:p>
            <a:r>
              <a:rPr lang="fr-FR" dirty="0" smtClean="0"/>
              <a:t>Réaliser le Gantt</a:t>
            </a:r>
          </a:p>
        </p:txBody>
      </p:sp>
      <p:pic>
        <p:nvPicPr>
          <p:cNvPr id="1026" name="Picture 2" descr="http://www.framasoft.net/IMG/png/screen-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000111"/>
            <a:ext cx="6313581" cy="43664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11472" y="333369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748464" y="5493372"/>
            <a:ext cx="395536" cy="216202"/>
          </a:xfrm>
        </p:spPr>
        <p:txBody>
          <a:bodyPr/>
          <a:lstStyle/>
          <a:p>
            <a:fld id="{2722FC09-669E-4303-9395-F1086211962F}" type="slidenum">
              <a:rPr lang="fr-FR" smtClean="0"/>
              <a:pPr/>
              <a:t>43</a:t>
            </a:fld>
            <a:endParaRPr lang="fr-F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Qu’est-ce qu’un jalon ?</a:t>
            </a:r>
            <a:endParaRPr lang="fr-FR" dirty="0"/>
          </a:p>
        </p:txBody>
      </p:sp>
      <p:sp>
        <p:nvSpPr>
          <p:cNvPr id="5" name="Espace réservé du contenu 4"/>
          <p:cNvSpPr>
            <a:spLocks noGrp="1"/>
          </p:cNvSpPr>
          <p:nvPr>
            <p:ph idx="1"/>
          </p:nvPr>
        </p:nvSpPr>
        <p:spPr>
          <a:xfrm>
            <a:off x="2843810" y="1129308"/>
            <a:ext cx="6173195" cy="4077692"/>
          </a:xfrm>
        </p:spPr>
        <p:txBody>
          <a:bodyPr>
            <a:normAutofit fontScale="70000" lnSpcReduction="20000"/>
          </a:bodyPr>
          <a:lstStyle/>
          <a:p>
            <a:r>
              <a:rPr lang="fr-FR" dirty="0" smtClean="0"/>
              <a:t>Un </a:t>
            </a:r>
            <a:r>
              <a:rPr lang="fr-FR" b="1" dirty="0" smtClean="0"/>
              <a:t>évènement</a:t>
            </a:r>
            <a:r>
              <a:rPr lang="fr-FR" dirty="0" smtClean="0"/>
              <a:t> associé à :</a:t>
            </a:r>
          </a:p>
          <a:p>
            <a:pPr lvl="1"/>
            <a:r>
              <a:rPr lang="fr-FR" dirty="0"/>
              <a:t>un point </a:t>
            </a:r>
            <a:r>
              <a:rPr lang="fr-FR" dirty="0" smtClean="0"/>
              <a:t>sur l’avancement du projet</a:t>
            </a:r>
            <a:endParaRPr lang="fr-FR" dirty="0"/>
          </a:p>
          <a:p>
            <a:pPr lvl="1"/>
            <a:r>
              <a:rPr lang="fr-FR" dirty="0" smtClean="0"/>
              <a:t>un livrable intermédiaire</a:t>
            </a:r>
          </a:p>
          <a:p>
            <a:pPr lvl="1"/>
            <a:r>
              <a:rPr lang="fr-FR" dirty="0" smtClean="0"/>
              <a:t>une approbation par les décideurs</a:t>
            </a:r>
          </a:p>
          <a:p>
            <a:r>
              <a:rPr lang="fr-FR" dirty="0" smtClean="0"/>
              <a:t>Une </a:t>
            </a:r>
            <a:r>
              <a:rPr lang="fr-FR" b="1" dirty="0" smtClean="0"/>
              <a:t>réunion</a:t>
            </a:r>
          </a:p>
          <a:p>
            <a:pPr lvl="1"/>
            <a:r>
              <a:rPr lang="fr-FR" dirty="0" smtClean="0"/>
              <a:t>point de rencontre entre les acteurs : comité de pilotage, équipe, client, chef de projet..</a:t>
            </a:r>
          </a:p>
          <a:p>
            <a:pPr lvl="1"/>
            <a:r>
              <a:rPr lang="fr-FR" dirty="0" smtClean="0"/>
              <a:t>« réunion </a:t>
            </a:r>
            <a:r>
              <a:rPr lang="fr-FR" dirty="0"/>
              <a:t>de </a:t>
            </a:r>
            <a:r>
              <a:rPr lang="fr-FR" dirty="0" smtClean="0"/>
              <a:t>chantier »</a:t>
            </a:r>
          </a:p>
          <a:p>
            <a:r>
              <a:rPr lang="fr-FR" dirty="0" smtClean="0"/>
              <a:t>Suivi du </a:t>
            </a:r>
            <a:r>
              <a:rPr lang="fr-FR" b="1" dirty="0" smtClean="0"/>
              <a:t>PDCA</a:t>
            </a:r>
          </a:p>
          <a:p>
            <a:pPr lvl="1"/>
            <a:r>
              <a:rPr lang="fr-FR" dirty="0" smtClean="0"/>
              <a:t>Comparer Prévu et Réalisé</a:t>
            </a:r>
          </a:p>
          <a:p>
            <a:r>
              <a:rPr lang="fr-FR" dirty="0" smtClean="0"/>
              <a:t>Go/No go : des </a:t>
            </a:r>
            <a:r>
              <a:rPr lang="fr-FR" b="1" dirty="0" smtClean="0"/>
              <a:t>décisions </a:t>
            </a:r>
          </a:p>
          <a:p>
            <a:pPr lvl="1"/>
            <a:r>
              <a:rPr lang="fr-FR" i="1" dirty="0" smtClean="0"/>
              <a:t>continuer, réorienter, arrêter, </a:t>
            </a:r>
          </a:p>
          <a:p>
            <a:pPr lvl="1"/>
            <a:r>
              <a:rPr lang="fr-FR" i="1" dirty="0" smtClean="0"/>
              <a:t>modifier le </a:t>
            </a:r>
            <a:r>
              <a:rPr lang="fr-FR" i="1" dirty="0" err="1" smtClean="0"/>
              <a:t>CdC</a:t>
            </a:r>
            <a:r>
              <a:rPr lang="fr-FR" i="1" dirty="0" smtClean="0"/>
              <a:t>, renégocier le budget</a:t>
            </a:r>
            <a:r>
              <a:rPr lang="fr-FR" dirty="0" smtClean="0"/>
              <a:t>…</a:t>
            </a:r>
            <a:endParaRPr lang="fr-FR" dirty="0"/>
          </a:p>
        </p:txBody>
      </p:sp>
      <p:sp>
        <p:nvSpPr>
          <p:cNvPr id="4" name="Espace réservé du numéro de diapositive 3"/>
          <p:cNvSpPr>
            <a:spLocks noGrp="1"/>
          </p:cNvSpPr>
          <p:nvPr>
            <p:ph type="sldNum" sz="quarter" idx="12"/>
          </p:nvPr>
        </p:nvSpPr>
        <p:spPr>
          <a:xfrm>
            <a:off x="8748464" y="5521796"/>
            <a:ext cx="395536" cy="193204"/>
          </a:xfrm>
        </p:spPr>
        <p:txBody>
          <a:bodyPr/>
          <a:lstStyle/>
          <a:p>
            <a:fld id="{2722FC09-669E-4303-9395-F1086211962F}" type="slidenum">
              <a:rPr lang="fr-FR" smtClean="0"/>
              <a:pPr/>
              <a:t>44</a:t>
            </a:fld>
            <a:endParaRPr lang="fr-FR" dirty="0"/>
          </a:p>
        </p:txBody>
      </p:sp>
      <p:pic>
        <p:nvPicPr>
          <p:cNvPr id="6" name="Picture 6" descr="File:PDCA Cycle FR.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735" y="3310677"/>
            <a:ext cx="2139420" cy="1296144"/>
          </a:xfrm>
          <a:prstGeom prst="rect">
            <a:avLst/>
          </a:prstGeom>
          <a:noFill/>
          <a:extLst>
            <a:ext uri="{909E8E84-426E-40DD-AFC4-6F175D3DCCD1}">
              <a14:hiddenFill xmlns:a14="http://schemas.microsoft.com/office/drawing/2010/main">
                <a:solidFill>
                  <a:srgbClr val="FFFFFF"/>
                </a:solidFill>
              </a14:hiddenFill>
            </a:ext>
          </a:extLst>
        </p:spPr>
      </p:pic>
      <p:sp>
        <p:nvSpPr>
          <p:cNvPr id="7" name="Losange 6"/>
          <p:cNvSpPr>
            <a:spLocks noChangeArrowheads="1"/>
          </p:cNvSpPr>
          <p:nvPr/>
        </p:nvSpPr>
        <p:spPr bwMode="auto">
          <a:xfrm>
            <a:off x="3563888" y="236079"/>
            <a:ext cx="403349" cy="369218"/>
          </a:xfrm>
          <a:prstGeom prst="diamond">
            <a:avLst/>
          </a:prstGeom>
          <a:solidFill>
            <a:srgbClr val="FF0000"/>
          </a:solidFill>
          <a:ln>
            <a:noFill/>
          </a:ln>
          <a:extLst/>
        </p:spPr>
        <p:txBody>
          <a:bodyPr/>
          <a:lstStyle/>
          <a:p>
            <a:pPr eaLnBrk="0" hangingPunct="0"/>
            <a:endParaRPr lang="fr-FR">
              <a:solidFill>
                <a:srgbClr val="000099"/>
              </a:solidFill>
            </a:endParaRPr>
          </a:p>
        </p:txBody>
      </p:sp>
      <p:sp>
        <p:nvSpPr>
          <p:cNvPr id="8" name="Rectangle 7"/>
          <p:cNvSpPr/>
          <p:nvPr/>
        </p:nvSpPr>
        <p:spPr>
          <a:xfrm>
            <a:off x="711472" y="3649588"/>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0107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843809" y="265212"/>
            <a:ext cx="5616153" cy="674032"/>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150000"/>
              </a:lnSpc>
            </a:pPr>
            <a:r>
              <a:rPr lang="en-GB" sz="2800" b="1" dirty="0" err="1" smtClean="0">
                <a:solidFill>
                  <a:schemeClr val="tx2">
                    <a:lumMod val="75000"/>
                  </a:schemeClr>
                </a:solidFill>
                <a:latin typeface="Calibri" pitchFamily="34" charset="0"/>
              </a:rPr>
              <a:t>Synthèse</a:t>
            </a:r>
            <a:endParaRPr lang="en-GB" sz="1800" b="1" dirty="0">
              <a:solidFill>
                <a:schemeClr val="tx2">
                  <a:lumMod val="75000"/>
                </a:schemeClr>
              </a:solidFill>
              <a:effectLst/>
              <a:latin typeface="Calibri" pitchFamily="34" charset="0"/>
            </a:endParaRPr>
          </a:p>
        </p:txBody>
      </p:sp>
      <p:sp>
        <p:nvSpPr>
          <p:cNvPr id="7" name="ZoneTexte 6"/>
          <p:cNvSpPr txBox="1"/>
          <p:nvPr/>
        </p:nvSpPr>
        <p:spPr>
          <a:xfrm>
            <a:off x="708877" y="3334209"/>
            <a:ext cx="360040" cy="400110"/>
          </a:xfrm>
          <a:prstGeom prst="rect">
            <a:avLst/>
          </a:prstGeom>
          <a:noFill/>
        </p:spPr>
        <p:txBody>
          <a:bodyPr wrap="square" rtlCol="0">
            <a:spAutoFit/>
          </a:bodyPr>
          <a:lstStyle/>
          <a:p>
            <a:r>
              <a:rPr lang="fr-FR" sz="2000" dirty="0">
                <a:solidFill>
                  <a:srgbClr val="FF0000"/>
                </a:solidFill>
                <a:sym typeface="Wingdings" panose="05000000000000000000" pitchFamily="2" charset="2"/>
              </a:rPr>
              <a:t></a:t>
            </a:r>
            <a:endParaRPr lang="fr-FR" sz="2000" dirty="0">
              <a:solidFill>
                <a:srgbClr val="FF0000"/>
              </a:solidFill>
            </a:endParaRPr>
          </a:p>
        </p:txBody>
      </p:sp>
      <p:sp>
        <p:nvSpPr>
          <p:cNvPr id="8" name="Rectangle 7"/>
          <p:cNvSpPr/>
          <p:nvPr/>
        </p:nvSpPr>
        <p:spPr>
          <a:xfrm>
            <a:off x="708867" y="301744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grpSp>
        <p:nvGrpSpPr>
          <p:cNvPr id="15" name="Groupe 14"/>
          <p:cNvGrpSpPr/>
          <p:nvPr/>
        </p:nvGrpSpPr>
        <p:grpSpPr>
          <a:xfrm>
            <a:off x="3203800" y="998777"/>
            <a:ext cx="1728240" cy="4306995"/>
            <a:chOff x="3203800" y="998777"/>
            <a:chExt cx="1728240" cy="4306995"/>
          </a:xfr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p:grpSpPr>
        <p:sp>
          <p:nvSpPr>
            <p:cNvPr id="11" name="Organigramme : Délai 10"/>
            <p:cNvSpPr/>
            <p:nvPr/>
          </p:nvSpPr>
          <p:spPr>
            <a:xfrm rot="10800000">
              <a:off x="3203800" y="998777"/>
              <a:ext cx="1728240" cy="4306995"/>
            </a:xfrm>
            <a:prstGeom prst="flowChartDelay">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p:cNvSpPr txBox="1"/>
            <p:nvPr/>
          </p:nvSpPr>
          <p:spPr>
            <a:xfrm>
              <a:off x="3203848" y="2641476"/>
              <a:ext cx="1723549" cy="769441"/>
            </a:xfrm>
            <a:prstGeom prst="rect">
              <a:avLst/>
            </a:prstGeom>
            <a:grpFill/>
            <a:ln>
              <a:solidFill>
                <a:schemeClr val="tx2">
                  <a:lumMod val="20000"/>
                  <a:lumOff val="80000"/>
                </a:schemeClr>
              </a:solidFill>
            </a:ln>
          </p:spPr>
          <p:txBody>
            <a:bodyPr wrap="none" rtlCol="0">
              <a:spAutoFit/>
            </a:bodyPr>
            <a:lstStyle/>
            <a:p>
              <a:pPr algn="ctr"/>
              <a:r>
                <a:rPr lang="fr-FR" b="1" dirty="0" smtClean="0">
                  <a:solidFill>
                    <a:schemeClr val="accent6">
                      <a:lumMod val="75000"/>
                    </a:schemeClr>
                  </a:solidFill>
                  <a:effectLst>
                    <a:outerShdw blurRad="38100" dist="38100" dir="2700000" algn="tl">
                      <a:srgbClr val="000000">
                        <a:alpha val="43137"/>
                      </a:srgbClr>
                    </a:outerShdw>
                  </a:effectLst>
                </a:rPr>
                <a:t>OUTILS</a:t>
              </a:r>
            </a:p>
            <a:p>
              <a:pPr algn="ctr"/>
              <a:r>
                <a:rPr lang="fr-FR" b="1" dirty="0" smtClean="0">
                  <a:solidFill>
                    <a:schemeClr val="accent6">
                      <a:lumMod val="75000"/>
                    </a:schemeClr>
                  </a:solidFill>
                  <a:effectLst>
                    <a:outerShdw blurRad="38100" dist="38100" dir="2700000" algn="tl">
                      <a:srgbClr val="000000">
                        <a:alpha val="43137"/>
                      </a:srgbClr>
                    </a:outerShdw>
                  </a:effectLst>
                </a:rPr>
                <a:t>Planification</a:t>
              </a:r>
            </a:p>
          </p:txBody>
        </p:sp>
      </p:grpSp>
      <p:grpSp>
        <p:nvGrpSpPr>
          <p:cNvPr id="4" name="Groupe 3"/>
          <p:cNvGrpSpPr/>
          <p:nvPr/>
        </p:nvGrpSpPr>
        <p:grpSpPr>
          <a:xfrm>
            <a:off x="5074711" y="3145532"/>
            <a:ext cx="2697029" cy="2186796"/>
            <a:chOff x="5074711" y="3145532"/>
            <a:chExt cx="2697029" cy="2186796"/>
          </a:xfr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p:grpSpPr>
        <p:pic>
          <p:nvPicPr>
            <p:cNvPr id="10" name="Picture 2" descr="http://www.framasoft.net/IMG/png/screen-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711" y="3565853"/>
              <a:ext cx="2697029" cy="1766475"/>
            </a:xfrm>
            <a:prstGeom prst="rect">
              <a:avLst/>
            </a:prstGeom>
            <a:grpFill/>
            <a:extLst/>
          </p:spPr>
        </p:pic>
        <p:sp>
          <p:nvSpPr>
            <p:cNvPr id="3" name="ZoneTexte 2"/>
            <p:cNvSpPr txBox="1"/>
            <p:nvPr/>
          </p:nvSpPr>
          <p:spPr>
            <a:xfrm>
              <a:off x="5076056" y="3145532"/>
              <a:ext cx="2695684" cy="400110"/>
            </a:xfrm>
            <a:prstGeom prst="rect">
              <a:avLst/>
            </a:prstGeom>
            <a:grpFill/>
          </p:spPr>
          <p:txBody>
            <a:bodyPr wrap="square" rtlCol="0">
              <a:spAutoFit/>
            </a:bodyPr>
            <a:lstStyle/>
            <a:p>
              <a:pPr algn="ctr"/>
              <a:r>
                <a:rPr lang="fr-FR" sz="1600" b="1" dirty="0" smtClean="0"/>
                <a:t>Diagramme de </a:t>
              </a:r>
              <a:r>
                <a:rPr lang="fr-FR" sz="2000" b="1" dirty="0" smtClean="0"/>
                <a:t>Gantt</a:t>
              </a:r>
              <a:endParaRPr lang="fr-FR" sz="2000" b="1" dirty="0"/>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360" y="4616366"/>
              <a:ext cx="630872" cy="68940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e 4"/>
          <p:cNvGrpSpPr/>
          <p:nvPr/>
        </p:nvGrpSpPr>
        <p:grpSpPr>
          <a:xfrm>
            <a:off x="5074711" y="998777"/>
            <a:ext cx="2809657" cy="2002739"/>
            <a:chOff x="5074711" y="790754"/>
            <a:chExt cx="2809657" cy="2002739"/>
          </a:xfr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129308"/>
              <a:ext cx="2808312" cy="1664185"/>
            </a:xfrm>
            <a:prstGeom prst="rect">
              <a:avLst/>
            </a:prstGeom>
            <a:grpFill/>
            <a:ln>
              <a:solidFill>
                <a:schemeClr val="accent1">
                  <a:lumMod val="40000"/>
                  <a:lumOff val="60000"/>
                </a:schemeClr>
              </a:solidFill>
            </a:ln>
          </p:spPr>
        </p:pic>
        <p:sp>
          <p:nvSpPr>
            <p:cNvPr id="14" name="ZoneTexte 13"/>
            <p:cNvSpPr txBox="1"/>
            <p:nvPr/>
          </p:nvSpPr>
          <p:spPr>
            <a:xfrm>
              <a:off x="5074711" y="790754"/>
              <a:ext cx="2809657" cy="338554"/>
            </a:xfrm>
            <a:prstGeom prst="rect">
              <a:avLst/>
            </a:prstGeom>
            <a:grpFill/>
          </p:spPr>
          <p:txBody>
            <a:bodyPr wrap="square" rtlCol="0">
              <a:spAutoFit/>
            </a:bodyPr>
            <a:lstStyle/>
            <a:p>
              <a:pPr algn="ctr"/>
              <a:r>
                <a:rPr lang="fr-FR" sz="1600" b="1" spc="600" dirty="0" smtClean="0"/>
                <a:t>    PERT</a:t>
              </a:r>
              <a:endParaRPr lang="fr-FR" sz="2000" b="1" spc="600" dirty="0"/>
            </a:p>
          </p:txBody>
        </p:sp>
      </p:grpSp>
      <p:sp>
        <p:nvSpPr>
          <p:cNvPr id="16" name="Espace réservé du numéro de diapositive 15"/>
          <p:cNvSpPr>
            <a:spLocks noGrp="1"/>
          </p:cNvSpPr>
          <p:nvPr>
            <p:ph type="sldNum" sz="quarter" idx="12"/>
          </p:nvPr>
        </p:nvSpPr>
        <p:spPr>
          <a:xfrm>
            <a:off x="8676456" y="5521796"/>
            <a:ext cx="467544" cy="192191"/>
          </a:xfrm>
        </p:spPr>
        <p:txBody>
          <a:bodyPr/>
          <a:lstStyle/>
          <a:p>
            <a:fld id="{2722FC09-669E-4303-9395-F1086211962F}" type="slidenum">
              <a:rPr lang="fr-FR" smtClean="0"/>
              <a:pPr/>
              <a:t>45</a:t>
            </a:fld>
            <a:endParaRPr lang="fr-FR" dirty="0"/>
          </a:p>
        </p:txBody>
      </p:sp>
      <p:sp>
        <p:nvSpPr>
          <p:cNvPr id="17" name="Losange 16"/>
          <p:cNvSpPr>
            <a:spLocks noChangeArrowheads="1"/>
          </p:cNvSpPr>
          <p:nvPr/>
        </p:nvSpPr>
        <p:spPr bwMode="auto">
          <a:xfrm>
            <a:off x="8172400" y="4009628"/>
            <a:ext cx="762045" cy="873274"/>
          </a:xfrm>
          <a:prstGeom prst="diamond">
            <a:avLst/>
          </a:prstGeom>
          <a:solidFill>
            <a:srgbClr val="FF0000"/>
          </a:solidFill>
          <a:ln>
            <a:noFill/>
          </a:ln>
          <a:extLst/>
        </p:spPr>
        <p:txBody>
          <a:bodyPr/>
          <a:lstStyle/>
          <a:p>
            <a:pPr eaLnBrk="0" hangingPunct="0"/>
            <a:endParaRPr lang="fr-FR">
              <a:solidFill>
                <a:srgbClr val="000099"/>
              </a:solidFill>
            </a:endParaRPr>
          </a:p>
        </p:txBody>
      </p:sp>
      <p:sp>
        <p:nvSpPr>
          <p:cNvPr id="18" name="Rectangle 17"/>
          <p:cNvSpPr/>
          <p:nvPr/>
        </p:nvSpPr>
        <p:spPr>
          <a:xfrm>
            <a:off x="711472" y="3649588"/>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21722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927232" y="1210692"/>
            <a:ext cx="6086142" cy="3287294"/>
          </a:xfrm>
          <a:prstGeom prst="rect">
            <a:avLst/>
          </a:prstGeom>
          <a:noFill/>
        </p:spPr>
        <p:txBody>
          <a:bodyPr wrap="square" rtlCol="0">
            <a:normAutofit fontScale="92500"/>
          </a:bodyPr>
          <a:lstStyle/>
          <a:p>
            <a:pPr marL="0" indent="0">
              <a:buNone/>
            </a:pPr>
            <a:r>
              <a:rPr lang="fr-FR" sz="2000" dirty="0" smtClean="0">
                <a:solidFill>
                  <a:schemeClr val="bg2">
                    <a:lumMod val="25000"/>
                  </a:schemeClr>
                </a:solidFill>
              </a:rPr>
              <a:t>(suite </a:t>
            </a:r>
            <a:r>
              <a:rPr lang="fr-FR" sz="2000" dirty="0">
                <a:solidFill>
                  <a:schemeClr val="bg2">
                    <a:lumMod val="25000"/>
                  </a:schemeClr>
                </a:solidFill>
              </a:rPr>
              <a:t>du projet que vous avez défini au chap. 1)</a:t>
            </a:r>
          </a:p>
          <a:p>
            <a:endParaRPr lang="fr-FR" sz="1900" dirty="0"/>
          </a:p>
          <a:p>
            <a:pPr marL="457200" indent="-457200">
              <a:buFont typeface="Arial" panose="020B0604020202020204" pitchFamily="34" charset="0"/>
              <a:buChar char="•"/>
            </a:pPr>
            <a:r>
              <a:rPr lang="fr-FR" sz="2800" dirty="0" smtClean="0"/>
              <a:t>Planifiez </a:t>
            </a:r>
          </a:p>
          <a:p>
            <a:pPr marL="800100" lvl="1" indent="-342900">
              <a:buFont typeface="Wingdings" panose="05000000000000000000" pitchFamily="2" charset="2"/>
              <a:buChar char="ü"/>
            </a:pPr>
            <a:r>
              <a:rPr lang="fr-FR" sz="2400" dirty="0"/>
              <a:t>PERT simplifié</a:t>
            </a:r>
          </a:p>
          <a:p>
            <a:pPr marL="800100" lvl="1" indent="-342900">
              <a:buFont typeface="Wingdings" panose="05000000000000000000" pitchFamily="2" charset="2"/>
              <a:buChar char="ü"/>
            </a:pPr>
            <a:r>
              <a:rPr lang="fr-FR" sz="2400" dirty="0"/>
              <a:t>Gantt = </a:t>
            </a:r>
            <a:r>
              <a:rPr lang="fr-FR" sz="2400" dirty="0" smtClean="0"/>
              <a:t>calendrier</a:t>
            </a:r>
          </a:p>
          <a:p>
            <a:pPr marL="800100" lvl="1" indent="-342900">
              <a:buFont typeface="Wingdings" panose="05000000000000000000" pitchFamily="2" charset="2"/>
              <a:buChar char="ü"/>
            </a:pPr>
            <a:r>
              <a:rPr lang="fr-FR" sz="2400" dirty="0" smtClean="0"/>
              <a:t>Utilisez un logiciel</a:t>
            </a:r>
          </a:p>
          <a:p>
            <a:pPr marL="1257300" lvl="2" indent="-342900">
              <a:buFont typeface="Times New Roman" panose="02020603050405020304" pitchFamily="18" charset="0"/>
              <a:buChar char="-"/>
            </a:pPr>
            <a:r>
              <a:rPr lang="fr-FR" sz="2400" dirty="0" err="1" smtClean="0">
                <a:hlinkClick r:id="rId3"/>
              </a:rPr>
              <a:t>Gantter</a:t>
            </a:r>
            <a:r>
              <a:rPr lang="fr-FR" sz="2400" dirty="0" smtClean="0"/>
              <a:t> </a:t>
            </a:r>
            <a:r>
              <a:rPr lang="fr-FR" dirty="0" smtClean="0"/>
              <a:t>(G Drive) </a:t>
            </a:r>
            <a:r>
              <a:rPr lang="fr-FR" sz="2400" dirty="0" smtClean="0"/>
              <a:t>ou </a:t>
            </a:r>
            <a:r>
              <a:rPr lang="fr-FR" sz="2400" dirty="0" err="1" smtClean="0">
                <a:hlinkClick r:id="rId4"/>
              </a:rPr>
              <a:t>Ganttproject</a:t>
            </a:r>
            <a:r>
              <a:rPr lang="fr-FR" sz="2400" dirty="0" smtClean="0"/>
              <a:t> </a:t>
            </a:r>
            <a:r>
              <a:rPr lang="fr-FR" dirty="0" smtClean="0"/>
              <a:t>(l. libre)</a:t>
            </a:r>
            <a:endParaRPr lang="fr-FR" sz="2400" dirty="0"/>
          </a:p>
          <a:p>
            <a:pPr marL="457200" indent="-457200">
              <a:buFont typeface="Arial" panose="020B0604020202020204" pitchFamily="34" charset="0"/>
              <a:buChar char="•"/>
            </a:pPr>
            <a:r>
              <a:rPr lang="fr-FR" sz="2800" dirty="0" smtClean="0"/>
              <a:t>Établissez vos jalons</a:t>
            </a:r>
            <a:endParaRPr lang="fr-FR" sz="2800" dirty="0"/>
          </a:p>
          <a:p>
            <a:pPr marL="800100" lvl="1" indent="-342900">
              <a:buFont typeface="Wingdings" panose="05000000000000000000" pitchFamily="2" charset="2"/>
              <a:buChar char="ü"/>
            </a:pPr>
            <a:r>
              <a:rPr lang="fr-FR" sz="2400" dirty="0" smtClean="0"/>
              <a:t>OJ de la réunion pour chacun ?</a:t>
            </a:r>
            <a:endParaRPr lang="fr-FR" sz="2000" dirty="0"/>
          </a:p>
          <a:p>
            <a:pPr>
              <a:buClr>
                <a:srgbClr val="FF6600"/>
              </a:buClr>
            </a:pPr>
            <a:endParaRPr lang="fr-FR" sz="2200" i="1" dirty="0" smtClean="0">
              <a:latin typeface="Calibri" pitchFamily="34" charset="0"/>
            </a:endParaRPr>
          </a:p>
        </p:txBody>
      </p:sp>
      <p:sp>
        <p:nvSpPr>
          <p:cNvPr id="14" name="Titre 13"/>
          <p:cNvSpPr>
            <a:spLocks noGrp="1"/>
          </p:cNvSpPr>
          <p:nvPr>
            <p:ph type="title"/>
          </p:nvPr>
        </p:nvSpPr>
        <p:spPr/>
        <p:txBody>
          <a:bodyPr/>
          <a:lstStyle/>
          <a:p>
            <a:r>
              <a:rPr lang="fr-FR" dirty="0" smtClean="0"/>
              <a:t>Mise en œuvre</a:t>
            </a:r>
            <a:endParaRPr lang="fr-FR" dirty="0"/>
          </a:p>
        </p:txBody>
      </p:sp>
      <p:sp>
        <p:nvSpPr>
          <p:cNvPr id="3" name="Espace réservé du numéro de diapositive 2"/>
          <p:cNvSpPr>
            <a:spLocks noGrp="1"/>
          </p:cNvSpPr>
          <p:nvPr>
            <p:ph type="sldNum" sz="quarter" idx="12"/>
          </p:nvPr>
        </p:nvSpPr>
        <p:spPr>
          <a:xfrm>
            <a:off x="8748464" y="5521796"/>
            <a:ext cx="382910" cy="193204"/>
          </a:xfrm>
        </p:spPr>
        <p:txBody>
          <a:bodyPr/>
          <a:lstStyle/>
          <a:p>
            <a:fld id="{2722FC09-669E-4303-9395-F1086211962F}" type="slidenum">
              <a:rPr lang="fr-FR" smtClean="0"/>
              <a:pPr/>
              <a:t>46</a:t>
            </a:fld>
            <a:endParaRPr lang="fr-FR"/>
          </a:p>
        </p:txBody>
      </p:sp>
      <p:grpSp>
        <p:nvGrpSpPr>
          <p:cNvPr id="8" name="Group 9"/>
          <p:cNvGrpSpPr/>
          <p:nvPr/>
        </p:nvGrpSpPr>
        <p:grpSpPr>
          <a:xfrm>
            <a:off x="5076056" y="4976943"/>
            <a:ext cx="1678195" cy="688869"/>
            <a:chOff x="4260027" y="4608090"/>
            <a:chExt cx="1678195" cy="688869"/>
          </a:xfrm>
        </p:grpSpPr>
        <p:pic>
          <p:nvPicPr>
            <p:cNvPr id="9"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0" name="TextBox 11"/>
            <p:cNvSpPr txBox="1"/>
            <p:nvPr/>
          </p:nvSpPr>
          <p:spPr>
            <a:xfrm>
              <a:off x="5036968" y="4752106"/>
              <a:ext cx="901254" cy="461665"/>
            </a:xfrm>
            <a:prstGeom prst="rect">
              <a:avLst/>
            </a:prstGeom>
            <a:noFill/>
          </p:spPr>
          <p:txBody>
            <a:bodyPr wrap="square" rtlCol="0">
              <a:spAutoFit/>
            </a:bodyPr>
            <a:lstStyle/>
            <a:p>
              <a:r>
                <a:rPr lang="en-US" sz="2400" b="1" dirty="0" smtClean="0">
                  <a:solidFill>
                    <a:srgbClr val="000000"/>
                  </a:solidFill>
                </a:rPr>
                <a:t>Quiz</a:t>
              </a:r>
              <a:endParaRPr lang="en-US" sz="2400" b="1" dirty="0">
                <a:solidFill>
                  <a:srgbClr val="000000"/>
                </a:solidFill>
              </a:endParaRPr>
            </a:p>
          </p:txBody>
        </p:sp>
      </p:grpSp>
    </p:spTree>
    <p:extLst>
      <p:ext uri="{BB962C8B-B14F-4D97-AF65-F5344CB8AC3E}">
        <p14:creationId xmlns:p14="http://schemas.microsoft.com/office/powerpoint/2010/main" val="1150583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956" y="1784970"/>
            <a:ext cx="1924050" cy="2152650"/>
          </a:xfrm>
          <a:prstGeom prst="rect">
            <a:avLst/>
          </a:prstGeom>
        </p:spPr>
      </p:pic>
      <p:sp>
        <p:nvSpPr>
          <p:cNvPr id="14" name="ZoneTexte 13"/>
          <p:cNvSpPr txBox="1"/>
          <p:nvPr/>
        </p:nvSpPr>
        <p:spPr>
          <a:xfrm>
            <a:off x="2962856" y="3721597"/>
            <a:ext cx="4272941" cy="1754326"/>
          </a:xfrm>
          <a:prstGeom prst="rect">
            <a:avLst/>
          </a:prstGeom>
          <a:noFill/>
        </p:spPr>
        <p:txBody>
          <a:bodyPr wrap="square" rtlCol="0">
            <a:spAutoFit/>
          </a:bodyPr>
          <a:lstStyle/>
          <a:p>
            <a:r>
              <a:rPr lang="fr-FR" sz="5400" b="1" dirty="0" smtClean="0">
                <a:latin typeface="Franklin Gothic Demi" panose="020B0703020102020204" pitchFamily="34" charset="0"/>
              </a:rPr>
              <a:t>Outils &amp; Organisation</a:t>
            </a:r>
            <a:endParaRPr lang="fr-FR" sz="5400" b="1" dirty="0">
              <a:latin typeface="Franklin Gothic Demi" panose="020B0703020102020204" pitchFamily="34" charset="0"/>
            </a:endParaRPr>
          </a:p>
        </p:txBody>
      </p:sp>
      <p:sp>
        <p:nvSpPr>
          <p:cNvPr id="19" name="ZoneTexte 18"/>
          <p:cNvSpPr txBox="1"/>
          <p:nvPr/>
        </p:nvSpPr>
        <p:spPr>
          <a:xfrm>
            <a:off x="3205926" y="949980"/>
            <a:ext cx="3024336"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1. Périmètre du projet</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0" name="ZoneTexte 19"/>
          <p:cNvSpPr txBox="1"/>
          <p:nvPr/>
        </p:nvSpPr>
        <p:spPr>
          <a:xfrm>
            <a:off x="4718094" y="1535014"/>
            <a:ext cx="3467945"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2</a:t>
            </a:r>
            <a:r>
              <a:rPr lang="fr-FR" dirty="0" smtClean="0">
                <a:solidFill>
                  <a:schemeClr val="bg1">
                    <a:lumMod val="65000"/>
                  </a:schemeClr>
                </a:solidFill>
                <a:latin typeface="Segoe UI Semibold" panose="020B0702040204020203" pitchFamily="34" charset="0"/>
                <a:cs typeface="Segoe UI Semibold" panose="020B0702040204020203" pitchFamily="34" charset="0"/>
              </a:rPr>
              <a:t>. </a:t>
            </a:r>
            <a:r>
              <a:rPr lang="fr-FR" sz="1900" dirty="0">
                <a:solidFill>
                  <a:schemeClr val="bg1">
                    <a:lumMod val="65000"/>
                  </a:schemeClr>
                </a:solidFill>
                <a:latin typeface="Segoe UI Semibold" panose="020B0702040204020203" pitchFamily="34" charset="0"/>
                <a:cs typeface="Segoe UI Semibold" panose="020B0702040204020203" pitchFamily="34" charset="0"/>
              </a:rPr>
              <a:t>Lots</a:t>
            </a:r>
            <a:r>
              <a:rPr lang="fr-FR" dirty="0" smtClean="0">
                <a:solidFill>
                  <a:schemeClr val="bg1">
                    <a:lumMod val="65000"/>
                  </a:schemeClr>
                </a:solidFill>
                <a:latin typeface="Segoe UI Semibold" panose="020B0702040204020203" pitchFamily="34" charset="0"/>
                <a:cs typeface="Segoe UI Semibold" panose="020B0702040204020203" pitchFamily="34" charset="0"/>
              </a:rPr>
              <a:t> et responsabilités</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1" name="ZoneTexte 20"/>
          <p:cNvSpPr txBox="1"/>
          <p:nvPr/>
        </p:nvSpPr>
        <p:spPr>
          <a:xfrm>
            <a:off x="5213594" y="2195731"/>
            <a:ext cx="3937318"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3. Planification</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2" name="ZoneTexte 21"/>
          <p:cNvSpPr txBox="1"/>
          <p:nvPr/>
        </p:nvSpPr>
        <p:spPr>
          <a:xfrm>
            <a:off x="4718094" y="2944201"/>
            <a:ext cx="3937318" cy="430887"/>
          </a:xfrm>
          <a:prstGeom prst="rect">
            <a:avLst/>
          </a:prstGeom>
          <a:noFill/>
        </p:spPr>
        <p:txBody>
          <a:bodyPr wrap="square" rtlCol="0">
            <a:spAutoFit/>
          </a:bodyPr>
          <a:lstStyle/>
          <a:p>
            <a:r>
              <a:rPr lang="fr-FR" dirty="0">
                <a:latin typeface="Segoe UI Semibold" panose="020B0702040204020203" pitchFamily="34" charset="0"/>
                <a:cs typeface="Segoe UI Semibold" panose="020B0702040204020203" pitchFamily="34" charset="0"/>
              </a:rPr>
              <a:t>4</a:t>
            </a:r>
            <a:r>
              <a:rPr lang="fr-FR" dirty="0" smtClean="0">
                <a:latin typeface="Segoe UI Semibold" panose="020B0702040204020203" pitchFamily="34" charset="0"/>
                <a:cs typeface="Segoe UI Semibold" panose="020B0702040204020203" pitchFamily="34" charset="0"/>
              </a:rPr>
              <a:t>. Conception d’ensemble</a:t>
            </a:r>
            <a:endParaRPr lang="fr-FR" dirty="0">
              <a:latin typeface="Segoe UI Semibold" panose="020B0702040204020203" pitchFamily="34" charset="0"/>
              <a:cs typeface="Segoe UI Semibold" panose="020B0702040204020203" pitchFamily="34" charset="0"/>
            </a:endParaRPr>
          </a:p>
        </p:txBody>
      </p:sp>
      <p:sp>
        <p:nvSpPr>
          <p:cNvPr id="23" name="ZoneTexte 22"/>
          <p:cNvSpPr txBox="1"/>
          <p:nvPr/>
        </p:nvSpPr>
        <p:spPr>
          <a:xfrm>
            <a:off x="5583117" y="3696913"/>
            <a:ext cx="4173459"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5. Pilotage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1" name="ZoneTexte 10"/>
          <p:cNvSpPr txBox="1"/>
          <p:nvPr/>
        </p:nvSpPr>
        <p:spPr>
          <a:xfrm>
            <a:off x="6568155" y="4318879"/>
            <a:ext cx="2203382"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Conclusion</a:t>
            </a:r>
          </a:p>
        </p:txBody>
      </p:sp>
    </p:spTree>
    <p:extLst>
      <p:ext uri="{BB962C8B-B14F-4D97-AF65-F5344CB8AC3E}">
        <p14:creationId xmlns:p14="http://schemas.microsoft.com/office/powerpoint/2010/main" val="27476144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lstStyle/>
          <a:p>
            <a:r>
              <a:rPr lang="fr-FR" smtClean="0"/>
              <a:t>Conception d’ensemble</a:t>
            </a:r>
            <a:endParaRPr lang="fr-FR" dirty="0" smtClean="0"/>
          </a:p>
        </p:txBody>
      </p:sp>
      <p:sp>
        <p:nvSpPr>
          <p:cNvPr id="8" name="Text Box 4"/>
          <p:cNvSpPr txBox="1">
            <a:spLocks noChangeArrowheads="1"/>
          </p:cNvSpPr>
          <p:nvPr/>
        </p:nvSpPr>
        <p:spPr bwMode="auto">
          <a:xfrm>
            <a:off x="2700000" y="23228"/>
            <a:ext cx="6314400" cy="674032"/>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150000"/>
              </a:lnSpc>
            </a:pPr>
            <a:r>
              <a:rPr lang="fr-FR" sz="2800" b="1" dirty="0">
                <a:solidFill>
                  <a:schemeClr val="tx1"/>
                </a:solidFill>
                <a:latin typeface="Calibri" pitchFamily="34" charset="0"/>
              </a:rPr>
              <a:t>Outils de planification et de pilotage</a:t>
            </a:r>
          </a:p>
        </p:txBody>
      </p:sp>
      <p:sp>
        <p:nvSpPr>
          <p:cNvPr id="10" name="ZoneTexte 9">
            <a:hlinkClick r:id="rId3"/>
          </p:cNvPr>
          <p:cNvSpPr txBox="1"/>
          <p:nvPr/>
        </p:nvSpPr>
        <p:spPr>
          <a:xfrm>
            <a:off x="7531090" y="5429268"/>
            <a:ext cx="1612942" cy="276999"/>
          </a:xfrm>
          <a:prstGeom prst="rect">
            <a:avLst/>
          </a:prstGeom>
          <a:solidFill>
            <a:schemeClr val="bg1"/>
          </a:solidFill>
        </p:spPr>
        <p:txBody>
          <a:bodyPr wrap="none" rtlCol="0">
            <a:spAutoFit/>
          </a:bodyPr>
          <a:lstStyle/>
          <a:p>
            <a:r>
              <a:rPr lang="fr-FR" sz="1200" dirty="0" smtClean="0">
                <a:hlinkClick r:id="rId3"/>
              </a:rPr>
              <a:t>photo : domaine public</a:t>
            </a:r>
            <a:endParaRPr lang="fr-FR" sz="1400" dirty="0"/>
          </a:p>
        </p:txBody>
      </p:sp>
      <p:pic>
        <p:nvPicPr>
          <p:cNvPr id="11" name="Picture 2" descr="http://upload.wikimedia.org/wikipedia/commons/b/b2/Construction_tour_eiffel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141" b="2417"/>
          <a:stretch/>
        </p:blipFill>
        <p:spPr bwMode="auto">
          <a:xfrm>
            <a:off x="3851920" y="1391497"/>
            <a:ext cx="3780782" cy="3411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2571736" y="4823459"/>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4">
                    <a:lumMod val="75000"/>
                  </a:schemeClr>
                </a:solidFill>
                <a:effectLst/>
                <a:latin typeface="Calibri" pitchFamily="34" charset="0"/>
              </a:rPr>
              <a:t>Conception d’ensemble et budget</a:t>
            </a:r>
            <a:endParaRPr lang="en-GB" sz="2800" b="1" dirty="0">
              <a:solidFill>
                <a:schemeClr val="accent4">
                  <a:lumMod val="75000"/>
                </a:schemeClr>
              </a:solidFill>
              <a:effectLst/>
              <a:latin typeface="Calibri" pitchFamily="34" charset="0"/>
            </a:endParaRPr>
          </a:p>
        </p:txBody>
      </p:sp>
      <p:sp>
        <p:nvSpPr>
          <p:cNvPr id="13" name="Rectangle 3"/>
          <p:cNvSpPr txBox="1">
            <a:spLocks noChangeArrowheads="1"/>
          </p:cNvSpPr>
          <p:nvPr/>
        </p:nvSpPr>
        <p:spPr>
          <a:xfrm>
            <a:off x="2565400" y="697260"/>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tx2">
                    <a:lumMod val="75000"/>
                  </a:schemeClr>
                </a:solidFill>
                <a:effectLst/>
                <a:uLnTx/>
                <a:uFillTx/>
                <a:latin typeface="Calibri" pitchFamily="34" charset="0"/>
                <a:ea typeface="+mj-ea"/>
                <a:cs typeface="+mj-cs"/>
              </a:rPr>
              <a:t>4</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699792" y="13018"/>
            <a:ext cx="6313582" cy="571500"/>
          </a:xfrm>
        </p:spPr>
        <p:txBody>
          <a:bodyPr/>
          <a:lstStyle/>
          <a:p>
            <a:r>
              <a:rPr lang="fr-FR" dirty="0" smtClean="0"/>
              <a:t>Concevoir un projet : les questions</a:t>
            </a:r>
          </a:p>
        </p:txBody>
      </p:sp>
      <p:sp>
        <p:nvSpPr>
          <p:cNvPr id="351235" name="Rectangle 3"/>
          <p:cNvSpPr>
            <a:spLocks noGrp="1" noChangeArrowheads="1"/>
          </p:cNvSpPr>
          <p:nvPr>
            <p:ph idx="1"/>
          </p:nvPr>
        </p:nvSpPr>
        <p:spPr>
          <a:xfrm>
            <a:off x="2843810" y="769268"/>
            <a:ext cx="6173195" cy="4752528"/>
          </a:xfrm>
        </p:spPr>
        <p:txBody>
          <a:bodyPr>
            <a:noAutofit/>
          </a:bodyPr>
          <a:lstStyle/>
          <a:p>
            <a:pPr marL="514350" indent="-514350">
              <a:buFont typeface="+mj-lt"/>
              <a:buAutoNum type="arabicPeriod"/>
            </a:pPr>
            <a:r>
              <a:rPr lang="fr-FR" sz="2000" dirty="0" smtClean="0"/>
              <a:t>Définir ce qui est demandé </a:t>
            </a:r>
          </a:p>
          <a:p>
            <a:pPr marL="457200" lvl="1" indent="0">
              <a:buNone/>
            </a:pPr>
            <a:r>
              <a:rPr lang="fr-FR" sz="2000" i="1" dirty="0" smtClean="0">
                <a:solidFill>
                  <a:srgbClr val="C00000"/>
                </a:solidFill>
              </a:rPr>
              <a:t>Quel est le besoin, les contraintes ? </a:t>
            </a:r>
          </a:p>
          <a:p>
            <a:pPr marL="514350" indent="-514350">
              <a:buFont typeface="+mj-lt"/>
              <a:buAutoNum type="arabicPeriod"/>
            </a:pPr>
            <a:r>
              <a:rPr lang="fr-FR" sz="2000" dirty="0" smtClean="0"/>
              <a:t>Lister les tâches </a:t>
            </a:r>
          </a:p>
          <a:p>
            <a:pPr marL="457200" lvl="1" indent="0">
              <a:buNone/>
            </a:pPr>
            <a:r>
              <a:rPr lang="fr-FR" sz="2000" i="1" dirty="0">
                <a:solidFill>
                  <a:srgbClr val="C00000"/>
                </a:solidFill>
              </a:rPr>
              <a:t>Qu’est-ce qui doit être fait ? Comment découper le projet en lots ?</a:t>
            </a:r>
          </a:p>
          <a:p>
            <a:pPr marL="514350" indent="-514350">
              <a:buFont typeface="+mj-lt"/>
              <a:buAutoNum type="arabicPeriod"/>
            </a:pPr>
            <a:r>
              <a:rPr lang="fr-FR" sz="2000" dirty="0" smtClean="0"/>
              <a:t>Répartir les responsabilités</a:t>
            </a:r>
          </a:p>
          <a:p>
            <a:pPr marL="457200" lvl="1" indent="0">
              <a:buNone/>
            </a:pPr>
            <a:r>
              <a:rPr lang="fr-FR" sz="2000" i="1" dirty="0">
                <a:solidFill>
                  <a:srgbClr val="C00000"/>
                </a:solidFill>
              </a:rPr>
              <a:t>Qui coordonne, réalise et valide chaque tâche ?</a:t>
            </a:r>
          </a:p>
          <a:p>
            <a:pPr marL="514350" indent="-514350">
              <a:buFont typeface="+mj-lt"/>
              <a:buAutoNum type="arabicPeriod"/>
            </a:pPr>
            <a:r>
              <a:rPr lang="fr-FR" sz="2000" dirty="0" smtClean="0"/>
              <a:t>Évaluer </a:t>
            </a:r>
            <a:r>
              <a:rPr lang="fr-FR" sz="2000" dirty="0"/>
              <a:t>la durée et l’ordre des tâches</a:t>
            </a:r>
          </a:p>
          <a:p>
            <a:pPr marL="457200" lvl="1" indent="0">
              <a:buNone/>
            </a:pPr>
            <a:r>
              <a:rPr lang="fr-FR" sz="2000" i="1" dirty="0">
                <a:solidFill>
                  <a:srgbClr val="C00000"/>
                </a:solidFill>
              </a:rPr>
              <a:t>Combien de temps faut-il pour faire … ? Dans quel ordre doit-on procéder ?</a:t>
            </a:r>
          </a:p>
          <a:p>
            <a:pPr marL="514350" indent="-514350">
              <a:buFont typeface="+mj-lt"/>
              <a:buAutoNum type="arabicPeriod"/>
            </a:pPr>
            <a:r>
              <a:rPr lang="fr-FR" sz="2000" dirty="0" smtClean="0"/>
              <a:t>Prendre en compte les ressources</a:t>
            </a:r>
          </a:p>
          <a:p>
            <a:pPr marL="457200" lvl="1" indent="0">
              <a:buNone/>
            </a:pPr>
            <a:r>
              <a:rPr lang="fr-FR" sz="2000" i="1" dirty="0" smtClean="0">
                <a:solidFill>
                  <a:srgbClr val="C00000"/>
                </a:solidFill>
              </a:rPr>
              <a:t>Quelles sont les acteurs et ressources disponibles/nécessaires (compétence + temps) ?</a:t>
            </a:r>
          </a:p>
        </p:txBody>
      </p:sp>
      <p:sp>
        <p:nvSpPr>
          <p:cNvPr id="5" name="Rectangle 4"/>
          <p:cNvSpPr/>
          <p:nvPr/>
        </p:nvSpPr>
        <p:spPr>
          <a:xfrm>
            <a:off x="611459" y="3000376"/>
            <a:ext cx="360066" cy="400110"/>
          </a:xfrm>
          <a:prstGeom prst="rect">
            <a:avLst/>
          </a:prstGeom>
        </p:spPr>
        <p:txBody>
          <a:bodyPr wrap="square">
            <a:spAutoFit/>
          </a:bodyPr>
          <a:lstStyle/>
          <a:p>
            <a:pPr eaLnBrk="0" hangingPunct="0">
              <a:buSzPct val="400000"/>
            </a:pPr>
            <a:r>
              <a:rPr lang="fr-FR" sz="2000" dirty="0" smtClean="0">
                <a:solidFill>
                  <a:srgbClr val="336600"/>
                </a:solidFill>
                <a:latin typeface="Calibri" pitchFamily="34" charset="0"/>
                <a:cs typeface="Arial" panose="020B0604020202020204" pitchFamily="34" charset="0"/>
                <a:sym typeface="Wingdings" panose="05000000000000000000" pitchFamily="2" charset="2"/>
              </a:rPr>
              <a:t></a:t>
            </a:r>
            <a:endParaRPr lang="fr-FR" sz="2000" dirty="0">
              <a:solidFill>
                <a:srgbClr val="3366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748464" y="5521796"/>
            <a:ext cx="395536" cy="180972"/>
          </a:xfrm>
        </p:spPr>
        <p:txBody>
          <a:bodyPr/>
          <a:lstStyle/>
          <a:p>
            <a:fld id="{2722FC09-669E-4303-9395-F1086211962F}" type="slidenum">
              <a:rPr lang="fr-FR" smtClean="0"/>
              <a:pPr/>
              <a:t>49</a:t>
            </a:fld>
            <a:endParaRPr lang="fr-FR" dirty="0"/>
          </a:p>
        </p:txBody>
      </p:sp>
    </p:spTree>
    <p:custDataLst>
      <p:tags r:id="rId1"/>
    </p:custDataLst>
    <p:extLst>
      <p:ext uri="{BB962C8B-B14F-4D97-AF65-F5344CB8AC3E}">
        <p14:creationId xmlns:p14="http://schemas.microsoft.com/office/powerpoint/2010/main" val="10583430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12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12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12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12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12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12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12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14"/>
          <p:cNvSpPr txBox="1"/>
          <p:nvPr/>
        </p:nvSpPr>
        <p:spPr>
          <a:xfrm>
            <a:off x="672033" y="3412392"/>
            <a:ext cx="360000" cy="430887"/>
          </a:xfrm>
          <a:prstGeom prst="rect">
            <a:avLst/>
          </a:prstGeom>
          <a:noFill/>
        </p:spPr>
        <p:txBody>
          <a:bodyPr wrap="square" rtlCol="0">
            <a:spAutoFit/>
          </a:bodyPr>
          <a:lstStyle/>
          <a:p>
            <a:r>
              <a:rPr lang="fr-FR" b="0" dirty="0">
                <a:solidFill>
                  <a:srgbClr val="66FF99"/>
                </a:solidFill>
                <a:sym typeface="Wingdings" panose="05000000000000000000" pitchFamily="2" charset="2"/>
              </a:rPr>
              <a:t></a:t>
            </a:r>
            <a:endParaRPr lang="fr-FR" b="0" dirty="0">
              <a:solidFill>
                <a:srgbClr val="66FF99"/>
              </a:solidFill>
            </a:endParaRPr>
          </a:p>
        </p:txBody>
      </p:sp>
      <p:sp>
        <p:nvSpPr>
          <p:cNvPr id="5" name="Espace réservé du numéro de diapositive 4"/>
          <p:cNvSpPr>
            <a:spLocks noGrp="1"/>
          </p:cNvSpPr>
          <p:nvPr>
            <p:ph type="sldNum" sz="quarter" idx="12"/>
          </p:nvPr>
        </p:nvSpPr>
        <p:spPr>
          <a:xfrm>
            <a:off x="8604448" y="5387910"/>
            <a:ext cx="539552" cy="327090"/>
          </a:xfrm>
        </p:spPr>
        <p:txBody>
          <a:bodyPr/>
          <a:lstStyle/>
          <a:p>
            <a:fld id="{2722FC09-669E-4303-9395-F1086211962F}" type="slidenum">
              <a:rPr lang="fr-FR" smtClean="0"/>
              <a:pPr/>
              <a:t>5</a:t>
            </a:fld>
            <a:endParaRPr lang="fr-FR" dirty="0"/>
          </a:p>
        </p:txBody>
      </p:sp>
      <p:graphicFrame>
        <p:nvGraphicFramePr>
          <p:cNvPr id="3" name="Diagramme 2"/>
          <p:cNvGraphicFramePr/>
          <p:nvPr>
            <p:extLst>
              <p:ext uri="{D42A27DB-BD31-4B8C-83A1-F6EECF244321}">
                <p14:modId xmlns:p14="http://schemas.microsoft.com/office/powerpoint/2010/main" val="2221358355"/>
              </p:ext>
            </p:extLst>
          </p:nvPr>
        </p:nvGraphicFramePr>
        <p:xfrm>
          <a:off x="1763688" y="409228"/>
          <a:ext cx="7224464" cy="49786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1454" y="3708978"/>
            <a:ext cx="1654264" cy="920750"/>
          </a:xfrm>
          <a:prstGeom prst="rect">
            <a:avLst/>
          </a:prstGeom>
          <a:noFill/>
          <a:ln w="9525">
            <a:noFill/>
            <a:miter lim="800000"/>
            <a:headEnd/>
            <a:tailEnd/>
          </a:ln>
        </p:spPr>
      </p:pic>
      <p:pic>
        <p:nvPicPr>
          <p:cNvPr id="44033"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3750" y="1748423"/>
            <a:ext cx="1295400" cy="809625"/>
          </a:xfrm>
          <a:prstGeom prst="rect">
            <a:avLst/>
          </a:prstGeom>
          <a:noFill/>
          <a:ln w="9525">
            <a:noFill/>
            <a:miter lim="800000"/>
            <a:headEnd/>
            <a:tailEnd/>
          </a:ln>
        </p:spPr>
      </p:pic>
      <p:sp>
        <p:nvSpPr>
          <p:cNvPr id="304131" name="Rectangle 3"/>
          <p:cNvSpPr>
            <a:spLocks noGrp="1" noChangeArrowheads="1"/>
          </p:cNvSpPr>
          <p:nvPr>
            <p:ph idx="1"/>
          </p:nvPr>
        </p:nvSpPr>
        <p:spPr>
          <a:xfrm>
            <a:off x="2699793" y="950150"/>
            <a:ext cx="5616624" cy="4500562"/>
          </a:xfrm>
        </p:spPr>
        <p:txBody>
          <a:bodyPr>
            <a:normAutofit fontScale="47500" lnSpcReduction="20000"/>
          </a:bodyPr>
          <a:lstStyle/>
          <a:p>
            <a:r>
              <a:rPr lang="fr-FR" sz="3800" dirty="0" smtClean="0"/>
              <a:t>Poser les bases de ce qui est demandé : </a:t>
            </a:r>
          </a:p>
          <a:p>
            <a:pPr lvl="1">
              <a:buFont typeface="Arial" panose="020B0604020202020204" pitchFamily="34" charset="0"/>
              <a:buChar char="="/>
            </a:pPr>
            <a:r>
              <a:rPr lang="fr-FR" sz="3400" dirty="0" smtClean="0">
                <a:solidFill>
                  <a:srgbClr val="C00000"/>
                </a:solidFill>
              </a:rPr>
              <a:t>Cahier des charges fonctionnel </a:t>
            </a:r>
          </a:p>
          <a:p>
            <a:pPr lvl="1"/>
            <a:endParaRPr lang="fr-FR" sz="3400" dirty="0" smtClean="0"/>
          </a:p>
          <a:p>
            <a:r>
              <a:rPr lang="fr-FR" sz="3800" dirty="0" err="1" smtClean="0"/>
              <a:t>CdC</a:t>
            </a:r>
            <a:r>
              <a:rPr lang="fr-FR" sz="3800" dirty="0" smtClean="0"/>
              <a:t> + opérations nécessaires à la réalisation</a:t>
            </a:r>
          </a:p>
          <a:p>
            <a:pPr lvl="1">
              <a:buFont typeface="Arial" panose="020B0604020202020204" pitchFamily="34" charset="0"/>
              <a:buChar char="="/>
            </a:pPr>
            <a:r>
              <a:rPr lang="fr-FR" sz="3400" dirty="0">
                <a:solidFill>
                  <a:srgbClr val="C00000"/>
                </a:solidFill>
              </a:rPr>
              <a:t>Diagramme des travaux </a:t>
            </a:r>
          </a:p>
          <a:p>
            <a:pPr lvl="1"/>
            <a:endParaRPr lang="fr-FR" sz="3400" dirty="0" smtClean="0"/>
          </a:p>
          <a:p>
            <a:pPr lvl="1"/>
            <a:endParaRPr lang="fr-FR" sz="3400" dirty="0" smtClean="0"/>
          </a:p>
          <a:p>
            <a:r>
              <a:rPr lang="fr-FR" sz="3800" dirty="0" smtClean="0"/>
              <a:t>Diagramme des travaux + qui fait/coordonne quoi</a:t>
            </a:r>
          </a:p>
          <a:p>
            <a:pPr lvl="1">
              <a:buFont typeface="Arial" panose="020B0604020202020204" pitchFamily="34" charset="0"/>
              <a:buChar char="="/>
            </a:pPr>
            <a:r>
              <a:rPr lang="fr-FR" sz="3400" dirty="0">
                <a:solidFill>
                  <a:srgbClr val="C00000"/>
                </a:solidFill>
              </a:rPr>
              <a:t>Matrice RACI / diagramme des responsabilités</a:t>
            </a:r>
          </a:p>
          <a:p>
            <a:endParaRPr lang="fr-FR" sz="3800" dirty="0" smtClean="0"/>
          </a:p>
          <a:p>
            <a:r>
              <a:rPr lang="fr-FR" sz="3800" dirty="0" smtClean="0"/>
              <a:t>Diagramme des responsabilités + durée et ordre des tâches</a:t>
            </a:r>
          </a:p>
          <a:p>
            <a:pPr lvl="1">
              <a:buFont typeface="Arial" panose="020B0604020202020204" pitchFamily="34" charset="0"/>
              <a:buChar char="="/>
            </a:pPr>
            <a:r>
              <a:rPr lang="fr-FR" sz="3400" dirty="0">
                <a:solidFill>
                  <a:srgbClr val="C00000"/>
                </a:solidFill>
              </a:rPr>
              <a:t>PERT </a:t>
            </a:r>
          </a:p>
          <a:p>
            <a:pPr marL="457200" lvl="1" indent="0">
              <a:buNone/>
            </a:pPr>
            <a:endParaRPr lang="fr-FR" sz="3400" dirty="0" smtClean="0"/>
          </a:p>
          <a:p>
            <a:pPr lvl="1"/>
            <a:endParaRPr lang="fr-FR" sz="3400" dirty="0" smtClean="0"/>
          </a:p>
          <a:p>
            <a:r>
              <a:rPr lang="fr-FR" sz="3800" dirty="0" smtClean="0"/>
              <a:t>PERT + ressources disponibles</a:t>
            </a:r>
          </a:p>
          <a:p>
            <a:pPr lvl="1">
              <a:buFont typeface="Arial" panose="020B0604020202020204" pitchFamily="34" charset="0"/>
              <a:buChar char="="/>
            </a:pPr>
            <a:r>
              <a:rPr lang="fr-FR" sz="3400" dirty="0" smtClean="0">
                <a:solidFill>
                  <a:srgbClr val="C00000"/>
                </a:solidFill>
              </a:rPr>
              <a:t>Gantt, calendrier </a:t>
            </a:r>
            <a:r>
              <a:rPr lang="fr-FR" sz="3400" dirty="0">
                <a:solidFill>
                  <a:srgbClr val="C00000"/>
                </a:solidFill>
              </a:rPr>
              <a:t>du </a:t>
            </a:r>
            <a:r>
              <a:rPr lang="fr-FR" sz="3400" dirty="0" smtClean="0">
                <a:solidFill>
                  <a:srgbClr val="C00000"/>
                </a:solidFill>
              </a:rPr>
              <a:t>projet</a:t>
            </a:r>
            <a:endParaRPr lang="fr-FR" sz="3400" dirty="0">
              <a:solidFill>
                <a:srgbClr val="C00000"/>
              </a:solidFill>
            </a:endParaRPr>
          </a:p>
          <a:p>
            <a:pPr lvl="1"/>
            <a:endParaRPr lang="fr-FR" dirty="0" smtClean="0"/>
          </a:p>
        </p:txBody>
      </p:sp>
      <p:sp>
        <p:nvSpPr>
          <p:cNvPr id="39938" name="Rectangle 2"/>
          <p:cNvSpPr>
            <a:spLocks noGrp="1" noChangeArrowheads="1"/>
          </p:cNvSpPr>
          <p:nvPr>
            <p:ph type="title"/>
          </p:nvPr>
        </p:nvSpPr>
        <p:spPr>
          <a:xfrm>
            <a:off x="2699792" y="-9010"/>
            <a:ext cx="6313582" cy="571500"/>
          </a:xfrm>
        </p:spPr>
        <p:txBody>
          <a:bodyPr/>
          <a:lstStyle/>
          <a:p>
            <a:r>
              <a:rPr lang="fr-FR" dirty="0" smtClean="0"/>
              <a:t>Concevoir un projet : les outils</a:t>
            </a:r>
          </a:p>
        </p:txBody>
      </p:sp>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5310" y="4639849"/>
            <a:ext cx="1296144" cy="81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06208" y="2619376"/>
            <a:ext cx="1107166" cy="762000"/>
          </a:xfrm>
          <a:prstGeom prst="rect">
            <a:avLst/>
          </a:prstGeom>
          <a:noFill/>
          <a:ln w="9525">
            <a:noFill/>
            <a:miter lim="800000"/>
            <a:headEnd/>
            <a:tailEnd/>
          </a:ln>
        </p:spPr>
      </p:pic>
      <p:pic>
        <p:nvPicPr>
          <p:cNvPr id="10" name="Image 9"/>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085917" y="726291"/>
            <a:ext cx="1662546" cy="876271"/>
          </a:xfrm>
          <a:prstGeom prst="rect">
            <a:avLst/>
          </a:prstGeom>
        </p:spPr>
      </p:pic>
      <p:sp>
        <p:nvSpPr>
          <p:cNvPr id="12" name="Rectangle 11"/>
          <p:cNvSpPr/>
          <p:nvPr/>
        </p:nvSpPr>
        <p:spPr>
          <a:xfrm>
            <a:off x="611459" y="3000376"/>
            <a:ext cx="360066" cy="400110"/>
          </a:xfrm>
          <a:prstGeom prst="rect">
            <a:avLst/>
          </a:prstGeom>
        </p:spPr>
        <p:txBody>
          <a:bodyPr wrap="square">
            <a:spAutoFit/>
          </a:bodyPr>
          <a:lstStyle/>
          <a:p>
            <a:pPr eaLnBrk="0" hangingPunct="0">
              <a:buSzPct val="400000"/>
            </a:pPr>
            <a:r>
              <a:rPr lang="fr-FR" sz="2000" dirty="0" smtClean="0">
                <a:solidFill>
                  <a:srgbClr val="336600"/>
                </a:solidFill>
                <a:latin typeface="Calibri" pitchFamily="34" charset="0"/>
                <a:cs typeface="Arial" panose="020B0604020202020204" pitchFamily="34" charset="0"/>
                <a:sym typeface="Wingdings" panose="05000000000000000000" pitchFamily="2" charset="2"/>
              </a:rPr>
              <a:t></a:t>
            </a:r>
            <a:endParaRPr lang="fr-FR" sz="2000" dirty="0">
              <a:solidFill>
                <a:srgbClr val="3366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748463" y="5534602"/>
            <a:ext cx="398141" cy="180398"/>
          </a:xfrm>
        </p:spPr>
        <p:txBody>
          <a:bodyPr/>
          <a:lstStyle/>
          <a:p>
            <a:fld id="{2722FC09-669E-4303-9395-F1086211962F}" type="slidenum">
              <a:rPr lang="fr-FR" smtClean="0"/>
              <a:pPr/>
              <a:t>50</a:t>
            </a:fld>
            <a:endParaRPr lang="fr-FR"/>
          </a:p>
        </p:txBody>
      </p:sp>
      <p:cxnSp>
        <p:nvCxnSpPr>
          <p:cNvPr id="4" name="Connecteur droit avec flèche 3"/>
          <p:cNvCxnSpPr/>
          <p:nvPr/>
        </p:nvCxnSpPr>
        <p:spPr>
          <a:xfrm flipH="1">
            <a:off x="3491880" y="1461395"/>
            <a:ext cx="288032" cy="287028"/>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4067944" y="2287621"/>
            <a:ext cx="432048" cy="425863"/>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5303001" y="3241477"/>
            <a:ext cx="432048" cy="318018"/>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3347864" y="4225652"/>
            <a:ext cx="288032" cy="50405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41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nodeType="withGroup">
                            <p:stCondLst>
                              <p:cond delay="500"/>
                            </p:stCondLst>
                            <p:childTnLst>
                              <p:par>
                                <p:cTn id="21" presetID="1" presetClass="entr" presetSubtype="0" fill="hold" nodeType="afterEffect">
                                  <p:stCondLst>
                                    <p:cond delay="0"/>
                                  </p:stCondLst>
                                  <p:childTnLst>
                                    <p:set>
                                      <p:cBhvr>
                                        <p:cTn id="22" dur="1" fill="hold">
                                          <p:stCondLst>
                                            <p:cond delay="0"/>
                                          </p:stCondLst>
                                        </p:cTn>
                                        <p:tgtEl>
                                          <p:spTgt spid="30413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413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0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30413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4131">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0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childTnLst>
                          </p:cTn>
                        </p:par>
                        <p:par>
                          <p:cTn id="50" fill="hold" nodeType="withGroup">
                            <p:stCondLst>
                              <p:cond delay="500"/>
                            </p:stCondLst>
                            <p:childTnLst>
                              <p:par>
                                <p:cTn id="51" presetID="1" presetClass="entr" presetSubtype="0" fill="hold" nodeType="afterEffect">
                                  <p:stCondLst>
                                    <p:cond delay="0"/>
                                  </p:stCondLst>
                                  <p:childTnLst>
                                    <p:set>
                                      <p:cBhvr>
                                        <p:cTn id="52" dur="1" fill="hold">
                                          <p:stCondLst>
                                            <p:cond delay="0"/>
                                          </p:stCondLst>
                                        </p:cTn>
                                        <p:tgtEl>
                                          <p:spTgt spid="304131">
                                            <p:txEl>
                                              <p:pRg st="10" end="1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04131">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0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right)">
                                      <p:cBhvr>
                                        <p:cTn id="63" dur="500"/>
                                        <p:tgtEl>
                                          <p:spTgt spid="18"/>
                                        </p:tgtEl>
                                      </p:cBhvr>
                                    </p:animEffect>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304131">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4131">
                                            <p:txEl>
                                              <p:pRg st="15" end="15"/>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Espace réservé du contenu 5"/>
          <p:cNvGraphicFramePr>
            <a:graphicFrameLocks/>
          </p:cNvGraphicFramePr>
          <p:nvPr>
            <p:extLst>
              <p:ext uri="{D42A27DB-BD31-4B8C-83A1-F6EECF244321}">
                <p14:modId xmlns:p14="http://schemas.microsoft.com/office/powerpoint/2010/main" val="3858687030"/>
              </p:ext>
            </p:extLst>
          </p:nvPr>
        </p:nvGraphicFramePr>
        <p:xfrm>
          <a:off x="6337525" y="707636"/>
          <a:ext cx="2652127" cy="4772040"/>
        </p:xfrm>
        <a:graphic>
          <a:graphicData uri="http://schemas.openxmlformats.org/drawingml/2006/table">
            <a:tbl>
              <a:tblPr/>
              <a:tblGrid>
                <a:gridCol w="1395857"/>
                <a:gridCol w="479544"/>
                <a:gridCol w="371478"/>
                <a:gridCol w="405248"/>
              </a:tblGrid>
              <a:tr h="183086">
                <a:tc>
                  <a:txBody>
                    <a:bodyPr/>
                    <a:lstStyle/>
                    <a:p>
                      <a:pPr algn="ctr" fontAlgn="b"/>
                      <a:r>
                        <a:rPr lang="fr-FR" sz="1200" b="1" i="0" u="none" strike="noStrike" dirty="0">
                          <a:solidFill>
                            <a:schemeClr val="tx2">
                              <a:lumMod val="50000"/>
                            </a:schemeClr>
                          </a:solidFill>
                          <a:effectLst/>
                          <a:latin typeface="Arial"/>
                        </a:rPr>
                        <a:t>Charges</a:t>
                      </a:r>
                      <a:endParaRPr lang="fr-FR" sz="600" b="1" i="0" u="none" strike="noStrike" dirty="0">
                        <a:solidFill>
                          <a:schemeClr val="tx2">
                            <a:lumMod val="50000"/>
                          </a:schemeClr>
                        </a:solidFill>
                        <a:effectLst/>
                        <a:latin typeface="Arial"/>
                      </a:endParaRP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ctr" fontAlgn="b"/>
                      <a:endParaRPr lang="fr-FR" sz="600" b="0" i="0" u="none" strike="noStrike" dirty="0">
                        <a:effectLst/>
                        <a:latin typeface="Arial"/>
                      </a:endParaRP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FFFF"/>
                    </a:solidFill>
                  </a:tcPr>
                </a:tc>
                <a:tc hMerge="1">
                  <a:txBody>
                    <a:bodyPr/>
                    <a:lstStyle/>
                    <a:p>
                      <a:endParaRPr lang="fr-FR"/>
                    </a:p>
                  </a:txBody>
                  <a:tcPr/>
                </a:tc>
                <a:tc hMerge="1">
                  <a:txBody>
                    <a:bodyPr/>
                    <a:lstStyle/>
                    <a:p>
                      <a:endParaRPr lang="fr-FR"/>
                    </a:p>
                  </a:txBody>
                  <a:tcPr/>
                </a:tc>
              </a:tr>
              <a:tr h="183623">
                <a:tc>
                  <a:txBody>
                    <a:bodyPr/>
                    <a:lstStyle/>
                    <a:p>
                      <a:pPr algn="l"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 Nbre heures</a:t>
                      </a:r>
                    </a:p>
                  </a:txBody>
                  <a:tcPr marL="6344" marR="6344" marT="528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€/Heure</a:t>
                      </a:r>
                    </a:p>
                  </a:txBody>
                  <a:tcPr marL="6344" marR="6344" marT="52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Total €</a:t>
                      </a:r>
                    </a:p>
                  </a:txBody>
                  <a:tcPr marL="6344" marR="6344" marT="52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94463">
                <a:tc>
                  <a:txBody>
                    <a:bodyPr/>
                    <a:lstStyle/>
                    <a:p>
                      <a:pPr algn="l"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4463">
                <a:tc>
                  <a:txBody>
                    <a:bodyPr/>
                    <a:lstStyle/>
                    <a:p>
                      <a:pPr algn="ctr" fontAlgn="b"/>
                      <a:r>
                        <a:rPr lang="fr-FR" sz="600" b="0" i="1" u="sng" strike="noStrike">
                          <a:effectLst/>
                          <a:latin typeface="Arial"/>
                        </a:rPr>
                        <a:t>Charges non financières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l"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183623">
                <a:tc>
                  <a:txBody>
                    <a:bodyPr/>
                    <a:lstStyle/>
                    <a:p>
                      <a:pPr algn="ctr" fontAlgn="b"/>
                      <a:r>
                        <a:rPr lang="fr-FR" sz="600" b="1" i="0" u="none" strike="noStrike">
                          <a:effectLst/>
                          <a:latin typeface="Arial"/>
                        </a:rPr>
                        <a:t>Total Frais de personnel</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1" i="0" u="none" strike="noStrike">
                          <a:effectLst/>
                          <a:latin typeface="Arial"/>
                        </a:rPr>
                        <a:t>1705</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DS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16</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55</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880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Pilote</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4</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55</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220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Total Consultants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11</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55</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605</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Ingénieurs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0</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55</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Techniciens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dirty="0">
                          <a:effectLst/>
                          <a:latin typeface="Arial"/>
                        </a:rPr>
                        <a:t>0</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35</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183623">
                <a:tc>
                  <a:txBody>
                    <a:bodyPr/>
                    <a:lstStyle/>
                    <a:p>
                      <a:pPr algn="ctr" fontAlgn="b"/>
                      <a:r>
                        <a:rPr lang="fr-FR" sz="600" b="1" i="0" u="none" strike="noStrike" dirty="0">
                          <a:effectLst/>
                          <a:latin typeface="Arial"/>
                        </a:rPr>
                        <a:t>Total Amortissement machines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1"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dirty="0">
                          <a:effectLst/>
                          <a:latin typeface="Arial"/>
                        </a:rPr>
                        <a:t>CAO</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0</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30</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FAO</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0</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60</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Machine conventionnelle</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0</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40</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Machine à CN</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0</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70</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183623">
                <a:tc>
                  <a:txBody>
                    <a:bodyPr/>
                    <a:lstStyle/>
                    <a:p>
                      <a:pPr algn="ctr" fontAlgn="b"/>
                      <a:r>
                        <a:rPr lang="fr-FR" sz="600" b="1" i="0" u="none" strike="noStrike">
                          <a:effectLst/>
                          <a:latin typeface="Arial"/>
                        </a:rPr>
                        <a:t>Mise à disposition de matériels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1"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Partenaire non lié à EC</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FFFF"/>
                    </a:solidFill>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 </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solidFill>
                      <a:srgbClr val="00FFFF"/>
                    </a:solidFill>
                  </a:tcPr>
                </a:tc>
              </a:tr>
              <a:tr h="94463">
                <a:tc>
                  <a:txBody>
                    <a:bodyPr/>
                    <a:lstStyle/>
                    <a:p>
                      <a:pPr algn="r" fontAlgn="b"/>
                      <a:r>
                        <a:rPr lang="fr-FR" sz="600" b="0" i="0" u="none" strike="noStrike">
                          <a:effectLst/>
                          <a:latin typeface="Arial"/>
                        </a:rPr>
                        <a:t>Laboratoire lié à EC ou EC</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FFFF"/>
                    </a:solidFill>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 </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solidFill>
                      <a:srgbClr val="00FFFF"/>
                    </a:solidFill>
                  </a:tcPr>
                </a:tc>
              </a:tr>
              <a:tr h="94463">
                <a:tc>
                  <a:txBody>
                    <a:bodyPr/>
                    <a:lstStyle/>
                    <a:p>
                      <a:pPr algn="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183623">
                <a:tc>
                  <a:txBody>
                    <a:bodyPr/>
                    <a:lstStyle/>
                    <a:p>
                      <a:pPr algn="ctr" fontAlgn="b"/>
                      <a:r>
                        <a:rPr lang="fr-FR" sz="600" b="1" i="0" u="none" strike="noStrike">
                          <a:solidFill>
                            <a:srgbClr val="FF0000"/>
                          </a:solidFill>
                          <a:effectLst/>
                          <a:latin typeface="Arial"/>
                        </a:rPr>
                        <a:t>TOTAL charges non financières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 </a:t>
                      </a:r>
                    </a:p>
                  </a:txBody>
                  <a:tcPr marL="6344" marR="6344" marT="52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1" i="0" u="none" strike="noStrike">
                          <a:solidFill>
                            <a:srgbClr val="FF0000"/>
                          </a:solidFill>
                          <a:effectLst/>
                          <a:latin typeface="Arial"/>
                        </a:rPr>
                        <a:t>1705</a:t>
                      </a:r>
                    </a:p>
                  </a:txBody>
                  <a:tcPr marL="6344" marR="6344" marT="52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94463">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4463">
                <a:tc>
                  <a:txBody>
                    <a:bodyPr/>
                    <a:lstStyle/>
                    <a:p>
                      <a:pPr algn="ctr" fontAlgn="b"/>
                      <a:r>
                        <a:rPr lang="fr-FR" sz="600" b="0" i="1" u="sng" strike="noStrike">
                          <a:effectLst/>
                          <a:latin typeface="Arial"/>
                        </a:rPr>
                        <a:t>Dépenses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183623">
                <a:tc>
                  <a:txBody>
                    <a:bodyPr/>
                    <a:lstStyle/>
                    <a:p>
                      <a:pPr algn="ctr" fontAlgn="b"/>
                      <a:r>
                        <a:rPr lang="fr-FR" sz="600" b="0" i="0" u="none" strike="noStrike">
                          <a:effectLst/>
                          <a:latin typeface="Arial"/>
                        </a:rPr>
                        <a:t>( = dépenses, sortie de trésorerie)</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l"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ctr" fontAlgn="b"/>
                      <a:r>
                        <a:rPr lang="fr-FR" sz="600" b="1" i="0" u="none" strike="noStrike">
                          <a:effectLst/>
                          <a:latin typeface="Arial"/>
                        </a:rPr>
                        <a:t>Total Achats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1"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Matériel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FFFF"/>
                    </a:solidFill>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solidFill>
                      <a:srgbClr val="00FFFF"/>
                    </a:solidFill>
                  </a:tcPr>
                </a:tc>
              </a:tr>
              <a:tr h="94463">
                <a:tc>
                  <a:txBody>
                    <a:bodyPr/>
                    <a:lstStyle/>
                    <a:p>
                      <a:pPr algn="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Sous traitance</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FFFF"/>
                    </a:solidFill>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solidFill>
                      <a:srgbClr val="00FFFF"/>
                    </a:solidFill>
                  </a:tcPr>
                </a:tc>
              </a:tr>
              <a:tr h="94463">
                <a:tc>
                  <a:txBody>
                    <a:bodyPr/>
                    <a:lstStyle/>
                    <a:p>
                      <a:pPr algn="r" fontAlgn="b"/>
                      <a:r>
                        <a:rPr lang="fr-FR" sz="600" b="0" i="0" u="none" strike="noStrike" dirty="0">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ctr" fontAlgn="b"/>
                      <a:r>
                        <a:rPr lang="fr-FR" sz="600" b="1" i="0" u="none" strike="noStrike" dirty="0">
                          <a:effectLst/>
                          <a:latin typeface="Arial"/>
                        </a:rPr>
                        <a:t>Total Frais de mission</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1" i="0" u="none" strike="noStrike" dirty="0" smtClean="0">
                          <a:effectLst/>
                          <a:latin typeface="Arial"/>
                        </a:rPr>
                        <a:t>150</a:t>
                      </a:r>
                      <a:endParaRPr lang="fr-FR" sz="600" b="1" i="0" u="none" strike="noStrike" dirty="0">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Déplacements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0" i="0" u="none" strike="noStrike" dirty="0" smtClean="0">
                          <a:effectLst/>
                          <a:latin typeface="Arial"/>
                        </a:rPr>
                        <a:t>150</a:t>
                      </a:r>
                      <a:endParaRPr lang="fr-FR" sz="600" b="0" i="0" u="none" strike="noStrike" dirty="0">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solidFill>
                      <a:srgbClr val="00FFFF"/>
                    </a:solidFill>
                  </a:tcPr>
                </a:tc>
              </a:tr>
              <a:tr h="94463">
                <a:tc>
                  <a:txBody>
                    <a:bodyPr/>
                    <a:lstStyle/>
                    <a:p>
                      <a:pPr algn="r" fontAlgn="b"/>
                      <a:r>
                        <a:rPr lang="fr-FR" sz="600" b="0" i="0" u="none" strike="noStrike">
                          <a:effectLst/>
                          <a:latin typeface="Arial"/>
                        </a:rPr>
                        <a:t>Communications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solidFill>
                      <a:srgbClr val="00FFFF"/>
                    </a:solidFill>
                  </a:tcPr>
                </a:tc>
              </a:tr>
              <a:tr h="94463">
                <a:tc>
                  <a:txBody>
                    <a:bodyPr/>
                    <a:lstStyle/>
                    <a:p>
                      <a:pPr algn="r" fontAlgn="b"/>
                      <a:r>
                        <a:rPr lang="fr-FR" sz="600" b="0" i="0" u="none" strike="noStrike" dirty="0">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l"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ctr" fontAlgn="b"/>
                      <a:r>
                        <a:rPr lang="fr-FR" sz="600" b="1" i="0" u="none" strike="noStrike">
                          <a:solidFill>
                            <a:srgbClr val="FF0000"/>
                          </a:solidFill>
                          <a:effectLst/>
                          <a:latin typeface="Arial"/>
                        </a:rPr>
                        <a:t>TOTAL dépenses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 </a:t>
                      </a:r>
                    </a:p>
                  </a:txBody>
                  <a:tcPr marL="6344" marR="6344" marT="52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1" i="0" u="none" strike="noStrike" dirty="0" smtClean="0">
                          <a:solidFill>
                            <a:srgbClr val="FF0000"/>
                          </a:solidFill>
                          <a:effectLst/>
                          <a:latin typeface="Arial"/>
                        </a:rPr>
                        <a:t>150</a:t>
                      </a:r>
                      <a:endParaRPr lang="fr-FR" sz="600" b="1" i="0" u="none" strike="noStrike" dirty="0">
                        <a:solidFill>
                          <a:srgbClr val="FF0000"/>
                        </a:solidFill>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94463">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4463">
                <a:tc>
                  <a:txBody>
                    <a:bodyPr/>
                    <a:lstStyle/>
                    <a:p>
                      <a:pPr algn="ctr" fontAlgn="b"/>
                      <a:r>
                        <a:rPr lang="fr-FR" sz="600" b="0" i="0" u="none" strike="noStrike">
                          <a:effectLst/>
                          <a:latin typeface="Arial"/>
                        </a:rPr>
                        <a:t>Frais de gestion EC (10%)</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l"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ctr" fontAlgn="b"/>
                      <a:r>
                        <a:rPr lang="fr-FR" sz="600" b="1" i="0" u="none" strike="noStrike">
                          <a:effectLst/>
                          <a:latin typeface="Arial"/>
                        </a:rPr>
                        <a:t>TOTAL CHARGES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1" i="0" u="none" strike="noStrike" dirty="0" smtClean="0">
                          <a:effectLst/>
                          <a:latin typeface="Arial"/>
                        </a:rPr>
                        <a:t>1855</a:t>
                      </a:r>
                      <a:endParaRPr lang="fr-FR" sz="600" b="1" i="0" u="none" strike="noStrike" dirty="0">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l"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 </a:t>
                      </a:r>
                    </a:p>
                  </a:txBody>
                  <a:tcPr marL="6344" marR="6344" marT="52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dirty="0">
                          <a:effectLst/>
                          <a:latin typeface="Arial"/>
                        </a:rPr>
                        <a:t> </a:t>
                      </a:r>
                    </a:p>
                  </a:txBody>
                  <a:tcPr marL="6344" marR="6344" marT="52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40962" name="Rectangle 2"/>
          <p:cNvSpPr>
            <a:spLocks noGrp="1" noChangeArrowheads="1"/>
          </p:cNvSpPr>
          <p:nvPr>
            <p:ph type="title"/>
          </p:nvPr>
        </p:nvSpPr>
        <p:spPr/>
        <p:txBody>
          <a:bodyPr/>
          <a:lstStyle/>
          <a:p>
            <a:r>
              <a:rPr lang="fr-FR" dirty="0" smtClean="0"/>
              <a:t>Chiffrer les moyens : le budget</a:t>
            </a:r>
          </a:p>
        </p:txBody>
      </p:sp>
      <p:sp>
        <p:nvSpPr>
          <p:cNvPr id="30724" name="Rectangle 6"/>
          <p:cNvSpPr>
            <a:spLocks noGrp="1" noChangeArrowheads="1"/>
          </p:cNvSpPr>
          <p:nvPr>
            <p:ph idx="1"/>
          </p:nvPr>
        </p:nvSpPr>
        <p:spPr>
          <a:xfrm>
            <a:off x="2627784" y="1270000"/>
            <a:ext cx="3672409" cy="3937000"/>
          </a:xfrm>
        </p:spPr>
        <p:txBody>
          <a:bodyPr>
            <a:noAutofit/>
          </a:bodyPr>
          <a:lstStyle/>
          <a:p>
            <a:r>
              <a:rPr lang="fr-FR" sz="2000" dirty="0" smtClean="0"/>
              <a:t>3 types de ressources</a:t>
            </a:r>
          </a:p>
          <a:p>
            <a:pPr lvl="1"/>
            <a:r>
              <a:rPr lang="fr-FR" sz="1600" dirty="0" smtClean="0"/>
              <a:t>Ressources humaines, personnel </a:t>
            </a:r>
          </a:p>
          <a:p>
            <a:pPr lvl="1"/>
            <a:r>
              <a:rPr lang="fr-FR" sz="1600" dirty="0" smtClean="0"/>
              <a:t>Mise à disposition de locaux, de machines …</a:t>
            </a:r>
          </a:p>
          <a:p>
            <a:pPr lvl="1"/>
            <a:r>
              <a:rPr lang="fr-FR" sz="1600" dirty="0" smtClean="0"/>
              <a:t>Dépenses, cash</a:t>
            </a:r>
          </a:p>
          <a:p>
            <a:endParaRPr lang="fr-FR" sz="2000" dirty="0" smtClean="0"/>
          </a:p>
          <a:p>
            <a:r>
              <a:rPr lang="fr-FR" sz="2000" dirty="0" smtClean="0"/>
              <a:t>Le budget sert à :</a:t>
            </a:r>
          </a:p>
          <a:p>
            <a:pPr marL="800100" lvl="1" indent="-342900">
              <a:buFont typeface="+mj-lt"/>
              <a:buAutoNum type="arabicPeriod"/>
            </a:pPr>
            <a:r>
              <a:rPr lang="fr-FR" sz="1600" dirty="0" smtClean="0"/>
              <a:t>Faire la synthèse des ressources nécessaires </a:t>
            </a:r>
          </a:p>
          <a:p>
            <a:pPr marL="800100" lvl="1" indent="-342900">
              <a:buFont typeface="+mj-lt"/>
              <a:buAutoNum type="arabicPeriod"/>
            </a:pPr>
            <a:r>
              <a:rPr lang="fr-FR" sz="1600" dirty="0" smtClean="0"/>
              <a:t>Évaluer la faisabilité</a:t>
            </a:r>
          </a:p>
          <a:p>
            <a:pPr marL="800100" lvl="1" indent="-342900">
              <a:buFont typeface="+mj-lt"/>
              <a:buAutoNum type="arabicPeriod"/>
            </a:pPr>
            <a:r>
              <a:rPr lang="fr-FR" sz="1600" dirty="0" smtClean="0"/>
              <a:t>Demander des financements</a:t>
            </a:r>
          </a:p>
        </p:txBody>
      </p:sp>
      <p:sp>
        <p:nvSpPr>
          <p:cNvPr id="5" name="Ellipse 4"/>
          <p:cNvSpPr>
            <a:spLocks noChangeArrowheads="1"/>
          </p:cNvSpPr>
          <p:nvPr/>
        </p:nvSpPr>
        <p:spPr bwMode="auto">
          <a:xfrm>
            <a:off x="6444208" y="1395986"/>
            <a:ext cx="1321305" cy="237378"/>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6" name="Ellipse 5"/>
          <p:cNvSpPr>
            <a:spLocks noChangeArrowheads="1"/>
          </p:cNvSpPr>
          <p:nvPr/>
        </p:nvSpPr>
        <p:spPr bwMode="auto">
          <a:xfrm>
            <a:off x="6300192" y="2137420"/>
            <a:ext cx="1685925" cy="254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7" name="Ellipse 6"/>
          <p:cNvSpPr>
            <a:spLocks noChangeArrowheads="1"/>
          </p:cNvSpPr>
          <p:nvPr/>
        </p:nvSpPr>
        <p:spPr bwMode="auto">
          <a:xfrm>
            <a:off x="6300192" y="4835748"/>
            <a:ext cx="1590648" cy="254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11" name="Rectangle 10"/>
          <p:cNvSpPr/>
          <p:nvPr/>
        </p:nvSpPr>
        <p:spPr>
          <a:xfrm>
            <a:off x="608387" y="3313884"/>
            <a:ext cx="360066" cy="400110"/>
          </a:xfrm>
          <a:prstGeom prst="rect">
            <a:avLst/>
          </a:prstGeom>
        </p:spPr>
        <p:txBody>
          <a:bodyPr wrap="square">
            <a:spAutoFit/>
          </a:bodyPr>
          <a:lstStyle/>
          <a:p>
            <a:pPr eaLnBrk="0" hangingPunct="0">
              <a:buSzPct val="400000"/>
            </a:pPr>
            <a:r>
              <a:rPr lang="fr-FR" sz="2000" dirty="0" smtClean="0">
                <a:solidFill>
                  <a:srgbClr val="336600"/>
                </a:solidFill>
                <a:latin typeface="Calibri" pitchFamily="34" charset="0"/>
                <a:cs typeface="Arial" panose="020B0604020202020204" pitchFamily="34" charset="0"/>
                <a:sym typeface="Wingdings" panose="05000000000000000000" pitchFamily="2" charset="2"/>
              </a:rPr>
              <a:t></a:t>
            </a:r>
            <a:endParaRPr lang="fr-FR" sz="2000" dirty="0">
              <a:solidFill>
                <a:srgbClr val="3366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676456" y="5510156"/>
            <a:ext cx="464460" cy="223092"/>
          </a:xfrm>
        </p:spPr>
        <p:txBody>
          <a:bodyPr/>
          <a:lstStyle/>
          <a:p>
            <a:fld id="{2722FC09-669E-4303-9395-F1086211962F}" type="slidenum">
              <a:rPr lang="fr-FR" smtClean="0"/>
              <a:pPr/>
              <a:t>51</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0724">
                                            <p:txEl>
                                              <p:pRg st="2" end="2"/>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0724">
                                            <p:txEl>
                                              <p:pRg st="3" end="3"/>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072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724">
                                            <p:txEl>
                                              <p:pRg st="6" end="6"/>
                                            </p:txEl>
                                          </p:spTgt>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0724">
                                            <p:txEl>
                                              <p:pRg st="7" end="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07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543" y="823151"/>
            <a:ext cx="5292080" cy="456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dirty="0"/>
              <a:t>L’équilibrage du </a:t>
            </a:r>
            <a:r>
              <a:rPr lang="fr-FR" dirty="0" smtClean="0"/>
              <a:t>budget</a:t>
            </a:r>
            <a:endParaRPr lang="fr-FR" dirty="0"/>
          </a:p>
        </p:txBody>
      </p:sp>
      <p:sp>
        <p:nvSpPr>
          <p:cNvPr id="4" name="Espace réservé du numéro de diapositive 3"/>
          <p:cNvSpPr>
            <a:spLocks noGrp="1"/>
          </p:cNvSpPr>
          <p:nvPr>
            <p:ph type="sldNum" sz="quarter" idx="12"/>
          </p:nvPr>
        </p:nvSpPr>
        <p:spPr>
          <a:xfrm>
            <a:off x="8676456" y="5521796"/>
            <a:ext cx="467544" cy="196522"/>
          </a:xfrm>
        </p:spPr>
        <p:txBody>
          <a:bodyPr/>
          <a:lstStyle/>
          <a:p>
            <a:fld id="{2722FC09-669E-4303-9395-F1086211962F}" type="slidenum">
              <a:rPr lang="fr-FR" smtClean="0"/>
              <a:pPr/>
              <a:t>52</a:t>
            </a:fld>
            <a:endParaRPr lang="fr-FR" dirty="0"/>
          </a:p>
        </p:txBody>
      </p:sp>
      <p:sp>
        <p:nvSpPr>
          <p:cNvPr id="5" name="Text Box 10"/>
          <p:cNvSpPr txBox="1">
            <a:spLocks noChangeArrowheads="1"/>
          </p:cNvSpPr>
          <p:nvPr/>
        </p:nvSpPr>
        <p:spPr bwMode="auto">
          <a:xfrm>
            <a:off x="4644008" y="5483067"/>
            <a:ext cx="3152775" cy="2317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a:solidFill>
                  <a:srgbClr val="000099"/>
                </a:solidFill>
              </a:rPr>
              <a:t>Image : </a:t>
            </a:r>
            <a:r>
              <a:rPr lang="fr-FR" sz="900" dirty="0">
                <a:solidFill>
                  <a:srgbClr val="000099"/>
                </a:solidFill>
                <a:hlinkClick r:id="rId4"/>
              </a:rPr>
              <a:t>source</a:t>
            </a:r>
            <a:endParaRPr lang="fr-FR" dirty="0">
              <a:solidFill>
                <a:srgbClr val="000099"/>
              </a:solidFill>
            </a:endParaRPr>
          </a:p>
        </p:txBody>
      </p:sp>
      <p:sp>
        <p:nvSpPr>
          <p:cNvPr id="6" name="Ellipse 5"/>
          <p:cNvSpPr>
            <a:spLocks noChangeArrowheads="1"/>
          </p:cNvSpPr>
          <p:nvPr/>
        </p:nvSpPr>
        <p:spPr bwMode="auto">
          <a:xfrm>
            <a:off x="4748508" y="5063173"/>
            <a:ext cx="1108075" cy="401637"/>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7" name="Ellipse 6"/>
          <p:cNvSpPr>
            <a:spLocks noChangeArrowheads="1"/>
          </p:cNvSpPr>
          <p:nvPr/>
        </p:nvSpPr>
        <p:spPr bwMode="auto">
          <a:xfrm>
            <a:off x="7394548" y="5063174"/>
            <a:ext cx="1108075" cy="401637"/>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9" name="Rectangle 8"/>
          <p:cNvSpPr/>
          <p:nvPr/>
        </p:nvSpPr>
        <p:spPr>
          <a:xfrm>
            <a:off x="608387" y="3313884"/>
            <a:ext cx="360066" cy="400110"/>
          </a:xfrm>
          <a:prstGeom prst="rect">
            <a:avLst/>
          </a:prstGeom>
        </p:spPr>
        <p:txBody>
          <a:bodyPr wrap="square">
            <a:spAutoFit/>
          </a:bodyPr>
          <a:lstStyle/>
          <a:p>
            <a:pPr eaLnBrk="0" hangingPunct="0">
              <a:buSzPct val="400000"/>
            </a:pPr>
            <a:r>
              <a:rPr lang="fr-FR" sz="2000" dirty="0" smtClean="0">
                <a:solidFill>
                  <a:srgbClr val="336600"/>
                </a:solidFill>
                <a:latin typeface="Calibri" pitchFamily="34" charset="0"/>
                <a:cs typeface="Arial" panose="020B0604020202020204" pitchFamily="34" charset="0"/>
                <a:sym typeface="Wingdings" panose="05000000000000000000" pitchFamily="2" charset="2"/>
              </a:rPr>
              <a:t></a:t>
            </a:r>
            <a:endParaRPr lang="fr-FR" sz="2000" dirty="0">
              <a:solidFill>
                <a:srgbClr val="3366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4613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fr-FR" dirty="0" smtClean="0"/>
              <a:t>Le budget comme instrument de suivi</a:t>
            </a:r>
          </a:p>
        </p:txBody>
      </p:sp>
      <p:sp>
        <p:nvSpPr>
          <p:cNvPr id="43011" name="Rectangle 3"/>
          <p:cNvSpPr>
            <a:spLocks noGrp="1" noChangeArrowheads="1"/>
          </p:cNvSpPr>
          <p:nvPr>
            <p:ph idx="1"/>
          </p:nvPr>
        </p:nvSpPr>
        <p:spPr>
          <a:xfrm>
            <a:off x="3131841" y="857236"/>
            <a:ext cx="5616624" cy="632112"/>
          </a:xfrm>
        </p:spPr>
        <p:txBody>
          <a:bodyPr>
            <a:normAutofit fontScale="92500" lnSpcReduction="10000"/>
          </a:bodyPr>
          <a:lstStyle/>
          <a:p>
            <a:pPr marL="0" indent="0">
              <a:buNone/>
            </a:pPr>
            <a:r>
              <a:rPr lang="fr-FR" sz="2000" dirty="0" smtClean="0"/>
              <a:t>Tenir à jour un journal des engagements dès le lancement !</a:t>
            </a:r>
          </a:p>
        </p:txBody>
      </p:sp>
      <p:graphicFrame>
        <p:nvGraphicFramePr>
          <p:cNvPr id="6" name="Tableau 5"/>
          <p:cNvGraphicFramePr>
            <a:graphicFrameLocks noGrp="1"/>
          </p:cNvGraphicFramePr>
          <p:nvPr>
            <p:extLst>
              <p:ext uri="{D42A27DB-BD31-4B8C-83A1-F6EECF244321}">
                <p14:modId xmlns:p14="http://schemas.microsoft.com/office/powerpoint/2010/main" val="282521340"/>
              </p:ext>
            </p:extLst>
          </p:nvPr>
        </p:nvGraphicFramePr>
        <p:xfrm>
          <a:off x="2843810" y="1592990"/>
          <a:ext cx="6065752" cy="3786214"/>
        </p:xfrm>
        <a:graphic>
          <a:graphicData uri="http://schemas.openxmlformats.org/drawingml/2006/table">
            <a:tbl>
              <a:tblPr/>
              <a:tblGrid>
                <a:gridCol w="1038108"/>
                <a:gridCol w="1211524"/>
                <a:gridCol w="1200727"/>
                <a:gridCol w="1228436"/>
                <a:gridCol w="665597"/>
                <a:gridCol w="721360"/>
              </a:tblGrid>
              <a:tr h="296223">
                <a:tc>
                  <a:txBody>
                    <a:bodyPr/>
                    <a:lstStyle/>
                    <a:p>
                      <a:pPr algn="ctr" fontAlgn="ctr"/>
                      <a:endParaRPr lang="fr-FR" sz="900" b="0" i="0" u="none" strike="noStrike" dirty="0">
                        <a:solidFill>
                          <a:srgbClr val="000000"/>
                        </a:solidFill>
                        <a:effectLst/>
                        <a:latin typeface="Calibri"/>
                      </a:endParaRPr>
                    </a:p>
                  </a:txBody>
                  <a:tcPr marL="9525" marR="9525" marT="793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Heures </a:t>
                      </a:r>
                      <a:r>
                        <a:rPr lang="fr-FR" sz="900" b="0" i="0" u="none" strike="noStrike" dirty="0" smtClean="0">
                          <a:solidFill>
                            <a:srgbClr val="000000"/>
                          </a:solidFill>
                          <a:effectLst/>
                          <a:latin typeface="Calibri"/>
                        </a:rPr>
                        <a:t>consultant thermique</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dirty="0">
                          <a:solidFill>
                            <a:srgbClr val="000000"/>
                          </a:solidFill>
                          <a:effectLst/>
                          <a:latin typeface="Calibri"/>
                        </a:rPr>
                        <a:t>Heures </a:t>
                      </a:r>
                      <a:r>
                        <a:rPr lang="fr-FR" sz="900" b="0" i="0" u="none" strike="noStrike" dirty="0" smtClean="0">
                          <a:solidFill>
                            <a:srgbClr val="000000"/>
                          </a:solidFill>
                          <a:effectLst/>
                          <a:latin typeface="Calibri"/>
                        </a:rPr>
                        <a:t>Direction scientifique</a:t>
                      </a:r>
                      <a:endParaRPr lang="fr-FR" sz="900" b="0" i="0" u="none" strike="noStrike" dirty="0">
                        <a:solidFill>
                          <a:srgbClr val="000000"/>
                        </a:solidFill>
                        <a:effectLst/>
                        <a:latin typeface="Calibri"/>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dirty="0">
                          <a:solidFill>
                            <a:srgbClr val="000000"/>
                          </a:solidFill>
                          <a:effectLst/>
                          <a:latin typeface="Calibri"/>
                        </a:rPr>
                        <a:t>Heures pilote</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l" fontAlgn="b"/>
                      <a:endParaRPr lang="fr-FR" sz="900" b="0" i="0" u="none" strike="noStrike" dirty="0">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smtClean="0">
                          <a:solidFill>
                            <a:srgbClr val="000000"/>
                          </a:solidFill>
                          <a:effectLst/>
                          <a:latin typeface="Calibri"/>
                        </a:rPr>
                        <a:t>Coût/heure</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r>
              <a:tr h="275526">
                <a:tc>
                  <a:txBody>
                    <a:bodyPr/>
                    <a:lstStyle/>
                    <a:p>
                      <a:pPr algn="ctr" fontAlgn="ctr"/>
                      <a:r>
                        <a:rPr lang="fr-FR" sz="900" b="0" i="0" u="none" strike="noStrike" dirty="0" smtClean="0">
                          <a:solidFill>
                            <a:srgbClr val="000000"/>
                          </a:solidFill>
                          <a:effectLst/>
                          <a:latin typeface="Calibri"/>
                        </a:rPr>
                        <a:t>oct-14</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dirty="0">
                          <a:solidFill>
                            <a:srgbClr val="000000"/>
                          </a:solidFill>
                          <a:effectLst/>
                          <a:latin typeface="Calibri"/>
                        </a:rPr>
                        <a:t>0</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2</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a:rPr>
                        <a:t>0</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Calibri"/>
                        </a:rPr>
                        <a:t>55</a:t>
                      </a: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05">
                <a:tc>
                  <a:txBody>
                    <a:bodyPr/>
                    <a:lstStyle/>
                    <a:p>
                      <a:pPr algn="ctr" fontAlgn="ctr"/>
                      <a:r>
                        <a:rPr lang="fr-FR" sz="900" b="0" i="0" u="none" strike="noStrike" dirty="0" smtClean="0">
                          <a:solidFill>
                            <a:srgbClr val="000000"/>
                          </a:solidFill>
                          <a:effectLst/>
                          <a:latin typeface="Calibri"/>
                        </a:rPr>
                        <a:t>nov-14</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a:solidFill>
                            <a:srgbClr val="000000"/>
                          </a:solidFill>
                          <a:effectLst/>
                          <a:latin typeface="Calibri"/>
                        </a:rPr>
                        <a:t>0</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3</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0</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a:noFill/>
                    </a:lnB>
                  </a:tcPr>
                </a:tc>
              </a:tr>
              <a:tr h="262405">
                <a:tc>
                  <a:txBody>
                    <a:bodyPr/>
                    <a:lstStyle/>
                    <a:p>
                      <a:pPr algn="ctr" fontAlgn="ctr"/>
                      <a:r>
                        <a:rPr lang="fr-FR" sz="900" b="0" i="0" u="none" strike="noStrike" dirty="0" smtClean="0">
                          <a:solidFill>
                            <a:srgbClr val="000000"/>
                          </a:solidFill>
                          <a:effectLst/>
                          <a:latin typeface="Calibri"/>
                        </a:rPr>
                        <a:t>déc-14</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a:solidFill>
                            <a:srgbClr val="000000"/>
                          </a:solidFill>
                          <a:effectLst/>
                          <a:latin typeface="Calibri"/>
                        </a:rPr>
                        <a:t>1</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1</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a:rPr>
                        <a:t>1</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62405">
                <a:tc>
                  <a:txBody>
                    <a:bodyPr/>
                    <a:lstStyle/>
                    <a:p>
                      <a:pPr algn="ctr" fontAlgn="ctr"/>
                      <a:r>
                        <a:rPr lang="fr-FR" sz="900" b="0" i="0" u="none" strike="noStrike" dirty="0" smtClean="0">
                          <a:solidFill>
                            <a:srgbClr val="000000"/>
                          </a:solidFill>
                          <a:effectLst/>
                          <a:latin typeface="Calibri"/>
                        </a:rPr>
                        <a:t>janv-15</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a:solidFill>
                            <a:srgbClr val="000000"/>
                          </a:solidFill>
                          <a:effectLst/>
                          <a:latin typeface="Calibri"/>
                        </a:rPr>
                        <a:t>0</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3</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a:rPr>
                        <a:t>1</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62405">
                <a:tc>
                  <a:txBody>
                    <a:bodyPr/>
                    <a:lstStyle/>
                    <a:p>
                      <a:pPr algn="ctr" fontAlgn="ctr"/>
                      <a:r>
                        <a:rPr lang="fr-FR" sz="900" b="0" i="0" u="none" strike="noStrike" dirty="0" smtClean="0">
                          <a:solidFill>
                            <a:srgbClr val="000000"/>
                          </a:solidFill>
                          <a:effectLst/>
                          <a:latin typeface="Calibri"/>
                        </a:rPr>
                        <a:t>févr-15</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a:solidFill>
                            <a:srgbClr val="000000"/>
                          </a:solidFill>
                          <a:effectLst/>
                          <a:latin typeface="Calibri"/>
                        </a:rPr>
                        <a:t>1</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0</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0</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62405">
                <a:tc>
                  <a:txBody>
                    <a:bodyPr/>
                    <a:lstStyle/>
                    <a:p>
                      <a:pPr algn="ctr" fontAlgn="ctr"/>
                      <a:r>
                        <a:rPr lang="fr-FR" sz="900" b="0" i="0" u="none" strike="noStrike" dirty="0" smtClean="0">
                          <a:solidFill>
                            <a:srgbClr val="000000"/>
                          </a:solidFill>
                          <a:effectLst/>
                          <a:latin typeface="Calibri"/>
                        </a:rPr>
                        <a:t>mars-15</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dirty="0">
                          <a:solidFill>
                            <a:srgbClr val="000000"/>
                          </a:solidFill>
                          <a:effectLst/>
                          <a:latin typeface="Calibri"/>
                        </a:rPr>
                        <a:t>3</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a:rPr>
                        <a:t>1</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0</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62405">
                <a:tc>
                  <a:txBody>
                    <a:bodyPr/>
                    <a:lstStyle/>
                    <a:p>
                      <a:pPr algn="ctr" fontAlgn="ctr"/>
                      <a:r>
                        <a:rPr lang="fr-FR" sz="900" b="0" i="0" u="none" strike="noStrike" dirty="0" smtClean="0">
                          <a:solidFill>
                            <a:srgbClr val="000000"/>
                          </a:solidFill>
                          <a:effectLst/>
                          <a:latin typeface="Calibri"/>
                        </a:rPr>
                        <a:t>avr-15</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a:solidFill>
                            <a:srgbClr val="000000"/>
                          </a:solidFill>
                          <a:effectLst/>
                          <a:latin typeface="Calibri"/>
                        </a:rPr>
                        <a:t>2</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a:rPr>
                        <a:t>2</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1</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62405">
                <a:tc>
                  <a:txBody>
                    <a:bodyPr/>
                    <a:lstStyle/>
                    <a:p>
                      <a:pPr algn="ctr" fontAlgn="ctr"/>
                      <a:r>
                        <a:rPr lang="fr-FR" sz="900" b="0" i="0" u="none" strike="noStrike" dirty="0" smtClean="0">
                          <a:solidFill>
                            <a:srgbClr val="000000"/>
                          </a:solidFill>
                          <a:effectLst/>
                          <a:latin typeface="Calibri"/>
                        </a:rPr>
                        <a:t>mai-15</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a:solidFill>
                            <a:srgbClr val="000000"/>
                          </a:solidFill>
                          <a:effectLst/>
                          <a:latin typeface="Calibri"/>
                        </a:rPr>
                        <a:t>2</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a:rPr>
                        <a:t>2</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0</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75526">
                <a:tc>
                  <a:txBody>
                    <a:bodyPr/>
                    <a:lstStyle/>
                    <a:p>
                      <a:pPr algn="ctr" fontAlgn="ctr"/>
                      <a:r>
                        <a:rPr lang="fr-FR" sz="900" b="0" i="0" u="none" strike="noStrike" dirty="0" smtClean="0">
                          <a:solidFill>
                            <a:srgbClr val="000000"/>
                          </a:solidFill>
                          <a:effectLst/>
                          <a:latin typeface="Calibri"/>
                        </a:rPr>
                        <a:t>juin-15</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a:solidFill>
                            <a:srgbClr val="000000"/>
                          </a:solidFill>
                          <a:effectLst/>
                          <a:latin typeface="Calibri"/>
                        </a:rPr>
                        <a:t>2</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a:rPr>
                        <a:t>2</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1</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75526">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75526">
                <a:tc>
                  <a:txBody>
                    <a:bodyPr/>
                    <a:lstStyle/>
                    <a:p>
                      <a:pPr algn="ctr" fontAlgn="b"/>
                      <a:r>
                        <a:rPr lang="fr-FR" sz="900" b="0" i="0" u="none" strike="noStrike" dirty="0">
                          <a:solidFill>
                            <a:srgbClr val="000000"/>
                          </a:solidFill>
                          <a:effectLst/>
                          <a:latin typeface="Calibri"/>
                        </a:rPr>
                        <a:t>Total (€):</a:t>
                      </a: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dirty="0">
                          <a:solidFill>
                            <a:srgbClr val="000000"/>
                          </a:solidFill>
                          <a:effectLst/>
                          <a:latin typeface="Calibri"/>
                        </a:rPr>
                        <a:t>605</a:t>
                      </a: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900" b="0" i="0" u="none" strike="noStrike" dirty="0">
                          <a:solidFill>
                            <a:srgbClr val="000000"/>
                          </a:solidFill>
                          <a:effectLst/>
                          <a:latin typeface="Calibri"/>
                        </a:rPr>
                        <a:t>880</a:t>
                      </a: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900" b="0" i="0" u="none" strike="noStrike" dirty="0">
                          <a:solidFill>
                            <a:srgbClr val="000000"/>
                          </a:solidFill>
                          <a:effectLst/>
                          <a:latin typeface="Calibri"/>
                        </a:rPr>
                        <a:t>220</a:t>
                      </a: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75526">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900" b="0" i="0" u="none" strike="noStrike" dirty="0">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a:endParaRPr>
                    </a:p>
                  </a:txBody>
                  <a:tcPr marL="9525" marR="9525" marT="7938" marB="0" anchor="b">
                    <a:lnL>
                      <a:noFill/>
                    </a:lnL>
                    <a:lnR>
                      <a:noFill/>
                    </a:lnR>
                    <a:lnT>
                      <a:noFill/>
                    </a:lnT>
                    <a:lnB>
                      <a:noFill/>
                    </a:lnB>
                  </a:tcPr>
                </a:tc>
                <a:tc>
                  <a:txBody>
                    <a:bodyPr/>
                    <a:lstStyle/>
                    <a:p>
                      <a:pPr algn="l" fontAlgn="b"/>
                      <a:endParaRPr lang="fr-FR" sz="900" b="0" i="0" u="none" strike="noStrike" dirty="0">
                        <a:solidFill>
                          <a:srgbClr val="000000"/>
                        </a:solidFill>
                        <a:effectLst/>
                        <a:latin typeface="Calibri"/>
                      </a:endParaRPr>
                    </a:p>
                  </a:txBody>
                  <a:tcPr marL="9525" marR="9525" marT="7938" marB="0" anchor="b">
                    <a:lnL>
                      <a:noFill/>
                    </a:lnL>
                    <a:lnR>
                      <a:noFill/>
                    </a:lnR>
                    <a:lnT>
                      <a:noFill/>
                    </a:lnT>
                    <a:lnB>
                      <a:noFill/>
                    </a:lnB>
                  </a:tcPr>
                </a:tc>
              </a:tr>
              <a:tr h="275526">
                <a:tc gridSpan="2">
                  <a:txBody>
                    <a:bodyPr/>
                    <a:lstStyle/>
                    <a:p>
                      <a:pPr algn="ctr" fontAlgn="b"/>
                      <a:r>
                        <a:rPr lang="fr-FR" sz="900" b="0" i="0" u="none" strike="noStrike" dirty="0">
                          <a:solidFill>
                            <a:srgbClr val="000000"/>
                          </a:solidFill>
                          <a:effectLst/>
                          <a:latin typeface="Calibri"/>
                        </a:rPr>
                        <a:t>Montant </a:t>
                      </a:r>
                      <a:r>
                        <a:rPr lang="fr-FR" sz="900" b="0" i="0" u="none" strike="noStrike" dirty="0" smtClean="0">
                          <a:solidFill>
                            <a:srgbClr val="000000"/>
                          </a:solidFill>
                          <a:effectLst/>
                          <a:latin typeface="Calibri"/>
                        </a:rPr>
                        <a:t>global (</a:t>
                      </a:r>
                      <a:r>
                        <a:rPr lang="fr-FR" sz="900" b="0" i="0" u="none" strike="noStrike" dirty="0">
                          <a:solidFill>
                            <a:srgbClr val="000000"/>
                          </a:solidFill>
                          <a:effectLst/>
                          <a:latin typeface="Calibri"/>
                        </a:rPr>
                        <a:t>€</a:t>
                      </a:r>
                      <a:r>
                        <a:rPr lang="fr-FR" sz="900" b="0" i="0" u="none" strike="noStrike" dirty="0" smtClean="0">
                          <a:solidFill>
                            <a:srgbClr val="000000"/>
                          </a:solidFill>
                          <a:effectLst/>
                          <a:latin typeface="Calibri"/>
                        </a:rPr>
                        <a:t>):    </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hMerge="1">
                  <a:txBody>
                    <a:bodyPr/>
                    <a:lstStyle/>
                    <a:p>
                      <a:endParaRPr lang="fr-FR"/>
                    </a:p>
                  </a:txBody>
                  <a:tcPr/>
                </a:tc>
                <a:tc>
                  <a:txBody>
                    <a:bodyPr/>
                    <a:lstStyle/>
                    <a:p>
                      <a:pPr algn="l" fontAlgn="b"/>
                      <a:endParaRPr lang="fr-FR" sz="900" b="0" i="0" u="none" strike="noStrike" dirty="0">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Calibri"/>
                        </a:rPr>
                        <a:t>1705</a:t>
                      </a: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dirty="0">
                        <a:solidFill>
                          <a:srgbClr val="000000"/>
                        </a:solidFill>
                        <a:effectLst/>
                        <a:latin typeface="Calibri"/>
                      </a:endParaRPr>
                    </a:p>
                  </a:txBody>
                  <a:tcPr marL="9525" marR="9525" marT="7938" marB="0" anchor="b">
                    <a:lnL>
                      <a:noFill/>
                    </a:lnL>
                    <a:lnR>
                      <a:noFill/>
                    </a:lnR>
                    <a:lnT>
                      <a:noFill/>
                    </a:lnT>
                    <a:lnB>
                      <a:noFill/>
                    </a:lnB>
                  </a:tcPr>
                </a:tc>
              </a:tr>
            </a:tbl>
          </a:graphicData>
        </a:graphic>
      </p:graphicFrame>
      <p:sp>
        <p:nvSpPr>
          <p:cNvPr id="3" name="Espace réservé du numéro de diapositive 2"/>
          <p:cNvSpPr>
            <a:spLocks noGrp="1"/>
          </p:cNvSpPr>
          <p:nvPr>
            <p:ph type="sldNum" sz="quarter" idx="12"/>
          </p:nvPr>
        </p:nvSpPr>
        <p:spPr>
          <a:xfrm>
            <a:off x="8604448" y="5521796"/>
            <a:ext cx="539552" cy="193204"/>
          </a:xfrm>
        </p:spPr>
        <p:txBody>
          <a:bodyPr/>
          <a:lstStyle/>
          <a:p>
            <a:fld id="{2722FC09-669E-4303-9395-F1086211962F}" type="slidenum">
              <a:rPr lang="fr-FR" smtClean="0"/>
              <a:pPr/>
              <a:t>53</a:t>
            </a:fld>
            <a:endParaRPr lang="fr-FR" dirty="0"/>
          </a:p>
        </p:txBody>
      </p:sp>
      <p:sp>
        <p:nvSpPr>
          <p:cNvPr id="8" name="Rectangle 7"/>
          <p:cNvSpPr/>
          <p:nvPr/>
        </p:nvSpPr>
        <p:spPr>
          <a:xfrm>
            <a:off x="608387" y="3313884"/>
            <a:ext cx="360066" cy="400110"/>
          </a:xfrm>
          <a:prstGeom prst="rect">
            <a:avLst/>
          </a:prstGeom>
        </p:spPr>
        <p:txBody>
          <a:bodyPr wrap="square">
            <a:spAutoFit/>
          </a:bodyPr>
          <a:lstStyle/>
          <a:p>
            <a:pPr eaLnBrk="0" hangingPunct="0">
              <a:buSzPct val="400000"/>
            </a:pPr>
            <a:r>
              <a:rPr lang="fr-FR" sz="2000" dirty="0" smtClean="0">
                <a:solidFill>
                  <a:srgbClr val="336600"/>
                </a:solidFill>
                <a:latin typeface="Calibri" pitchFamily="34" charset="0"/>
                <a:cs typeface="Arial" panose="020B0604020202020204" pitchFamily="34" charset="0"/>
                <a:sym typeface="Wingdings" panose="05000000000000000000" pitchFamily="2" charset="2"/>
              </a:rPr>
              <a:t></a:t>
            </a:r>
            <a:endParaRPr lang="fr-FR" sz="2000" dirty="0">
              <a:solidFill>
                <a:srgbClr val="336600"/>
              </a:solidFill>
              <a:latin typeface="Calibri" pitchFamily="34" charset="0"/>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a:t>Mise en œuvre</a:t>
            </a:r>
          </a:p>
        </p:txBody>
      </p:sp>
      <p:sp>
        <p:nvSpPr>
          <p:cNvPr id="4" name="Espace réservé du numéro de diapositive 3"/>
          <p:cNvSpPr>
            <a:spLocks noGrp="1"/>
          </p:cNvSpPr>
          <p:nvPr>
            <p:ph type="sldNum" sz="quarter" idx="12"/>
          </p:nvPr>
        </p:nvSpPr>
        <p:spPr>
          <a:xfrm>
            <a:off x="8748464" y="5521796"/>
            <a:ext cx="382528" cy="177405"/>
          </a:xfrm>
        </p:spPr>
        <p:txBody>
          <a:bodyPr/>
          <a:lstStyle/>
          <a:p>
            <a:fld id="{2722FC09-669E-4303-9395-F1086211962F}" type="slidenum">
              <a:rPr lang="fr-FR" smtClean="0"/>
              <a:pPr/>
              <a:t>54</a:t>
            </a:fld>
            <a:endParaRPr lang="fr-FR" dirty="0"/>
          </a:p>
        </p:txBody>
      </p:sp>
      <p:sp>
        <p:nvSpPr>
          <p:cNvPr id="5" name="ZoneTexte 4"/>
          <p:cNvSpPr txBox="1"/>
          <p:nvPr/>
        </p:nvSpPr>
        <p:spPr>
          <a:xfrm>
            <a:off x="2927232" y="1210692"/>
            <a:ext cx="6086142" cy="3287294"/>
          </a:xfrm>
          <a:prstGeom prst="rect">
            <a:avLst/>
          </a:prstGeom>
          <a:noFill/>
        </p:spPr>
        <p:txBody>
          <a:bodyPr wrap="square" rtlCol="0">
            <a:normAutofit/>
          </a:bodyPr>
          <a:lstStyle/>
          <a:p>
            <a:pPr marL="0" indent="0">
              <a:buNone/>
            </a:pPr>
            <a:r>
              <a:rPr lang="fr-FR" sz="2000" dirty="0" smtClean="0">
                <a:solidFill>
                  <a:schemeClr val="bg2">
                    <a:lumMod val="25000"/>
                  </a:schemeClr>
                </a:solidFill>
              </a:rPr>
              <a:t>(suite </a:t>
            </a:r>
            <a:r>
              <a:rPr lang="fr-FR" sz="2000" dirty="0">
                <a:solidFill>
                  <a:schemeClr val="bg2">
                    <a:lumMod val="25000"/>
                  </a:schemeClr>
                </a:solidFill>
              </a:rPr>
              <a:t>du projet que vous avez défini au chap. 1)</a:t>
            </a:r>
          </a:p>
          <a:p>
            <a:endParaRPr lang="fr-FR" sz="1900" dirty="0"/>
          </a:p>
          <a:p>
            <a:pPr marL="457200" indent="-457200">
              <a:buFont typeface="Arial" panose="020B0604020202020204" pitchFamily="34" charset="0"/>
              <a:buChar char="•"/>
            </a:pPr>
            <a:r>
              <a:rPr lang="fr-FR" sz="2800" dirty="0" smtClean="0"/>
              <a:t>Enregistrer les dépenses</a:t>
            </a:r>
          </a:p>
          <a:p>
            <a:pPr marL="800100" lvl="1" indent="-342900">
              <a:buFont typeface="Wingdings" panose="05000000000000000000" pitchFamily="2" charset="2"/>
              <a:buChar char="ü"/>
            </a:pPr>
            <a:r>
              <a:rPr lang="fr-FR" sz="2400" dirty="0" smtClean="0"/>
              <a:t>Préparez un </a:t>
            </a:r>
            <a:r>
              <a:rPr lang="fr-FR" sz="2400" dirty="0"/>
              <a:t>tableau de suivi</a:t>
            </a:r>
          </a:p>
          <a:p>
            <a:pPr marL="457200" indent="-457200">
              <a:buFont typeface="Arial" panose="020B0604020202020204" pitchFamily="34" charset="0"/>
              <a:buChar char="•"/>
            </a:pPr>
            <a:r>
              <a:rPr lang="fr-FR" sz="2800" dirty="0" smtClean="0"/>
              <a:t>Budgétisez le projet</a:t>
            </a:r>
          </a:p>
          <a:p>
            <a:pPr marL="800100" lvl="1" indent="-342900">
              <a:buFont typeface="Wingdings" panose="05000000000000000000" pitchFamily="2" charset="2"/>
              <a:buChar char="ü"/>
            </a:pPr>
            <a:r>
              <a:rPr lang="fr-FR" sz="2400" dirty="0" smtClean="0"/>
              <a:t>Faites un budget charges-produits</a:t>
            </a:r>
          </a:p>
          <a:p>
            <a:pPr marL="800100" lvl="1" indent="-342900">
              <a:buFont typeface="Wingdings" panose="05000000000000000000" pitchFamily="2" charset="2"/>
              <a:buChar char="ü"/>
            </a:pPr>
            <a:r>
              <a:rPr lang="fr-FR" sz="2400" dirty="0" smtClean="0"/>
              <a:t>.. et déterminez le financement qu’il vous faut demander</a:t>
            </a:r>
            <a:endParaRPr lang="fr-FR" sz="2400" dirty="0"/>
          </a:p>
          <a:p>
            <a:pPr>
              <a:buClr>
                <a:srgbClr val="FF6600"/>
              </a:buClr>
            </a:pPr>
            <a:endParaRPr lang="fr-FR" sz="2200" i="1" dirty="0" smtClean="0">
              <a:latin typeface="Calibri" pitchFamily="34" charset="0"/>
            </a:endParaRPr>
          </a:p>
        </p:txBody>
      </p:sp>
      <p:grpSp>
        <p:nvGrpSpPr>
          <p:cNvPr id="8" name="Group 9"/>
          <p:cNvGrpSpPr/>
          <p:nvPr/>
        </p:nvGrpSpPr>
        <p:grpSpPr>
          <a:xfrm>
            <a:off x="5076056" y="4976943"/>
            <a:ext cx="1678195" cy="688869"/>
            <a:chOff x="4260027" y="4608090"/>
            <a:chExt cx="1678195" cy="688869"/>
          </a:xfrm>
        </p:grpSpPr>
        <p:pic>
          <p:nvPicPr>
            <p:cNvPr id="9"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1" name="TextBox 11"/>
            <p:cNvSpPr txBox="1"/>
            <p:nvPr/>
          </p:nvSpPr>
          <p:spPr>
            <a:xfrm>
              <a:off x="5036968" y="4752106"/>
              <a:ext cx="901254" cy="461665"/>
            </a:xfrm>
            <a:prstGeom prst="rect">
              <a:avLst/>
            </a:prstGeom>
            <a:noFill/>
          </p:spPr>
          <p:txBody>
            <a:bodyPr wrap="square" rtlCol="0">
              <a:spAutoFit/>
            </a:bodyPr>
            <a:lstStyle/>
            <a:p>
              <a:r>
                <a:rPr lang="en-US" sz="2400" b="1" dirty="0" smtClean="0">
                  <a:solidFill>
                    <a:srgbClr val="000000"/>
                  </a:solidFill>
                </a:rPr>
                <a:t>Quiz</a:t>
              </a:r>
              <a:endParaRPr lang="en-US" sz="2400" b="1" dirty="0">
                <a:solidFill>
                  <a:srgbClr val="000000"/>
                </a:solidFill>
              </a:endParaRPr>
            </a:p>
          </p:txBody>
        </p:sp>
      </p:grpSp>
    </p:spTree>
    <p:extLst>
      <p:ext uri="{BB962C8B-B14F-4D97-AF65-F5344CB8AC3E}">
        <p14:creationId xmlns:p14="http://schemas.microsoft.com/office/powerpoint/2010/main" val="357893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964" y="1604258"/>
            <a:ext cx="1924050" cy="2152650"/>
          </a:xfrm>
          <a:prstGeom prst="rect">
            <a:avLst/>
          </a:prstGeom>
        </p:spPr>
      </p:pic>
      <p:sp>
        <p:nvSpPr>
          <p:cNvPr id="14" name="ZoneTexte 13"/>
          <p:cNvSpPr txBox="1"/>
          <p:nvPr/>
        </p:nvSpPr>
        <p:spPr>
          <a:xfrm>
            <a:off x="3034864" y="3540885"/>
            <a:ext cx="4272941" cy="1754326"/>
          </a:xfrm>
          <a:prstGeom prst="rect">
            <a:avLst/>
          </a:prstGeom>
          <a:noFill/>
        </p:spPr>
        <p:txBody>
          <a:bodyPr wrap="square" rtlCol="0">
            <a:spAutoFit/>
          </a:bodyPr>
          <a:lstStyle/>
          <a:p>
            <a:r>
              <a:rPr lang="fr-FR" sz="5400" b="1" dirty="0" smtClean="0">
                <a:latin typeface="Franklin Gothic Demi" panose="020B0703020102020204" pitchFamily="34" charset="0"/>
              </a:rPr>
              <a:t>Outils &amp; Organisation</a:t>
            </a:r>
            <a:endParaRPr lang="fr-FR" sz="5400" b="1" dirty="0">
              <a:latin typeface="Franklin Gothic Demi" panose="020B0703020102020204" pitchFamily="34" charset="0"/>
            </a:endParaRPr>
          </a:p>
        </p:txBody>
      </p:sp>
      <p:sp>
        <p:nvSpPr>
          <p:cNvPr id="19" name="ZoneTexte 18"/>
          <p:cNvSpPr txBox="1"/>
          <p:nvPr/>
        </p:nvSpPr>
        <p:spPr>
          <a:xfrm>
            <a:off x="3277934" y="769268"/>
            <a:ext cx="3024336"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1. Périmètre du projet</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0" name="ZoneTexte 19"/>
          <p:cNvSpPr txBox="1"/>
          <p:nvPr/>
        </p:nvSpPr>
        <p:spPr>
          <a:xfrm>
            <a:off x="4790102" y="1354302"/>
            <a:ext cx="3467945"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2</a:t>
            </a:r>
            <a:r>
              <a:rPr lang="fr-FR" dirty="0" smtClean="0">
                <a:solidFill>
                  <a:schemeClr val="bg1">
                    <a:lumMod val="65000"/>
                  </a:schemeClr>
                </a:solidFill>
                <a:latin typeface="Segoe UI Semibold" panose="020B0702040204020203" pitchFamily="34" charset="0"/>
                <a:cs typeface="Segoe UI Semibold" panose="020B0702040204020203" pitchFamily="34" charset="0"/>
              </a:rPr>
              <a:t>. </a:t>
            </a:r>
            <a:r>
              <a:rPr lang="fr-FR" sz="1900" dirty="0">
                <a:solidFill>
                  <a:schemeClr val="bg1">
                    <a:lumMod val="65000"/>
                  </a:schemeClr>
                </a:solidFill>
                <a:latin typeface="Segoe UI Semibold" panose="020B0702040204020203" pitchFamily="34" charset="0"/>
                <a:cs typeface="Segoe UI Semibold" panose="020B0702040204020203" pitchFamily="34" charset="0"/>
              </a:rPr>
              <a:t>Lots</a:t>
            </a:r>
            <a:r>
              <a:rPr lang="fr-FR" dirty="0" smtClean="0">
                <a:solidFill>
                  <a:schemeClr val="bg1">
                    <a:lumMod val="65000"/>
                  </a:schemeClr>
                </a:solidFill>
                <a:latin typeface="Segoe UI Semibold" panose="020B0702040204020203" pitchFamily="34" charset="0"/>
                <a:cs typeface="Segoe UI Semibold" panose="020B0702040204020203" pitchFamily="34" charset="0"/>
              </a:rPr>
              <a:t> et responsabilités</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1" name="ZoneTexte 20"/>
          <p:cNvSpPr txBox="1"/>
          <p:nvPr/>
        </p:nvSpPr>
        <p:spPr>
          <a:xfrm>
            <a:off x="5285602" y="2015019"/>
            <a:ext cx="3937318"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3. Planification</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2" name="ZoneTexte 21"/>
          <p:cNvSpPr txBox="1"/>
          <p:nvPr/>
        </p:nvSpPr>
        <p:spPr>
          <a:xfrm>
            <a:off x="4790102" y="2763489"/>
            <a:ext cx="3937318"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4</a:t>
            </a:r>
            <a:r>
              <a:rPr lang="fr-FR" dirty="0" smtClean="0">
                <a:solidFill>
                  <a:schemeClr val="bg1">
                    <a:lumMod val="65000"/>
                  </a:schemeClr>
                </a:solidFill>
                <a:latin typeface="Segoe UI Semibold" panose="020B0702040204020203" pitchFamily="34" charset="0"/>
                <a:cs typeface="Segoe UI Semibold" panose="020B0702040204020203" pitchFamily="34" charset="0"/>
              </a:rPr>
              <a:t>. Conception d’ensemble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3" name="ZoneTexte 22"/>
          <p:cNvSpPr txBox="1"/>
          <p:nvPr/>
        </p:nvSpPr>
        <p:spPr>
          <a:xfrm>
            <a:off x="5655125" y="3516201"/>
            <a:ext cx="4173459" cy="430887"/>
          </a:xfrm>
          <a:prstGeom prst="rect">
            <a:avLst/>
          </a:prstGeom>
          <a:noFill/>
        </p:spPr>
        <p:txBody>
          <a:bodyPr wrap="square" rtlCol="0">
            <a:spAutoFit/>
          </a:bodyPr>
          <a:lstStyle/>
          <a:p>
            <a:r>
              <a:rPr lang="fr-FR" dirty="0" smtClean="0">
                <a:solidFill>
                  <a:srgbClr val="000000"/>
                </a:solidFill>
                <a:latin typeface="Segoe UI Semibold" panose="020B0702040204020203" pitchFamily="34" charset="0"/>
                <a:cs typeface="Segoe UI Semibold" panose="020B0702040204020203" pitchFamily="34" charset="0"/>
              </a:rPr>
              <a:t>5. Pilotage</a:t>
            </a:r>
            <a:endParaRPr lang="fr-FR" dirty="0">
              <a:solidFill>
                <a:srgbClr val="000000"/>
              </a:solidFill>
              <a:latin typeface="Segoe UI Semibold" panose="020B0702040204020203" pitchFamily="34" charset="0"/>
              <a:cs typeface="Segoe UI Semibold" panose="020B0702040204020203" pitchFamily="34" charset="0"/>
            </a:endParaRPr>
          </a:p>
        </p:txBody>
      </p:sp>
      <p:sp>
        <p:nvSpPr>
          <p:cNvPr id="11" name="ZoneTexte 10"/>
          <p:cNvSpPr txBox="1"/>
          <p:nvPr/>
        </p:nvSpPr>
        <p:spPr>
          <a:xfrm>
            <a:off x="6550322" y="4049227"/>
            <a:ext cx="2203382"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Conclusion</a:t>
            </a:r>
          </a:p>
        </p:txBody>
      </p:sp>
    </p:spTree>
    <p:extLst>
      <p:ext uri="{BB962C8B-B14F-4D97-AF65-F5344CB8AC3E}">
        <p14:creationId xmlns:p14="http://schemas.microsoft.com/office/powerpoint/2010/main" val="19285258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a:xfrm>
            <a:off x="2746806" y="0"/>
            <a:ext cx="6313582" cy="571500"/>
          </a:xfrm>
        </p:spPr>
        <p:txBody>
          <a:bodyPr/>
          <a:lstStyle/>
          <a:p>
            <a:r>
              <a:rPr lang="fr-FR" dirty="0"/>
              <a:t>Outils de planification et de pilotage</a:t>
            </a:r>
          </a:p>
        </p:txBody>
      </p:sp>
      <p:pic>
        <p:nvPicPr>
          <p:cNvPr id="5" name="Picture 2" descr="http://upload.wikimedia.org/wikipedia/commons/9/91/Construction_tour_eiffel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20" t="6992" r="2452"/>
          <a:stretch/>
        </p:blipFill>
        <p:spPr bwMode="auto">
          <a:xfrm>
            <a:off x="3995936" y="1142410"/>
            <a:ext cx="3744416" cy="377189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hlinkClick r:id="rId4"/>
          </p:cNvPr>
          <p:cNvSpPr txBox="1"/>
          <p:nvPr/>
        </p:nvSpPr>
        <p:spPr>
          <a:xfrm>
            <a:off x="7510953" y="5447418"/>
            <a:ext cx="1612942" cy="276999"/>
          </a:xfrm>
          <a:prstGeom prst="rect">
            <a:avLst/>
          </a:prstGeom>
          <a:solidFill>
            <a:schemeClr val="bg1"/>
          </a:solidFill>
        </p:spPr>
        <p:txBody>
          <a:bodyPr wrap="none" rtlCol="0">
            <a:spAutoFit/>
          </a:bodyPr>
          <a:lstStyle/>
          <a:p>
            <a:r>
              <a:rPr lang="fr-FR" sz="1200" dirty="0" smtClean="0">
                <a:hlinkClick r:id="rId4"/>
              </a:rPr>
              <a:t>photo : domaine public</a:t>
            </a:r>
            <a:endParaRPr lang="fr-FR" sz="1400" dirty="0"/>
          </a:p>
        </p:txBody>
      </p:sp>
      <p:sp>
        <p:nvSpPr>
          <p:cNvPr id="9" name="Text Box 4"/>
          <p:cNvSpPr txBox="1">
            <a:spLocks noChangeArrowheads="1"/>
          </p:cNvSpPr>
          <p:nvPr/>
        </p:nvSpPr>
        <p:spPr bwMode="auto">
          <a:xfrm>
            <a:off x="5104952" y="5039483"/>
            <a:ext cx="1512168"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4">
                    <a:lumMod val="75000"/>
                  </a:schemeClr>
                </a:solidFill>
                <a:effectLst/>
                <a:latin typeface="Calibri" pitchFamily="34" charset="0"/>
              </a:rPr>
              <a:t>Pilotage</a:t>
            </a:r>
            <a:endParaRPr lang="en-GB" sz="2800" b="1" dirty="0">
              <a:solidFill>
                <a:schemeClr val="accent4">
                  <a:lumMod val="75000"/>
                </a:schemeClr>
              </a:solidFill>
              <a:effectLst/>
              <a:latin typeface="Calibri" pitchFamily="34" charset="0"/>
            </a:endParaRPr>
          </a:p>
        </p:txBody>
      </p:sp>
      <p:sp>
        <p:nvSpPr>
          <p:cNvPr id="12" name="Rectangle 3"/>
          <p:cNvSpPr txBox="1">
            <a:spLocks noChangeArrowheads="1"/>
          </p:cNvSpPr>
          <p:nvPr/>
        </p:nvSpPr>
        <p:spPr>
          <a:xfrm>
            <a:off x="2571736" y="570910"/>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lang="fr-FR" sz="2800" b="1" kern="0" noProof="0" dirty="0" smtClean="0">
                <a:solidFill>
                  <a:schemeClr val="tx2">
                    <a:lumMod val="75000"/>
                  </a:schemeClr>
                </a:solidFill>
                <a:latin typeface="Calibri" pitchFamily="34" charset="0"/>
                <a:ea typeface="+mj-ea"/>
                <a:cs typeface="+mj-cs"/>
              </a:rPr>
              <a:t>5</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r-FR" smtClean="0"/>
              <a:t>Le pilotage ... une mise à jour ?</a:t>
            </a:r>
            <a:endParaRPr lang="fr-FR" dirty="0" smtClean="0"/>
          </a:p>
        </p:txBody>
      </p:sp>
      <p:sp>
        <p:nvSpPr>
          <p:cNvPr id="210947" name="Rectangle 3"/>
          <p:cNvSpPr>
            <a:spLocks noGrp="1" noChangeArrowheads="1"/>
          </p:cNvSpPr>
          <p:nvPr>
            <p:ph idx="1"/>
          </p:nvPr>
        </p:nvSpPr>
        <p:spPr>
          <a:xfrm>
            <a:off x="2816490" y="1557628"/>
            <a:ext cx="5868650" cy="3676135"/>
          </a:xfrm>
        </p:spPr>
        <p:txBody>
          <a:bodyPr>
            <a:normAutofit fontScale="92500" lnSpcReduction="20000"/>
          </a:bodyPr>
          <a:lstStyle/>
          <a:p>
            <a:r>
              <a:rPr lang="fr-FR" dirty="0" smtClean="0"/>
              <a:t>Suivre l’avancement grâce aux outils :</a:t>
            </a:r>
          </a:p>
          <a:p>
            <a:pPr lvl="1"/>
            <a:r>
              <a:rPr lang="fr-FR" dirty="0" err="1" smtClean="0"/>
              <a:t>CdC</a:t>
            </a:r>
            <a:r>
              <a:rPr lang="fr-FR" dirty="0" smtClean="0"/>
              <a:t> </a:t>
            </a:r>
            <a:r>
              <a:rPr lang="fr-FR" dirty="0" smtClean="0">
                <a:solidFill>
                  <a:srgbClr val="C00000"/>
                </a:solidFill>
              </a:rPr>
              <a:t>=&gt; fonctions réalisées</a:t>
            </a:r>
          </a:p>
          <a:p>
            <a:pPr lvl="1"/>
            <a:r>
              <a:rPr lang="fr-FR" dirty="0" smtClean="0"/>
              <a:t>Lots de travail </a:t>
            </a:r>
            <a:r>
              <a:rPr lang="fr-FR" dirty="0" smtClean="0">
                <a:solidFill>
                  <a:srgbClr val="C00000"/>
                </a:solidFill>
              </a:rPr>
              <a:t>=&gt; % d’avancement</a:t>
            </a:r>
            <a:endParaRPr lang="fr-FR" dirty="0" smtClean="0"/>
          </a:p>
          <a:p>
            <a:pPr lvl="1"/>
            <a:r>
              <a:rPr lang="fr-FR" dirty="0" smtClean="0"/>
              <a:t>Gantt</a:t>
            </a:r>
            <a:r>
              <a:rPr lang="fr-FR" dirty="0">
                <a:solidFill>
                  <a:srgbClr val="C00000"/>
                </a:solidFill>
              </a:rPr>
              <a:t> =&gt; </a:t>
            </a:r>
            <a:r>
              <a:rPr lang="fr-FR" dirty="0" smtClean="0">
                <a:solidFill>
                  <a:srgbClr val="C00000"/>
                </a:solidFill>
              </a:rPr>
              <a:t>prévu/réalisé</a:t>
            </a:r>
            <a:endParaRPr lang="fr-FR" dirty="0" smtClean="0"/>
          </a:p>
          <a:p>
            <a:pPr lvl="1"/>
            <a:r>
              <a:rPr lang="fr-FR" dirty="0" smtClean="0"/>
              <a:t>Budget </a:t>
            </a:r>
            <a:r>
              <a:rPr lang="fr-FR" dirty="0">
                <a:solidFill>
                  <a:srgbClr val="C00000"/>
                </a:solidFill>
              </a:rPr>
              <a:t>=&gt; </a:t>
            </a:r>
            <a:r>
              <a:rPr lang="fr-FR" dirty="0" smtClean="0">
                <a:solidFill>
                  <a:srgbClr val="C00000"/>
                </a:solidFill>
              </a:rPr>
              <a:t>% dépensé</a:t>
            </a:r>
            <a:endParaRPr lang="fr-FR" dirty="0" smtClean="0"/>
          </a:p>
          <a:p>
            <a:pPr lvl="1"/>
            <a:r>
              <a:rPr lang="fr-FR" dirty="0" smtClean="0"/>
              <a:t>…</a:t>
            </a:r>
          </a:p>
          <a:p>
            <a:r>
              <a:rPr lang="fr-FR" dirty="0" smtClean="0"/>
              <a:t> Être proactif : anticiper, agir </a:t>
            </a:r>
            <a:r>
              <a:rPr lang="fr-FR" b="1" dirty="0" smtClean="0"/>
              <a:t>avant</a:t>
            </a:r>
            <a:r>
              <a:rPr lang="fr-FR" dirty="0" smtClean="0"/>
              <a:t> d’avoir des problèmes</a:t>
            </a:r>
          </a:p>
        </p:txBody>
      </p:sp>
      <p:sp>
        <p:nvSpPr>
          <p:cNvPr id="45061" name="Text Box 10"/>
          <p:cNvSpPr txBox="1">
            <a:spLocks noChangeArrowheads="1"/>
          </p:cNvSpPr>
          <p:nvPr/>
        </p:nvSpPr>
        <p:spPr bwMode="auto">
          <a:xfrm>
            <a:off x="4644008" y="5449094"/>
            <a:ext cx="3152775" cy="23083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a:solidFill>
                  <a:srgbClr val="000099"/>
                </a:solidFill>
              </a:rPr>
              <a:t>Image : </a:t>
            </a:r>
            <a:r>
              <a:rPr lang="fr-FR" sz="900" dirty="0">
                <a:solidFill>
                  <a:srgbClr val="000099"/>
                </a:solidFill>
                <a:hlinkClick r:id="rId4"/>
              </a:rPr>
              <a:t>source</a:t>
            </a:r>
            <a:endParaRPr lang="fr-FR" dirty="0">
              <a:solidFill>
                <a:srgbClr val="000099"/>
              </a:solidFill>
            </a:endParaRPr>
          </a:p>
        </p:txBody>
      </p:sp>
      <p:sp>
        <p:nvSpPr>
          <p:cNvPr id="3" name="ZoneTexte 2"/>
          <p:cNvSpPr txBox="1">
            <a:spLocks noChangeArrowheads="1"/>
          </p:cNvSpPr>
          <p:nvPr/>
        </p:nvSpPr>
        <p:spPr bwMode="auto">
          <a:xfrm>
            <a:off x="2843810" y="767854"/>
            <a:ext cx="598268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857250" indent="-45720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pPr>
            <a:r>
              <a:rPr lang="fr-FR" sz="2000" b="1" dirty="0">
                <a:solidFill>
                  <a:srgbClr val="000000"/>
                </a:solidFill>
                <a:latin typeface="Calibri" pitchFamily="34" charset="0"/>
              </a:rPr>
              <a:t>Piloter un projet </a:t>
            </a:r>
            <a:r>
              <a:rPr lang="fr-FR" sz="2000" dirty="0" smtClean="0">
                <a:solidFill>
                  <a:srgbClr val="000000"/>
                </a:solidFill>
                <a:latin typeface="Calibri" pitchFamily="34" charset="0"/>
              </a:rPr>
              <a:t>: </a:t>
            </a:r>
            <a:r>
              <a:rPr lang="fr-FR" sz="2000" dirty="0">
                <a:solidFill>
                  <a:srgbClr val="000000"/>
                </a:solidFill>
                <a:latin typeface="Calibri" pitchFamily="34" charset="0"/>
              </a:rPr>
              <a:t>vérifier qu’on est sur la bonne trajectoire </a:t>
            </a:r>
            <a:r>
              <a:rPr lang="fr-FR" sz="2000" dirty="0" smtClean="0">
                <a:solidFill>
                  <a:srgbClr val="000000"/>
                </a:solidFill>
                <a:latin typeface="Calibri" pitchFamily="34" charset="0"/>
              </a:rPr>
              <a:t>pour arriver au </a:t>
            </a:r>
            <a:r>
              <a:rPr lang="fr-FR" sz="2000" dirty="0">
                <a:solidFill>
                  <a:srgbClr val="000000"/>
                </a:solidFill>
                <a:latin typeface="Calibri" pitchFamily="34" charset="0"/>
              </a:rPr>
              <a:t>livrable </a:t>
            </a:r>
            <a:r>
              <a:rPr lang="fr-FR" sz="2000" dirty="0" smtClean="0">
                <a:solidFill>
                  <a:srgbClr val="000000"/>
                </a:solidFill>
                <a:latin typeface="Calibri" pitchFamily="34" charset="0"/>
              </a:rPr>
              <a:t>final</a:t>
            </a:r>
          </a:p>
          <a:p>
            <a:endParaRPr lang="fr-FR" sz="2000" dirty="0">
              <a:solidFill>
                <a:srgbClr val="000099"/>
              </a:solidFill>
              <a:latin typeface="Calibri" pitchFamily="34" charset="0"/>
            </a:endParaRPr>
          </a:p>
        </p:txBody>
      </p:sp>
      <p:pic>
        <p:nvPicPr>
          <p:cNvPr id="1026" name="Picture 2" descr="http://www.identitycosmos.com/wp-content/uploads/2011/10/Upda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6988" y="3127071"/>
            <a:ext cx="1368152" cy="12437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68596" y="300037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676456" y="5449094"/>
            <a:ext cx="467544" cy="266176"/>
          </a:xfrm>
        </p:spPr>
        <p:txBody>
          <a:bodyPr/>
          <a:lstStyle/>
          <a:p>
            <a:fld id="{2722FC09-669E-4303-9395-F1086211962F}" type="slidenum">
              <a:rPr lang="fr-FR" smtClean="0"/>
              <a:pPr/>
              <a:t>57</a:t>
            </a:fld>
            <a:endParaRPr lang="fr-F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09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094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094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094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094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09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0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0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p:txBody>
          <a:bodyPr/>
          <a:lstStyle/>
          <a:p>
            <a:r>
              <a:rPr lang="fr-FR" dirty="0" smtClean="0"/>
              <a:t>Les indicateurs</a:t>
            </a:r>
          </a:p>
        </p:txBody>
      </p:sp>
      <p:sp>
        <p:nvSpPr>
          <p:cNvPr id="5" name="Text Box 10"/>
          <p:cNvSpPr txBox="1">
            <a:spLocks noChangeArrowheads="1"/>
          </p:cNvSpPr>
          <p:nvPr/>
        </p:nvSpPr>
        <p:spPr bwMode="auto">
          <a:xfrm>
            <a:off x="4932040" y="5437950"/>
            <a:ext cx="3152775" cy="23083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a:solidFill>
                  <a:srgbClr val="000099"/>
                </a:solidFill>
              </a:rPr>
              <a:t>Image : </a:t>
            </a:r>
            <a:r>
              <a:rPr lang="fr-FR" sz="900" dirty="0">
                <a:solidFill>
                  <a:srgbClr val="000099"/>
                </a:solidFill>
                <a:hlinkClick r:id="rId4"/>
              </a:rPr>
              <a:t>source</a:t>
            </a:r>
            <a:endParaRPr lang="fr-FR" dirty="0">
              <a:solidFill>
                <a:srgbClr val="000099"/>
              </a:solidFill>
            </a:endParaRPr>
          </a:p>
        </p:txBody>
      </p:sp>
      <p:sp>
        <p:nvSpPr>
          <p:cNvPr id="6" name="Text Box 6"/>
          <p:cNvSpPr txBox="1">
            <a:spLocks noChangeArrowheads="1"/>
          </p:cNvSpPr>
          <p:nvPr/>
        </p:nvSpPr>
        <p:spPr bwMode="auto">
          <a:xfrm>
            <a:off x="2838450" y="886355"/>
            <a:ext cx="504666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800" dirty="0">
                <a:solidFill>
                  <a:srgbClr val="000099"/>
                </a:solidFill>
              </a:rPr>
              <a:t>Voir </a:t>
            </a:r>
            <a:r>
              <a:rPr lang="fr-FR" sz="1800" dirty="0">
                <a:solidFill>
                  <a:srgbClr val="800000"/>
                </a:solidFill>
                <a:hlinkClick r:id="rId5"/>
              </a:rPr>
              <a:t>formation « </a:t>
            </a:r>
            <a:r>
              <a:rPr lang="fr-FR" sz="1800" dirty="0" smtClean="0">
                <a:solidFill>
                  <a:srgbClr val="800000"/>
                </a:solidFill>
                <a:hlinkClick r:id="rId5"/>
              </a:rPr>
              <a:t>évaluation </a:t>
            </a:r>
            <a:r>
              <a:rPr lang="fr-FR" sz="1800" dirty="0">
                <a:solidFill>
                  <a:srgbClr val="800000"/>
                </a:solidFill>
                <a:hlinkClick r:id="rId5"/>
              </a:rPr>
              <a:t>de projet »</a:t>
            </a:r>
            <a:endParaRPr lang="fr-FR" sz="1800" dirty="0">
              <a:solidFill>
                <a:srgbClr val="800000"/>
              </a:solidFill>
            </a:endParaRPr>
          </a:p>
        </p:txBody>
      </p:sp>
      <p:grpSp>
        <p:nvGrpSpPr>
          <p:cNvPr id="3" name="Groupe 2"/>
          <p:cNvGrpSpPr>
            <a:grpSpLocks/>
          </p:cNvGrpSpPr>
          <p:nvPr/>
        </p:nvGrpSpPr>
        <p:grpSpPr bwMode="auto">
          <a:xfrm>
            <a:off x="2699792" y="1428740"/>
            <a:ext cx="6305550" cy="3517740"/>
            <a:chOff x="872840" y="924870"/>
            <a:chExt cx="8049595" cy="5256000"/>
          </a:xfrm>
        </p:grpSpPr>
        <p:pic>
          <p:nvPicPr>
            <p:cNvPr id="4608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363" t="620" r="378" b="490"/>
            <a:stretch>
              <a:fillRect/>
            </a:stretch>
          </p:blipFill>
          <p:spPr bwMode="auto">
            <a:xfrm>
              <a:off x="894435" y="924870"/>
              <a:ext cx="8028000" cy="52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9" name="Rectangle 7"/>
            <p:cNvSpPr>
              <a:spLocks noChangeArrowheads="1"/>
            </p:cNvSpPr>
            <p:nvPr/>
          </p:nvSpPr>
          <p:spPr bwMode="auto">
            <a:xfrm>
              <a:off x="872840" y="924870"/>
              <a:ext cx="1607129" cy="322039"/>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grpSp>
      <p:sp>
        <p:nvSpPr>
          <p:cNvPr id="11" name="Rectangle 10"/>
          <p:cNvSpPr/>
          <p:nvPr/>
        </p:nvSpPr>
        <p:spPr>
          <a:xfrm>
            <a:off x="568596"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676456" y="5483186"/>
            <a:ext cx="467544" cy="230832"/>
          </a:xfrm>
        </p:spPr>
        <p:txBody>
          <a:bodyPr/>
          <a:lstStyle/>
          <a:p>
            <a:fld id="{2722FC09-669E-4303-9395-F1086211962F}" type="slidenum">
              <a:rPr lang="fr-FR" smtClean="0"/>
              <a:pPr/>
              <a:t>58</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1542502"/>
            <a:ext cx="4968552" cy="3488196"/>
          </a:xfrm>
          <a:prstGeom prst="rect">
            <a:avLst/>
          </a:prstGeom>
        </p:spPr>
      </p:pic>
      <p:sp>
        <p:nvSpPr>
          <p:cNvPr id="47106" name="Rectangle 2"/>
          <p:cNvSpPr>
            <a:spLocks noGrp="1" noChangeArrowheads="1"/>
          </p:cNvSpPr>
          <p:nvPr>
            <p:ph type="title"/>
          </p:nvPr>
        </p:nvSpPr>
        <p:spPr/>
        <p:txBody>
          <a:bodyPr/>
          <a:lstStyle/>
          <a:p>
            <a:r>
              <a:rPr lang="fr-FR" dirty="0" smtClean="0"/>
              <a:t>Définir / prioriser / suivre les risques</a:t>
            </a:r>
          </a:p>
        </p:txBody>
      </p:sp>
      <p:sp>
        <p:nvSpPr>
          <p:cNvPr id="47109" name="Text Box 6"/>
          <p:cNvSpPr txBox="1">
            <a:spLocks noChangeArrowheads="1"/>
          </p:cNvSpPr>
          <p:nvPr/>
        </p:nvSpPr>
        <p:spPr bwMode="auto">
          <a:xfrm>
            <a:off x="2767429" y="1314390"/>
            <a:ext cx="482273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800" dirty="0">
                <a:latin typeface="Calibri" pitchFamily="34" charset="0"/>
              </a:rPr>
              <a:t>Voir </a:t>
            </a:r>
            <a:r>
              <a:rPr lang="fr-FR" sz="1800" dirty="0">
                <a:latin typeface="Calibri" pitchFamily="34" charset="0"/>
                <a:hlinkClick r:id="rId5"/>
              </a:rPr>
              <a:t>formation « </a:t>
            </a:r>
            <a:r>
              <a:rPr lang="fr-FR" sz="1800" dirty="0" smtClean="0">
                <a:latin typeface="Calibri" pitchFamily="34" charset="0"/>
                <a:hlinkClick r:id="rId5"/>
              </a:rPr>
              <a:t>gestion </a:t>
            </a:r>
            <a:r>
              <a:rPr lang="fr-FR" sz="1800" dirty="0">
                <a:latin typeface="Calibri" pitchFamily="34" charset="0"/>
                <a:hlinkClick r:id="rId5"/>
              </a:rPr>
              <a:t>des risques »</a:t>
            </a:r>
            <a:endParaRPr lang="fr-FR" sz="1800" dirty="0">
              <a:latin typeface="Calibri" pitchFamily="34" charset="0"/>
            </a:endParaRPr>
          </a:p>
        </p:txBody>
      </p:sp>
      <p:sp>
        <p:nvSpPr>
          <p:cNvPr id="9" name="Rectangle 8"/>
          <p:cNvSpPr/>
          <p:nvPr/>
        </p:nvSpPr>
        <p:spPr>
          <a:xfrm>
            <a:off x="568596"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748464" y="5459918"/>
            <a:ext cx="382528" cy="255082"/>
          </a:xfrm>
        </p:spPr>
        <p:txBody>
          <a:bodyPr/>
          <a:lstStyle/>
          <a:p>
            <a:fld id="{2722FC09-669E-4303-9395-F1086211962F}" type="slidenum">
              <a:rPr lang="fr-FR" smtClean="0"/>
              <a:pPr/>
              <a:t>59</a:t>
            </a:fld>
            <a:endParaRPr lang="fr-F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a:bodyPr>
          <a:lstStyle/>
          <a:p>
            <a:pPr lvl="0"/>
            <a:r>
              <a:rPr lang="fr-FR" sz="2800" dirty="0" smtClean="0">
                <a:latin typeface="+mj-lt"/>
              </a:rPr>
              <a:t>Plan du cours</a:t>
            </a:r>
            <a:endParaRPr lang="fr-FR" sz="2800" dirty="0">
              <a:latin typeface="+mj-lt"/>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77" y="1784970"/>
            <a:ext cx="1924050" cy="2152650"/>
          </a:xfrm>
          <a:prstGeom prst="rect">
            <a:avLst/>
          </a:prstGeom>
        </p:spPr>
      </p:pic>
      <p:sp>
        <p:nvSpPr>
          <p:cNvPr id="14" name="ZoneTexte 13"/>
          <p:cNvSpPr txBox="1"/>
          <p:nvPr/>
        </p:nvSpPr>
        <p:spPr>
          <a:xfrm>
            <a:off x="2589177" y="3721597"/>
            <a:ext cx="4272941" cy="1754326"/>
          </a:xfrm>
          <a:prstGeom prst="rect">
            <a:avLst/>
          </a:prstGeom>
          <a:noFill/>
        </p:spPr>
        <p:txBody>
          <a:bodyPr wrap="square" rtlCol="0">
            <a:spAutoFit/>
          </a:bodyPr>
          <a:lstStyle/>
          <a:p>
            <a:r>
              <a:rPr lang="fr-FR" sz="5400" b="1" dirty="0" smtClean="0">
                <a:latin typeface="Franklin Gothic Demi" panose="020B0703020102020204" pitchFamily="34" charset="0"/>
              </a:rPr>
              <a:t>Outils &amp; Organisation</a:t>
            </a:r>
            <a:endParaRPr lang="fr-FR" sz="5400" b="1" dirty="0">
              <a:latin typeface="Franklin Gothic Demi" panose="020B0703020102020204" pitchFamily="34" charset="0"/>
            </a:endParaRPr>
          </a:p>
        </p:txBody>
      </p:sp>
      <p:sp>
        <p:nvSpPr>
          <p:cNvPr id="19" name="ZoneTexte 18"/>
          <p:cNvSpPr txBox="1"/>
          <p:nvPr/>
        </p:nvSpPr>
        <p:spPr>
          <a:xfrm>
            <a:off x="2832247" y="949980"/>
            <a:ext cx="3024336" cy="430887"/>
          </a:xfrm>
          <a:prstGeom prst="rect">
            <a:avLst/>
          </a:prstGeom>
          <a:noFill/>
        </p:spPr>
        <p:txBody>
          <a:bodyPr wrap="square" rtlCol="0">
            <a:spAutoFit/>
          </a:bodyPr>
          <a:lstStyle/>
          <a:p>
            <a:r>
              <a:rPr lang="fr-FR" dirty="0" smtClean="0">
                <a:solidFill>
                  <a:srgbClr val="000000"/>
                </a:solidFill>
                <a:latin typeface="Segoe UI Semibold" panose="020B0702040204020203" pitchFamily="34" charset="0"/>
                <a:cs typeface="Segoe UI Semibold" panose="020B0702040204020203" pitchFamily="34" charset="0"/>
              </a:rPr>
              <a:t>1. Périmètre du projet</a:t>
            </a:r>
            <a:endParaRPr lang="fr-FR" dirty="0">
              <a:solidFill>
                <a:srgbClr val="000000"/>
              </a:solidFill>
              <a:latin typeface="Segoe UI Semibold" panose="020B0702040204020203" pitchFamily="34" charset="0"/>
              <a:cs typeface="Segoe UI Semibold" panose="020B0702040204020203" pitchFamily="34" charset="0"/>
            </a:endParaRPr>
          </a:p>
        </p:txBody>
      </p:sp>
      <p:sp>
        <p:nvSpPr>
          <p:cNvPr id="20" name="ZoneTexte 19"/>
          <p:cNvSpPr txBox="1"/>
          <p:nvPr/>
        </p:nvSpPr>
        <p:spPr>
          <a:xfrm>
            <a:off x="4344415" y="1535014"/>
            <a:ext cx="3467945" cy="430887"/>
          </a:xfrm>
          <a:prstGeom prst="rect">
            <a:avLst/>
          </a:prstGeom>
          <a:noFill/>
        </p:spPr>
        <p:txBody>
          <a:bodyPr wrap="square" rtlCol="0">
            <a:spAutoFit/>
          </a:bodyPr>
          <a:lstStyle/>
          <a:p>
            <a:r>
              <a:rPr lang="fr-FR" dirty="0">
                <a:solidFill>
                  <a:srgbClr val="000000"/>
                </a:solidFill>
                <a:latin typeface="Segoe UI Semibold" panose="020B0702040204020203" pitchFamily="34" charset="0"/>
                <a:cs typeface="Segoe UI Semibold" panose="020B0702040204020203" pitchFamily="34" charset="0"/>
              </a:rPr>
              <a:t>2</a:t>
            </a:r>
            <a:r>
              <a:rPr lang="fr-FR" dirty="0" smtClean="0">
                <a:solidFill>
                  <a:srgbClr val="000000"/>
                </a:solidFill>
                <a:latin typeface="Segoe UI Semibold" panose="020B0702040204020203" pitchFamily="34" charset="0"/>
                <a:cs typeface="Segoe UI Semibold" panose="020B0702040204020203" pitchFamily="34" charset="0"/>
              </a:rPr>
              <a:t>. Lots et responsabilités</a:t>
            </a:r>
            <a:endParaRPr lang="fr-FR" dirty="0">
              <a:solidFill>
                <a:srgbClr val="000000"/>
              </a:solidFill>
              <a:latin typeface="Segoe UI Semibold" panose="020B0702040204020203" pitchFamily="34" charset="0"/>
              <a:cs typeface="Segoe UI Semibold" panose="020B0702040204020203" pitchFamily="34" charset="0"/>
            </a:endParaRPr>
          </a:p>
        </p:txBody>
      </p:sp>
      <p:sp>
        <p:nvSpPr>
          <p:cNvPr id="21" name="ZoneTexte 20"/>
          <p:cNvSpPr txBox="1"/>
          <p:nvPr/>
        </p:nvSpPr>
        <p:spPr>
          <a:xfrm>
            <a:off x="4839915" y="2195731"/>
            <a:ext cx="3937318" cy="430887"/>
          </a:xfrm>
          <a:prstGeom prst="rect">
            <a:avLst/>
          </a:prstGeom>
          <a:noFill/>
        </p:spPr>
        <p:txBody>
          <a:bodyPr wrap="square" rtlCol="0">
            <a:spAutoFit/>
          </a:bodyPr>
          <a:lstStyle/>
          <a:p>
            <a:r>
              <a:rPr lang="fr-FR" dirty="0" smtClean="0">
                <a:solidFill>
                  <a:srgbClr val="000000"/>
                </a:solidFill>
                <a:latin typeface="Segoe UI Semibold" panose="020B0702040204020203" pitchFamily="34" charset="0"/>
                <a:cs typeface="Segoe UI Semibold" panose="020B0702040204020203" pitchFamily="34" charset="0"/>
              </a:rPr>
              <a:t>3. Planification</a:t>
            </a:r>
            <a:endParaRPr lang="fr-FR" dirty="0">
              <a:solidFill>
                <a:srgbClr val="000000"/>
              </a:solidFill>
              <a:latin typeface="Segoe UI Semibold" panose="020B0702040204020203" pitchFamily="34" charset="0"/>
              <a:cs typeface="Segoe UI Semibold" panose="020B0702040204020203" pitchFamily="34" charset="0"/>
            </a:endParaRPr>
          </a:p>
        </p:txBody>
      </p:sp>
      <p:sp>
        <p:nvSpPr>
          <p:cNvPr id="22" name="ZoneTexte 21"/>
          <p:cNvSpPr txBox="1"/>
          <p:nvPr/>
        </p:nvSpPr>
        <p:spPr>
          <a:xfrm>
            <a:off x="4344415" y="2944201"/>
            <a:ext cx="3937318" cy="430887"/>
          </a:xfrm>
          <a:prstGeom prst="rect">
            <a:avLst/>
          </a:prstGeom>
          <a:noFill/>
        </p:spPr>
        <p:txBody>
          <a:bodyPr wrap="square" rtlCol="0">
            <a:spAutoFit/>
          </a:bodyPr>
          <a:lstStyle/>
          <a:p>
            <a:r>
              <a:rPr lang="fr-FR" dirty="0">
                <a:solidFill>
                  <a:srgbClr val="000000"/>
                </a:solidFill>
                <a:latin typeface="Segoe UI Semibold" panose="020B0702040204020203" pitchFamily="34" charset="0"/>
                <a:cs typeface="Segoe UI Semibold" panose="020B0702040204020203" pitchFamily="34" charset="0"/>
              </a:rPr>
              <a:t>4</a:t>
            </a:r>
            <a:r>
              <a:rPr lang="fr-FR" dirty="0" smtClean="0">
                <a:solidFill>
                  <a:srgbClr val="000000"/>
                </a:solidFill>
                <a:latin typeface="Segoe UI Semibold" panose="020B0702040204020203" pitchFamily="34" charset="0"/>
                <a:cs typeface="Segoe UI Semibold" panose="020B0702040204020203" pitchFamily="34" charset="0"/>
              </a:rPr>
              <a:t>. Conception d’ensemble</a:t>
            </a:r>
            <a:endParaRPr lang="fr-FR" dirty="0">
              <a:solidFill>
                <a:srgbClr val="000000"/>
              </a:solidFill>
              <a:latin typeface="Segoe UI Semibold" panose="020B0702040204020203" pitchFamily="34" charset="0"/>
              <a:cs typeface="Segoe UI Semibold" panose="020B0702040204020203" pitchFamily="34" charset="0"/>
            </a:endParaRPr>
          </a:p>
        </p:txBody>
      </p:sp>
      <p:sp>
        <p:nvSpPr>
          <p:cNvPr id="23" name="ZoneTexte 22"/>
          <p:cNvSpPr txBox="1"/>
          <p:nvPr/>
        </p:nvSpPr>
        <p:spPr>
          <a:xfrm>
            <a:off x="5209438" y="3696913"/>
            <a:ext cx="4173459" cy="430887"/>
          </a:xfrm>
          <a:prstGeom prst="rect">
            <a:avLst/>
          </a:prstGeom>
          <a:noFill/>
        </p:spPr>
        <p:txBody>
          <a:bodyPr wrap="square" rtlCol="0">
            <a:spAutoFit/>
          </a:bodyPr>
          <a:lstStyle/>
          <a:p>
            <a:r>
              <a:rPr lang="fr-FR" dirty="0" smtClean="0">
                <a:latin typeface="Segoe UI Semibold" panose="020B0702040204020203" pitchFamily="34" charset="0"/>
                <a:cs typeface="Segoe UI Semibold" panose="020B0702040204020203" pitchFamily="34" charset="0"/>
              </a:rPr>
              <a:t>5. Pilotage</a:t>
            </a:r>
            <a:endParaRPr lang="fr-FR" dirty="0">
              <a:latin typeface="Segoe UI Semibold" panose="020B0702040204020203" pitchFamily="34" charset="0"/>
              <a:cs typeface="Segoe UI Semibold" panose="020B0702040204020203" pitchFamily="34" charset="0"/>
            </a:endParaRPr>
          </a:p>
        </p:txBody>
      </p:sp>
      <p:sp>
        <p:nvSpPr>
          <p:cNvPr id="12" name="ZoneTexte 11"/>
          <p:cNvSpPr txBox="1"/>
          <p:nvPr/>
        </p:nvSpPr>
        <p:spPr>
          <a:xfrm>
            <a:off x="6031968" y="4318879"/>
            <a:ext cx="2203382" cy="430887"/>
          </a:xfrm>
          <a:prstGeom prst="rect">
            <a:avLst/>
          </a:prstGeom>
          <a:noFill/>
        </p:spPr>
        <p:txBody>
          <a:bodyPr wrap="square" rtlCol="0">
            <a:spAutoFit/>
          </a:bodyPr>
          <a:lstStyle/>
          <a:p>
            <a:r>
              <a:rPr lang="fr-FR" dirty="0">
                <a:latin typeface="Segoe UI Semibold" panose="020B0702040204020203" pitchFamily="34" charset="0"/>
                <a:cs typeface="Segoe UI Semibold" panose="020B0702040204020203" pitchFamily="34" charset="0"/>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1" grpId="0"/>
      <p:bldP spid="22" grpId="0"/>
      <p:bldP spid="23"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p:txBody>
          <a:bodyPr/>
          <a:lstStyle/>
          <a:p>
            <a:r>
              <a:rPr lang="fr-FR" smtClean="0"/>
              <a:t>Faire les bons choix</a:t>
            </a:r>
            <a:endParaRPr lang="fr-FR" dirty="0" smtClean="0"/>
          </a:p>
        </p:txBody>
      </p:sp>
      <p:sp>
        <p:nvSpPr>
          <p:cNvPr id="5" name="Text Box 10"/>
          <p:cNvSpPr txBox="1">
            <a:spLocks noChangeArrowheads="1"/>
          </p:cNvSpPr>
          <p:nvPr/>
        </p:nvSpPr>
        <p:spPr bwMode="auto">
          <a:xfrm>
            <a:off x="5004048" y="5488221"/>
            <a:ext cx="3152775" cy="23083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smtClean="0">
                <a:solidFill>
                  <a:srgbClr val="000099"/>
                </a:solidFill>
              </a:rPr>
              <a:t>Photo Richard </a:t>
            </a:r>
            <a:r>
              <a:rPr lang="fr-FR" sz="900" dirty="0" err="1" smtClean="0">
                <a:solidFill>
                  <a:srgbClr val="000099"/>
                </a:solidFill>
              </a:rPr>
              <a:t>Dorrell</a:t>
            </a:r>
            <a:r>
              <a:rPr lang="fr-FR" sz="900" dirty="0" smtClean="0">
                <a:solidFill>
                  <a:srgbClr val="000099"/>
                </a:solidFill>
              </a:rPr>
              <a:t> cc-by </a:t>
            </a:r>
            <a:r>
              <a:rPr lang="fr-FR" sz="900" dirty="0">
                <a:solidFill>
                  <a:srgbClr val="000099"/>
                </a:solidFill>
              </a:rPr>
              <a:t>: </a:t>
            </a:r>
            <a:r>
              <a:rPr lang="fr-FR" sz="900" dirty="0">
                <a:solidFill>
                  <a:srgbClr val="000099"/>
                </a:solidFill>
                <a:hlinkClick r:id="rId3"/>
              </a:rPr>
              <a:t>source</a:t>
            </a:r>
            <a:endParaRPr lang="fr-FR" dirty="0">
              <a:solidFill>
                <a:srgbClr val="000099"/>
              </a:solidFill>
            </a:endParaRPr>
          </a:p>
        </p:txBody>
      </p:sp>
      <p:pic>
        <p:nvPicPr>
          <p:cNvPr id="1028" name="Picture 4" descr="Choose your p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1363" y="1003013"/>
            <a:ext cx="6504537" cy="40653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68596"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783639" y="5459918"/>
            <a:ext cx="361782" cy="255082"/>
          </a:xfrm>
        </p:spPr>
        <p:txBody>
          <a:bodyPr/>
          <a:lstStyle/>
          <a:p>
            <a:fld id="{2722FC09-669E-4303-9395-F1086211962F}" type="slidenum">
              <a:rPr lang="fr-FR" smtClean="0"/>
              <a:pPr/>
              <a:t>60</a:t>
            </a:fld>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fr-FR" smtClean="0"/>
              <a:t>Matrice de décision</a:t>
            </a:r>
            <a:endParaRPr lang="fr-FR" dirty="0" smtClean="0"/>
          </a:p>
        </p:txBody>
      </p:sp>
      <p:sp>
        <p:nvSpPr>
          <p:cNvPr id="49157" name="Text Box 6"/>
          <p:cNvSpPr txBox="1">
            <a:spLocks noChangeArrowheads="1"/>
          </p:cNvSpPr>
          <p:nvPr/>
        </p:nvSpPr>
        <p:spPr bwMode="auto">
          <a:xfrm>
            <a:off x="3044604" y="1138370"/>
            <a:ext cx="504666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800" dirty="0">
                <a:latin typeface="Calibri" pitchFamily="34" charset="0"/>
              </a:rPr>
              <a:t>Voir </a:t>
            </a:r>
            <a:r>
              <a:rPr lang="fr-FR" sz="1800" dirty="0">
                <a:latin typeface="Calibri" pitchFamily="34" charset="0"/>
                <a:hlinkClick r:id="rId4"/>
              </a:rPr>
              <a:t>formation «  brainstorming »</a:t>
            </a:r>
            <a:endParaRPr lang="fr-FR" sz="1800" dirty="0">
              <a:latin typeface="Calibri"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3718397270"/>
              </p:ext>
            </p:extLst>
          </p:nvPr>
        </p:nvGraphicFramePr>
        <p:xfrm>
          <a:off x="2817225" y="1832088"/>
          <a:ext cx="5787466" cy="2770614"/>
        </p:xfrm>
        <a:graphic>
          <a:graphicData uri="http://schemas.openxmlformats.org/drawingml/2006/table">
            <a:tbl>
              <a:tblPr firstRow="1" bandRow="1">
                <a:tableStyleId>{2A488322-F2BA-4B5B-9748-0D474271808F}</a:tableStyleId>
              </a:tblPr>
              <a:tblGrid>
                <a:gridCol w="1124300"/>
                <a:gridCol w="524405"/>
                <a:gridCol w="524406"/>
                <a:gridCol w="524406"/>
                <a:gridCol w="524405"/>
                <a:gridCol w="1282772"/>
                <a:gridCol w="1282772"/>
              </a:tblGrid>
              <a:tr h="533400">
                <a:tc rowSpan="2">
                  <a:txBody>
                    <a:bodyPr/>
                    <a:lstStyle/>
                    <a:p>
                      <a:pPr algn="ctr"/>
                      <a:r>
                        <a:rPr lang="fr-FR" sz="1500" b="1" dirty="0" smtClean="0">
                          <a:solidFill>
                            <a:schemeClr val="tx1"/>
                          </a:solidFill>
                          <a:latin typeface="Cambria" pitchFamily="18" charset="0"/>
                        </a:rPr>
                        <a:t>Solution</a:t>
                      </a:r>
                      <a:endParaRPr lang="fr-FR" sz="1500" b="1" dirty="0">
                        <a:solidFill>
                          <a:schemeClr val="tx1"/>
                        </a:solidFill>
                        <a:latin typeface="Cambria" pitchFamily="18" charset="0"/>
                      </a:endParaRPr>
                    </a:p>
                  </a:txBody>
                  <a:tcPr marT="3810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fr-FR" sz="1500" b="1" dirty="0" smtClean="0">
                          <a:solidFill>
                            <a:schemeClr val="tx1"/>
                          </a:solidFill>
                          <a:latin typeface="Cambria" pitchFamily="18" charset="0"/>
                        </a:rPr>
                        <a:t>Critère de sélection</a:t>
                      </a:r>
                      <a:endParaRPr lang="fr-FR" sz="1500" b="1" dirty="0">
                        <a:solidFill>
                          <a:schemeClr val="tx1"/>
                        </a:solidFill>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r>
                        <a:rPr lang="fr-FR" sz="1500" b="1" dirty="0" smtClean="0">
                          <a:solidFill>
                            <a:schemeClr val="tx1"/>
                          </a:solidFill>
                          <a:latin typeface="Cambria" pitchFamily="18" charset="0"/>
                        </a:rPr>
                        <a:t>Total</a:t>
                      </a:r>
                      <a:endParaRPr lang="fr-FR" sz="1500" b="1" dirty="0">
                        <a:solidFill>
                          <a:schemeClr val="tx1"/>
                        </a:solidFill>
                        <a:latin typeface="Cambria" pitchFamily="18" charset="0"/>
                      </a:endParaRPr>
                    </a:p>
                  </a:txBody>
                  <a:tcPr marT="3810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fr-FR" sz="1500" b="1" dirty="0" smtClean="0">
                          <a:solidFill>
                            <a:schemeClr val="tx1"/>
                          </a:solidFill>
                          <a:latin typeface="Cambria" pitchFamily="18" charset="0"/>
                        </a:rPr>
                        <a:t>Rang</a:t>
                      </a:r>
                      <a:endParaRPr lang="fr-FR" sz="1500" b="1" dirty="0">
                        <a:solidFill>
                          <a:schemeClr val="tx1"/>
                        </a:solidFill>
                        <a:latin typeface="Cambria" pitchFamily="18" charset="0"/>
                      </a:endParaRPr>
                    </a:p>
                  </a:txBody>
                  <a:tcPr marT="3810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794">
                <a:tc vMerge="1">
                  <a:txBody>
                    <a:bodyPr/>
                    <a:lstStyle/>
                    <a:p>
                      <a:endParaRPr lang="fr-FR"/>
                    </a:p>
                  </a:txBody>
                  <a:tcPr/>
                </a:tc>
                <a:tc>
                  <a:txBody>
                    <a:bodyPr/>
                    <a:lstStyle/>
                    <a:p>
                      <a:pPr algn="ctr"/>
                      <a:r>
                        <a:rPr lang="fr-FR" sz="1500" b="1" dirty="0" smtClean="0">
                          <a:solidFill>
                            <a:schemeClr val="tx1"/>
                          </a:solidFill>
                          <a:latin typeface="Cambria" pitchFamily="18" charset="0"/>
                        </a:rPr>
                        <a:t>A</a:t>
                      </a:r>
                      <a:endParaRPr lang="fr-FR" sz="1500" b="1" dirty="0">
                        <a:solidFill>
                          <a:schemeClr val="tx1"/>
                        </a:solidFill>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fr-FR" sz="1500" b="1" dirty="0" smtClean="0">
                          <a:solidFill>
                            <a:schemeClr val="tx1"/>
                          </a:solidFill>
                          <a:latin typeface="Cambria" pitchFamily="18" charset="0"/>
                        </a:rPr>
                        <a:t>B</a:t>
                      </a:r>
                      <a:endParaRPr lang="fr-FR" sz="1500" b="1" dirty="0">
                        <a:solidFill>
                          <a:schemeClr val="tx1"/>
                        </a:solidFill>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fr-FR" sz="1500" b="1" dirty="0" smtClean="0">
                          <a:solidFill>
                            <a:schemeClr val="tx1"/>
                          </a:solidFill>
                          <a:latin typeface="Cambria" pitchFamily="18" charset="0"/>
                        </a:rPr>
                        <a:t>C</a:t>
                      </a:r>
                      <a:endParaRPr lang="fr-FR" sz="1500" b="1" dirty="0">
                        <a:solidFill>
                          <a:schemeClr val="tx1"/>
                        </a:solidFill>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fr-FR" sz="1500" b="1" dirty="0" smtClean="0">
                          <a:solidFill>
                            <a:schemeClr val="tx1"/>
                          </a:solidFill>
                          <a:latin typeface="Cambria" pitchFamily="18" charset="0"/>
                        </a:rPr>
                        <a:t>D</a:t>
                      </a:r>
                      <a:endParaRPr lang="fr-FR" sz="1500" b="1" dirty="0">
                        <a:solidFill>
                          <a:schemeClr val="tx1"/>
                        </a:solidFill>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vMerge="1">
                  <a:txBody>
                    <a:bodyPr/>
                    <a:lstStyle/>
                    <a:p>
                      <a:endParaRPr lang="fr-FR"/>
                    </a:p>
                  </a:txBody>
                  <a:tcPr/>
                </a:tc>
                <a:tc vMerge="1">
                  <a:txBody>
                    <a:bodyPr/>
                    <a:lstStyle/>
                    <a:p>
                      <a:endParaRPr lang="fr-FR"/>
                    </a:p>
                  </a:txBody>
                  <a:tcPr/>
                </a:tc>
              </a:tr>
              <a:tr h="398191">
                <a:tc>
                  <a:txBody>
                    <a:bodyPr/>
                    <a:lstStyle/>
                    <a:p>
                      <a:pPr algn="ctr"/>
                      <a:r>
                        <a:rPr lang="fr-FR" sz="1500" i="1" dirty="0" smtClean="0">
                          <a:latin typeface="Cambria" pitchFamily="18" charset="0"/>
                        </a:rPr>
                        <a:t>Choix</a:t>
                      </a:r>
                      <a:r>
                        <a:rPr lang="fr-FR" sz="1500" i="1" baseline="0" dirty="0" smtClean="0">
                          <a:latin typeface="Cambria" pitchFamily="18" charset="0"/>
                        </a:rPr>
                        <a:t> </a:t>
                      </a:r>
                      <a:r>
                        <a:rPr lang="fr-FR" sz="1500" i="1" dirty="0" smtClean="0">
                          <a:latin typeface="Cambria" pitchFamily="18" charset="0"/>
                        </a:rPr>
                        <a:t>1</a:t>
                      </a:r>
                    </a:p>
                  </a:txBody>
                  <a:tcPr marT="762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12</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30</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45</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30</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117</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1</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772">
                <a:tc>
                  <a:txBody>
                    <a:bodyPr/>
                    <a:lstStyle/>
                    <a:p>
                      <a:pPr algn="ctr"/>
                      <a:r>
                        <a:rPr lang="fr-FR" sz="1500" i="1" dirty="0" smtClean="0">
                          <a:latin typeface="Cambria" pitchFamily="18" charset="0"/>
                        </a:rPr>
                        <a:t>Choix</a:t>
                      </a:r>
                      <a:r>
                        <a:rPr lang="fr-FR" sz="1500" i="1" baseline="0" dirty="0" smtClean="0">
                          <a:latin typeface="Cambria" pitchFamily="18" charset="0"/>
                        </a:rPr>
                        <a:t> </a:t>
                      </a:r>
                      <a:r>
                        <a:rPr lang="fr-FR" sz="1500" i="1" dirty="0" smtClean="0">
                          <a:latin typeface="Cambria" pitchFamily="18" charset="0"/>
                        </a:rPr>
                        <a:t>2</a:t>
                      </a:r>
                      <a:endParaRPr lang="fr-FR" sz="1500" i="1" dirty="0">
                        <a:latin typeface="Cambria" pitchFamily="18" charset="0"/>
                      </a:endParaRPr>
                    </a:p>
                  </a:txBody>
                  <a:tcPr marT="762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13</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22</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39</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24</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98</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2</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773">
                <a:tc>
                  <a:txBody>
                    <a:bodyPr/>
                    <a:lstStyle/>
                    <a:p>
                      <a:pPr algn="ctr"/>
                      <a:r>
                        <a:rPr lang="fr-FR" sz="1500" i="1" dirty="0" smtClean="0">
                          <a:latin typeface="Cambria" pitchFamily="18" charset="0"/>
                        </a:rPr>
                        <a:t>Choix</a:t>
                      </a:r>
                      <a:r>
                        <a:rPr lang="fr-FR" sz="1500" i="1" baseline="0" dirty="0" smtClean="0">
                          <a:latin typeface="Cambria" pitchFamily="18" charset="0"/>
                        </a:rPr>
                        <a:t> </a:t>
                      </a:r>
                      <a:r>
                        <a:rPr lang="fr-FR" sz="1500" i="1" dirty="0" smtClean="0">
                          <a:latin typeface="Cambria" pitchFamily="18" charset="0"/>
                        </a:rPr>
                        <a:t>3</a:t>
                      </a:r>
                      <a:endParaRPr lang="fr-FR" sz="1500" i="1" dirty="0">
                        <a:latin typeface="Cambria" pitchFamily="18" charset="0"/>
                      </a:endParaRPr>
                    </a:p>
                  </a:txBody>
                  <a:tcPr marT="762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10</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22</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39</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20</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91</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3</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684">
                <a:tc>
                  <a:txBody>
                    <a:bodyPr/>
                    <a:lstStyle/>
                    <a:p>
                      <a:pPr algn="ctr"/>
                      <a:r>
                        <a:rPr lang="fr-FR" sz="1500" i="1" dirty="0" smtClean="0">
                          <a:latin typeface="Cambria" pitchFamily="18" charset="0"/>
                        </a:rPr>
                        <a:t>Choix</a:t>
                      </a:r>
                      <a:r>
                        <a:rPr lang="fr-FR" sz="1500" i="1" baseline="0" dirty="0" smtClean="0">
                          <a:latin typeface="Cambria" pitchFamily="18" charset="0"/>
                        </a:rPr>
                        <a:t> </a:t>
                      </a:r>
                      <a:r>
                        <a:rPr lang="fr-FR" sz="1500" i="1" dirty="0" smtClean="0">
                          <a:latin typeface="Cambria" pitchFamily="18" charset="0"/>
                        </a:rPr>
                        <a:t>4</a:t>
                      </a:r>
                      <a:endParaRPr lang="fr-FR" sz="1500" i="1" dirty="0">
                        <a:latin typeface="Cambria" pitchFamily="18" charset="0"/>
                      </a:endParaRPr>
                    </a:p>
                  </a:txBody>
                  <a:tcPr marT="762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10</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16</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30</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22</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78</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4</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bwMode="auto">
          <a:xfrm>
            <a:off x="2821940" y="2806057"/>
            <a:ext cx="5742940" cy="412750"/>
          </a:xfrm>
          <a:prstGeom prst="rect">
            <a:avLst/>
          </a:prstGeom>
          <a:solidFill>
            <a:srgbClr val="FFFF00">
              <a:alpha val="37000"/>
            </a:srgb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dirty="0" smtClean="0">
              <a:ln>
                <a:noFill/>
              </a:ln>
              <a:solidFill>
                <a:schemeClr val="tx1"/>
              </a:solidFill>
              <a:effectLst/>
              <a:latin typeface="Times New Roman" pitchFamily="18" charset="0"/>
            </a:endParaRPr>
          </a:p>
        </p:txBody>
      </p:sp>
      <p:sp>
        <p:nvSpPr>
          <p:cNvPr id="13" name="Rectangle 12"/>
          <p:cNvSpPr/>
          <p:nvPr/>
        </p:nvSpPr>
        <p:spPr>
          <a:xfrm>
            <a:off x="568596"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676455" y="5521796"/>
            <a:ext cx="452197" cy="193204"/>
          </a:xfrm>
        </p:spPr>
        <p:txBody>
          <a:bodyPr/>
          <a:lstStyle/>
          <a:p>
            <a:fld id="{2722FC09-669E-4303-9395-F1086211962F}" type="slidenum">
              <a:rPr lang="fr-FR" smtClean="0"/>
              <a:pPr/>
              <a:t>61</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fr-FR" smtClean="0"/>
              <a:t>Les écarts : détecter et diagnostiquer</a:t>
            </a:r>
            <a:endParaRPr lang="fr-FR" dirty="0" smtClean="0"/>
          </a:p>
        </p:txBody>
      </p:sp>
      <p:sp>
        <p:nvSpPr>
          <p:cNvPr id="347139" name="Rectangle 3"/>
          <p:cNvSpPr>
            <a:spLocks noGrp="1" noChangeArrowheads="1"/>
          </p:cNvSpPr>
          <p:nvPr>
            <p:ph idx="1"/>
          </p:nvPr>
        </p:nvSpPr>
        <p:spPr/>
        <p:txBody>
          <a:bodyPr>
            <a:normAutofit/>
          </a:bodyPr>
          <a:lstStyle/>
          <a:p>
            <a:r>
              <a:rPr lang="fr-FR" sz="2400" dirty="0" smtClean="0"/>
              <a:t>Revenir systématiquement                              sur les écarts prévu/réalisé</a:t>
            </a:r>
          </a:p>
          <a:p>
            <a:r>
              <a:rPr lang="fr-FR" sz="2400" dirty="0" smtClean="0"/>
              <a:t>Principe de base : être honnête</a:t>
            </a:r>
          </a:p>
          <a:p>
            <a:r>
              <a:rPr lang="fr-FR" sz="2400" dirty="0" smtClean="0"/>
              <a:t>Trouver leur cause</a:t>
            </a:r>
          </a:p>
          <a:p>
            <a:pPr lvl="2">
              <a:buFont typeface="Wingdings" panose="05000000000000000000" pitchFamily="2" charset="2"/>
              <a:buChar char="Ø"/>
            </a:pPr>
            <a:r>
              <a:rPr lang="fr-FR" sz="2000" dirty="0" smtClean="0">
                <a:solidFill>
                  <a:srgbClr val="B25900"/>
                </a:solidFill>
              </a:rPr>
              <a:t>Temps insuffisant ?</a:t>
            </a:r>
          </a:p>
          <a:p>
            <a:pPr lvl="2">
              <a:buFont typeface="Wingdings" panose="05000000000000000000" pitchFamily="2" charset="2"/>
              <a:buChar char="Ø"/>
            </a:pPr>
            <a:r>
              <a:rPr lang="fr-FR" sz="2000" dirty="0" smtClean="0">
                <a:solidFill>
                  <a:srgbClr val="B25900"/>
                </a:solidFill>
              </a:rPr>
              <a:t>Manque de formation ?</a:t>
            </a:r>
          </a:p>
          <a:p>
            <a:pPr lvl="2">
              <a:buFont typeface="Wingdings" panose="05000000000000000000" pitchFamily="2" charset="2"/>
              <a:buChar char="Ø"/>
            </a:pPr>
            <a:r>
              <a:rPr lang="fr-FR" sz="2000" dirty="0" smtClean="0">
                <a:solidFill>
                  <a:srgbClr val="B25900"/>
                </a:solidFill>
              </a:rPr>
              <a:t>Outils non adaptés ?</a:t>
            </a:r>
          </a:p>
          <a:p>
            <a:pPr lvl="2">
              <a:buFont typeface="Wingdings" panose="05000000000000000000" pitchFamily="2" charset="2"/>
              <a:buChar char="Ø"/>
            </a:pPr>
            <a:r>
              <a:rPr lang="fr-FR" sz="2000" dirty="0" smtClean="0">
                <a:solidFill>
                  <a:srgbClr val="B25900"/>
                </a:solidFill>
              </a:rPr>
              <a:t>Pas de suivi, faible motivation ?</a:t>
            </a:r>
          </a:p>
          <a:p>
            <a:pPr lvl="2">
              <a:buFont typeface="Wingdings" panose="05000000000000000000" pitchFamily="2" charset="2"/>
              <a:buChar char="Ø"/>
            </a:pPr>
            <a:r>
              <a:rPr lang="fr-FR" sz="2000" dirty="0" smtClean="0">
                <a:solidFill>
                  <a:srgbClr val="B25900"/>
                </a:solidFill>
              </a:rPr>
              <a:t>Objectif pas SMART ?</a:t>
            </a:r>
          </a:p>
        </p:txBody>
      </p:sp>
      <p:sp>
        <p:nvSpPr>
          <p:cNvPr id="6" name="Rectangle 5"/>
          <p:cNvSpPr/>
          <p:nvPr/>
        </p:nvSpPr>
        <p:spPr>
          <a:xfrm>
            <a:off x="568596" y="364326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pic>
        <p:nvPicPr>
          <p:cNvPr id="5" name="Picture 6" descr="File:PDCA Cycle FR.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6599" y="736041"/>
            <a:ext cx="2139419" cy="129614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8748463" y="5521796"/>
            <a:ext cx="366801" cy="193204"/>
          </a:xfrm>
        </p:spPr>
        <p:txBody>
          <a:bodyPr/>
          <a:lstStyle/>
          <a:p>
            <a:fld id="{2722FC09-669E-4303-9395-F1086211962F}" type="slidenum">
              <a:rPr lang="fr-FR" smtClean="0"/>
              <a:pPr/>
              <a:t>62</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4713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47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5630865" y="5459918"/>
            <a:ext cx="1245392" cy="23083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a:solidFill>
                  <a:srgbClr val="000099"/>
                </a:solidFill>
              </a:rPr>
              <a:t>Image </a:t>
            </a:r>
            <a:r>
              <a:rPr lang="fr-FR" sz="900" dirty="0" smtClean="0">
                <a:solidFill>
                  <a:srgbClr val="000099"/>
                </a:solidFill>
              </a:rPr>
              <a:t>cc-by : </a:t>
            </a:r>
            <a:r>
              <a:rPr lang="fr-FR" sz="900" dirty="0">
                <a:solidFill>
                  <a:srgbClr val="000099"/>
                </a:solidFill>
                <a:hlinkClick r:id="rId4"/>
              </a:rPr>
              <a:t>source</a:t>
            </a:r>
            <a:endParaRPr lang="fr-FR" dirty="0">
              <a:solidFill>
                <a:srgbClr val="000099"/>
              </a:solidFill>
            </a:endParaRPr>
          </a:p>
        </p:txBody>
      </p:sp>
      <p:pic>
        <p:nvPicPr>
          <p:cNvPr id="9218" name="Picture 2" descr="http://img.over-blog.com/300x300/3/88/94/83/cuisine-2/skull-1302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5947" y="3896411"/>
            <a:ext cx="1229836" cy="1217083"/>
          </a:xfrm>
          <a:prstGeom prst="rect">
            <a:avLst/>
          </a:prstGeom>
          <a:noFill/>
        </p:spPr>
      </p:pic>
      <p:sp>
        <p:nvSpPr>
          <p:cNvPr id="55298" name="Rectangle 2"/>
          <p:cNvSpPr>
            <a:spLocks noGrp="1" noChangeArrowheads="1"/>
          </p:cNvSpPr>
          <p:nvPr>
            <p:ph type="title"/>
          </p:nvPr>
        </p:nvSpPr>
        <p:spPr/>
        <p:txBody>
          <a:bodyPr/>
          <a:lstStyle/>
          <a:p>
            <a:r>
              <a:rPr lang="fr-FR" smtClean="0"/>
              <a:t>Les écarts : surmonter</a:t>
            </a:r>
            <a:endParaRPr lang="fr-FR" dirty="0" smtClean="0"/>
          </a:p>
        </p:txBody>
      </p:sp>
      <p:sp>
        <p:nvSpPr>
          <p:cNvPr id="347139" name="Rectangle 3"/>
          <p:cNvSpPr>
            <a:spLocks noGrp="1" noChangeArrowheads="1"/>
          </p:cNvSpPr>
          <p:nvPr>
            <p:ph idx="1"/>
          </p:nvPr>
        </p:nvSpPr>
        <p:spPr>
          <a:xfrm>
            <a:off x="2699792" y="1270000"/>
            <a:ext cx="6317213" cy="2883644"/>
          </a:xfrm>
        </p:spPr>
        <p:txBody>
          <a:bodyPr>
            <a:normAutofit/>
          </a:bodyPr>
          <a:lstStyle/>
          <a:p>
            <a:r>
              <a:rPr lang="fr-FR" sz="2400" dirty="0" smtClean="0"/>
              <a:t>Positiver "ce qui a été fait" </a:t>
            </a:r>
          </a:p>
          <a:p>
            <a:r>
              <a:rPr lang="fr-FR" sz="2400" dirty="0" err="1" smtClean="0"/>
              <a:t>Replanifier</a:t>
            </a:r>
            <a:r>
              <a:rPr lang="fr-FR" sz="2400" dirty="0" smtClean="0"/>
              <a:t> de manière plus réaliste</a:t>
            </a:r>
          </a:p>
          <a:p>
            <a:pPr lvl="1"/>
            <a:r>
              <a:rPr lang="fr-FR" sz="2000" dirty="0" smtClean="0"/>
              <a:t>Découper en lots plus simples</a:t>
            </a:r>
          </a:p>
          <a:p>
            <a:pPr lvl="1"/>
            <a:r>
              <a:rPr lang="fr-FR" sz="2000" dirty="0"/>
              <a:t>Objectifs SMART</a:t>
            </a:r>
          </a:p>
          <a:p>
            <a:pPr lvl="1"/>
            <a:r>
              <a:rPr lang="fr-FR" sz="2000" dirty="0" smtClean="0"/>
              <a:t>Résolution des problèmes</a:t>
            </a:r>
          </a:p>
          <a:p>
            <a:pPr lvl="1"/>
            <a:endParaRPr lang="fr-FR" sz="2000" dirty="0" smtClean="0"/>
          </a:p>
          <a:p>
            <a:r>
              <a:rPr lang="fr-FR" sz="2400" dirty="0" smtClean="0"/>
              <a:t>Objectif non atteint + cause non analysée = </a:t>
            </a:r>
            <a:endParaRPr lang="fr-FR" sz="2000" dirty="0" smtClean="0"/>
          </a:p>
          <a:p>
            <a:endParaRPr lang="fr-FR" sz="2000" dirty="0" smtClean="0"/>
          </a:p>
        </p:txBody>
      </p:sp>
      <p:sp>
        <p:nvSpPr>
          <p:cNvPr id="9" name="Rectangle 8"/>
          <p:cNvSpPr/>
          <p:nvPr/>
        </p:nvSpPr>
        <p:spPr>
          <a:xfrm>
            <a:off x="568596" y="364326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532440" y="5521796"/>
            <a:ext cx="611560" cy="212769"/>
          </a:xfrm>
        </p:spPr>
        <p:txBody>
          <a:bodyPr/>
          <a:lstStyle/>
          <a:p>
            <a:fld id="{2722FC09-669E-4303-9395-F1086211962F}" type="slidenum">
              <a:rPr lang="fr-FR" smtClean="0"/>
              <a:pPr/>
              <a:t>63</a:t>
            </a:fld>
            <a:endParaRPr lang="fr-FR"/>
          </a:p>
        </p:txBody>
      </p:sp>
      <p:sp>
        <p:nvSpPr>
          <p:cNvPr id="8" name="Text Box 6"/>
          <p:cNvSpPr txBox="1">
            <a:spLocks noChangeArrowheads="1"/>
          </p:cNvSpPr>
          <p:nvPr/>
        </p:nvSpPr>
        <p:spPr bwMode="auto">
          <a:xfrm>
            <a:off x="2843810" y="4981849"/>
            <a:ext cx="5046663" cy="646331"/>
          </a:xfrm>
          <a:prstGeom prst="rect">
            <a:avLst/>
          </a:prstGeom>
          <a:noFill/>
          <a:ln>
            <a:noFill/>
          </a:ln>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800" dirty="0">
                <a:latin typeface="Calibri" pitchFamily="34" charset="0"/>
              </a:rPr>
              <a:t>Voir </a:t>
            </a:r>
            <a:r>
              <a:rPr lang="fr-FR" sz="1800" dirty="0">
                <a:latin typeface="Calibri" pitchFamily="34" charset="0"/>
                <a:hlinkClick r:id="rId6"/>
              </a:rPr>
              <a:t>formation «  </a:t>
            </a:r>
            <a:r>
              <a:rPr lang="fr-FR" sz="1800" dirty="0" smtClean="0">
                <a:latin typeface="Calibri" pitchFamily="34" charset="0"/>
                <a:hlinkClick r:id="rId6"/>
              </a:rPr>
              <a:t>Méthodes de résolution de problèmes</a:t>
            </a:r>
            <a:r>
              <a:rPr lang="fr-FR" sz="1800" dirty="0">
                <a:latin typeface="Calibri" pitchFamily="34" charset="0"/>
                <a:hlinkClick r:id="rId6"/>
              </a:rPr>
              <a:t> »</a:t>
            </a:r>
            <a:endParaRPr lang="fr-FR" sz="1800" dirty="0">
              <a:latin typeface="Calibri" pitchFamily="34" charset="0"/>
            </a:endParaRPr>
          </a:p>
        </p:txBody>
      </p:sp>
      <p:pic>
        <p:nvPicPr>
          <p:cNvPr id="2" name="Image 1" descr="Capture d’écra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7082" y="2151580"/>
            <a:ext cx="2339414" cy="1498008"/>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47139">
                                            <p:txEl>
                                              <p:pRg st="6" end="6"/>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réunion de post-mortem</a:t>
            </a:r>
            <a:endParaRPr lang="fr-FR" dirty="0"/>
          </a:p>
        </p:txBody>
      </p:sp>
      <p:sp>
        <p:nvSpPr>
          <p:cNvPr id="6" name="Rectangle 3"/>
          <p:cNvSpPr txBox="1">
            <a:spLocks noChangeArrowheads="1"/>
          </p:cNvSpPr>
          <p:nvPr/>
        </p:nvSpPr>
        <p:spPr>
          <a:xfrm>
            <a:off x="2843810" y="985292"/>
            <a:ext cx="6173195" cy="1512168"/>
          </a:xfrm>
          <a:prstGeom prst="rect">
            <a:avLst/>
          </a:prstGeom>
        </p:spPr>
        <p:txBody>
          <a:bodyPr vert="horz" lIns="71320" tIns="35661" rIns="71320" bIns="35661" rtlCol="0">
            <a:normAutofit fontScale="92500" lnSpcReduction="10000"/>
          </a:bodyPr>
          <a:lstStyle>
            <a:lvl1pPr marL="342900" indent="-342900" algn="l" defTabSz="914400" rtl="0" eaLnBrk="1" latinLnBrk="0" hangingPunct="1">
              <a:spcBef>
                <a:spcPct val="20000"/>
              </a:spcBef>
              <a:buClrTx/>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fr-FR" sz="2400" dirty="0" smtClean="0"/>
              <a:t>Ne pas terminer sans un retour d’expérience..</a:t>
            </a:r>
          </a:p>
          <a:p>
            <a:pPr marL="0" indent="0" fontAlgn="auto">
              <a:spcAft>
                <a:spcPts val="0"/>
              </a:spcAft>
              <a:buNone/>
            </a:pPr>
            <a:r>
              <a:rPr lang="fr-FR" sz="2400" dirty="0" smtClean="0"/>
              <a:t>Organiser une dernière réunion d’équipe lorsque le projet est terminé</a:t>
            </a:r>
            <a:r>
              <a:rPr lang="fr-FR" sz="2400" dirty="0"/>
              <a:t>.</a:t>
            </a:r>
            <a:r>
              <a:rPr lang="fr-FR" sz="2400" dirty="0" smtClean="0"/>
              <a:t> </a:t>
            </a:r>
          </a:p>
          <a:p>
            <a:pPr marL="0" indent="0" fontAlgn="auto">
              <a:spcAft>
                <a:spcPts val="0"/>
              </a:spcAft>
              <a:buNone/>
            </a:pPr>
            <a:r>
              <a:rPr lang="fr-FR" sz="2400" dirty="0" smtClean="0"/>
              <a:t>Envoyer à l’avance </a:t>
            </a:r>
            <a:r>
              <a:rPr lang="fr-FR" sz="2400" dirty="0" smtClean="0">
                <a:hlinkClick r:id="rId2"/>
              </a:rPr>
              <a:t>les questions à l’ordre du jour</a:t>
            </a:r>
            <a:r>
              <a:rPr lang="fr-FR" sz="2400" dirty="0" smtClean="0"/>
              <a:t>.</a:t>
            </a:r>
            <a:endParaRPr lang="fr-FR" sz="2000" dirty="0" smtClean="0"/>
          </a:p>
          <a:p>
            <a:pPr fontAlgn="auto">
              <a:spcAft>
                <a:spcPts val="0"/>
              </a:spcAft>
            </a:pPr>
            <a:endParaRPr lang="fr-FR" sz="2000" dirty="0" smtClean="0"/>
          </a:p>
        </p:txBody>
      </p:sp>
      <p:pic>
        <p:nvPicPr>
          <p:cNvPr id="10" name="Image 9"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2687848"/>
            <a:ext cx="6506952" cy="3027147"/>
          </a:xfrm>
          <a:prstGeom prst="rect">
            <a:avLst/>
          </a:prstGeom>
        </p:spPr>
      </p:pic>
      <p:sp>
        <p:nvSpPr>
          <p:cNvPr id="11" name="Rectangle 10"/>
          <p:cNvSpPr/>
          <p:nvPr/>
        </p:nvSpPr>
        <p:spPr>
          <a:xfrm>
            <a:off x="558436" y="3948350"/>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4184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&amp; Réflexion</a:t>
            </a:r>
            <a:endParaRPr lang="fr-FR" dirty="0"/>
          </a:p>
        </p:txBody>
      </p:sp>
      <p:sp>
        <p:nvSpPr>
          <p:cNvPr id="3" name="Espace réservé du contenu 2"/>
          <p:cNvSpPr>
            <a:spLocks noGrp="1"/>
          </p:cNvSpPr>
          <p:nvPr>
            <p:ph idx="1"/>
          </p:nvPr>
        </p:nvSpPr>
        <p:spPr>
          <a:xfrm>
            <a:off x="2843810" y="1270000"/>
            <a:ext cx="6173195" cy="2667620"/>
          </a:xfrm>
        </p:spPr>
        <p:txBody>
          <a:bodyPr>
            <a:normAutofit/>
          </a:bodyPr>
          <a:lstStyle/>
          <a:p>
            <a:pPr marL="0" indent="0">
              <a:buNone/>
            </a:pPr>
            <a:r>
              <a:rPr lang="fr-FR" sz="2800" dirty="0">
                <a:solidFill>
                  <a:schemeClr val="bg2">
                    <a:lumMod val="25000"/>
                  </a:schemeClr>
                </a:solidFill>
              </a:rPr>
              <a:t>(suite du projet que vous avez défini au chap. 1)</a:t>
            </a:r>
          </a:p>
          <a:p>
            <a:endParaRPr lang="fr-FR" dirty="0"/>
          </a:p>
          <a:p>
            <a:pPr marL="857250" lvl="1" indent="-457200"/>
            <a:r>
              <a:rPr lang="fr-FR" sz="3600" dirty="0" smtClean="0"/>
              <a:t>Réalisez le projet !</a:t>
            </a:r>
            <a:endParaRPr lang="fr-FR" dirty="0"/>
          </a:p>
        </p:txBody>
      </p:sp>
      <p:sp>
        <p:nvSpPr>
          <p:cNvPr id="5" name="Espace réservé du numéro de diapositive 4"/>
          <p:cNvSpPr>
            <a:spLocks noGrp="1"/>
          </p:cNvSpPr>
          <p:nvPr>
            <p:ph type="sldNum" sz="quarter" idx="12"/>
          </p:nvPr>
        </p:nvSpPr>
        <p:spPr>
          <a:xfrm>
            <a:off x="8604448" y="5521796"/>
            <a:ext cx="554360" cy="193204"/>
          </a:xfrm>
        </p:spPr>
        <p:txBody>
          <a:bodyPr/>
          <a:lstStyle/>
          <a:p>
            <a:fld id="{2722FC09-669E-4303-9395-F1086211962F}" type="slidenum">
              <a:rPr lang="fr-FR" smtClean="0"/>
              <a:pPr/>
              <a:t>65</a:t>
            </a:fld>
            <a:endParaRPr lang="fr-FR"/>
          </a:p>
        </p:txBody>
      </p:sp>
      <p:grpSp>
        <p:nvGrpSpPr>
          <p:cNvPr id="8" name="Group 9"/>
          <p:cNvGrpSpPr/>
          <p:nvPr/>
        </p:nvGrpSpPr>
        <p:grpSpPr>
          <a:xfrm>
            <a:off x="5076056" y="4976943"/>
            <a:ext cx="1678195" cy="688869"/>
            <a:chOff x="4260027" y="4608090"/>
            <a:chExt cx="1678195" cy="688869"/>
          </a:xfrm>
        </p:grpSpPr>
        <p:pic>
          <p:nvPicPr>
            <p:cNvPr id="9"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0" name="TextBox 11"/>
            <p:cNvSpPr txBox="1"/>
            <p:nvPr/>
          </p:nvSpPr>
          <p:spPr>
            <a:xfrm>
              <a:off x="5036968" y="4752106"/>
              <a:ext cx="901254" cy="461665"/>
            </a:xfrm>
            <a:prstGeom prst="rect">
              <a:avLst/>
            </a:prstGeom>
            <a:noFill/>
          </p:spPr>
          <p:txBody>
            <a:bodyPr wrap="square" rtlCol="0">
              <a:spAutoFit/>
            </a:bodyPr>
            <a:lstStyle/>
            <a:p>
              <a:r>
                <a:rPr lang="en-US" sz="2400" b="1" dirty="0" smtClean="0">
                  <a:solidFill>
                    <a:srgbClr val="000000"/>
                  </a:solidFill>
                </a:rPr>
                <a:t>Quiz</a:t>
              </a:r>
              <a:endParaRPr lang="en-US" sz="2400" b="1" dirty="0">
                <a:solidFill>
                  <a:srgbClr val="000000"/>
                </a:solidFill>
              </a:endParaRPr>
            </a:p>
          </p:txBody>
        </p:sp>
      </p:grpSp>
    </p:spTree>
    <p:extLst>
      <p:ext uri="{BB962C8B-B14F-4D97-AF65-F5344CB8AC3E}">
        <p14:creationId xmlns:p14="http://schemas.microsoft.com/office/powerpoint/2010/main" val="1854930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964" y="1460242"/>
            <a:ext cx="1924050" cy="2152650"/>
          </a:xfrm>
          <a:prstGeom prst="rect">
            <a:avLst/>
          </a:prstGeom>
        </p:spPr>
      </p:pic>
      <p:sp>
        <p:nvSpPr>
          <p:cNvPr id="14" name="ZoneTexte 13"/>
          <p:cNvSpPr txBox="1"/>
          <p:nvPr/>
        </p:nvSpPr>
        <p:spPr>
          <a:xfrm>
            <a:off x="3034864" y="3396869"/>
            <a:ext cx="4272941" cy="1754326"/>
          </a:xfrm>
          <a:prstGeom prst="rect">
            <a:avLst/>
          </a:prstGeom>
          <a:noFill/>
        </p:spPr>
        <p:txBody>
          <a:bodyPr wrap="square" rtlCol="0">
            <a:spAutoFit/>
          </a:bodyPr>
          <a:lstStyle/>
          <a:p>
            <a:r>
              <a:rPr lang="fr-FR" sz="5400" b="1" dirty="0" smtClean="0">
                <a:latin typeface="Franklin Gothic Demi" panose="020B0703020102020204" pitchFamily="34" charset="0"/>
              </a:rPr>
              <a:t>Outils &amp; Organisation</a:t>
            </a:r>
            <a:endParaRPr lang="fr-FR" sz="5400" b="1" dirty="0">
              <a:latin typeface="Franklin Gothic Demi" panose="020B0703020102020204" pitchFamily="34" charset="0"/>
            </a:endParaRPr>
          </a:p>
        </p:txBody>
      </p:sp>
      <p:sp>
        <p:nvSpPr>
          <p:cNvPr id="19" name="ZoneTexte 18"/>
          <p:cNvSpPr txBox="1"/>
          <p:nvPr/>
        </p:nvSpPr>
        <p:spPr>
          <a:xfrm>
            <a:off x="3277934" y="625252"/>
            <a:ext cx="3024336"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1. Périmètre du projet</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0" name="ZoneTexte 19"/>
          <p:cNvSpPr txBox="1"/>
          <p:nvPr/>
        </p:nvSpPr>
        <p:spPr>
          <a:xfrm>
            <a:off x="4790102" y="1210286"/>
            <a:ext cx="3467945"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2</a:t>
            </a:r>
            <a:r>
              <a:rPr lang="fr-FR" dirty="0" smtClean="0">
                <a:solidFill>
                  <a:schemeClr val="bg1">
                    <a:lumMod val="65000"/>
                  </a:schemeClr>
                </a:solidFill>
                <a:latin typeface="Segoe UI Semibold" panose="020B0702040204020203" pitchFamily="34" charset="0"/>
                <a:cs typeface="Segoe UI Semibold" panose="020B0702040204020203" pitchFamily="34" charset="0"/>
              </a:rPr>
              <a:t>. </a:t>
            </a:r>
            <a:r>
              <a:rPr lang="fr-FR" sz="1900" dirty="0">
                <a:solidFill>
                  <a:schemeClr val="bg1">
                    <a:lumMod val="65000"/>
                  </a:schemeClr>
                </a:solidFill>
                <a:latin typeface="Segoe UI Semibold" panose="020B0702040204020203" pitchFamily="34" charset="0"/>
                <a:cs typeface="Segoe UI Semibold" panose="020B0702040204020203" pitchFamily="34" charset="0"/>
              </a:rPr>
              <a:t>Lots</a:t>
            </a:r>
            <a:r>
              <a:rPr lang="fr-FR" dirty="0" smtClean="0">
                <a:solidFill>
                  <a:schemeClr val="bg1">
                    <a:lumMod val="65000"/>
                  </a:schemeClr>
                </a:solidFill>
                <a:latin typeface="Segoe UI Semibold" panose="020B0702040204020203" pitchFamily="34" charset="0"/>
                <a:cs typeface="Segoe UI Semibold" panose="020B0702040204020203" pitchFamily="34" charset="0"/>
              </a:rPr>
              <a:t> et responsabilités</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1" name="ZoneTexte 20"/>
          <p:cNvSpPr txBox="1"/>
          <p:nvPr/>
        </p:nvSpPr>
        <p:spPr>
          <a:xfrm>
            <a:off x="5285602" y="1871003"/>
            <a:ext cx="3937318"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3. Planification</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2" name="ZoneTexte 21"/>
          <p:cNvSpPr txBox="1"/>
          <p:nvPr/>
        </p:nvSpPr>
        <p:spPr>
          <a:xfrm>
            <a:off x="4790102" y="2619473"/>
            <a:ext cx="3937318"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4</a:t>
            </a:r>
            <a:r>
              <a:rPr lang="fr-FR" dirty="0" smtClean="0">
                <a:solidFill>
                  <a:schemeClr val="bg1">
                    <a:lumMod val="65000"/>
                  </a:schemeClr>
                </a:solidFill>
                <a:latin typeface="Segoe UI Semibold" panose="020B0702040204020203" pitchFamily="34" charset="0"/>
                <a:cs typeface="Segoe UI Semibold" panose="020B0702040204020203" pitchFamily="34" charset="0"/>
              </a:rPr>
              <a:t>. Conception d’ensemble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3" name="ZoneTexte 22"/>
          <p:cNvSpPr txBox="1"/>
          <p:nvPr/>
        </p:nvSpPr>
        <p:spPr>
          <a:xfrm>
            <a:off x="5655126" y="3372185"/>
            <a:ext cx="1806780"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5. Pilotage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1" name="ZoneTexte 10"/>
          <p:cNvSpPr txBox="1"/>
          <p:nvPr/>
        </p:nvSpPr>
        <p:spPr>
          <a:xfrm>
            <a:off x="6758761" y="3934137"/>
            <a:ext cx="1798556" cy="430887"/>
          </a:xfrm>
          <a:prstGeom prst="rect">
            <a:avLst/>
          </a:prstGeom>
          <a:noFill/>
        </p:spPr>
        <p:txBody>
          <a:bodyPr wrap="square" rtlCol="0">
            <a:spAutoFit/>
          </a:bodyPr>
          <a:lstStyle/>
          <a:p>
            <a:r>
              <a:rPr lang="fr-FR" dirty="0" smtClean="0">
                <a:solidFill>
                  <a:srgbClr val="000000"/>
                </a:solidFill>
                <a:latin typeface="Segoe UI Semibold" panose="020B0702040204020203" pitchFamily="34" charset="0"/>
                <a:cs typeface="Segoe UI Semibold" panose="020B0702040204020203" pitchFamily="34" charset="0"/>
              </a:rPr>
              <a:t>Conclusion</a:t>
            </a:r>
            <a:endParaRPr lang="fr-FR" dirty="0">
              <a:solidFill>
                <a:srgbClr val="000000"/>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9285258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b/bf/Construction_tour_eiffel7.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6572"/>
          <a:stretch/>
        </p:blipFill>
        <p:spPr bwMode="auto">
          <a:xfrm>
            <a:off x="3854520" y="1273324"/>
            <a:ext cx="3817529" cy="393596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7538752" y="5453410"/>
            <a:ext cx="1605280" cy="261610"/>
          </a:xfrm>
          <a:prstGeom prst="rect">
            <a:avLst/>
          </a:prstGeom>
          <a:solidFill>
            <a:schemeClr val="bg1"/>
          </a:solidFill>
        </p:spPr>
        <p:txBody>
          <a:bodyPr wrap="square" rtlCol="0">
            <a:spAutoFit/>
          </a:bodyPr>
          <a:lstStyle/>
          <a:p>
            <a:pPr algn="r"/>
            <a:r>
              <a:rPr lang="fr-FR" sz="1100" dirty="0" smtClean="0">
                <a:hlinkClick r:id="rId5"/>
              </a:rPr>
              <a:t>photo : domaine public</a:t>
            </a:r>
            <a:endParaRPr lang="fr-FR" sz="1100" dirty="0"/>
          </a:p>
        </p:txBody>
      </p:sp>
      <p:sp>
        <p:nvSpPr>
          <p:cNvPr id="2" name="Titre 1"/>
          <p:cNvSpPr>
            <a:spLocks noGrp="1"/>
          </p:cNvSpPr>
          <p:nvPr>
            <p:ph type="title"/>
          </p:nvPr>
        </p:nvSpPr>
        <p:spPr>
          <a:xfrm>
            <a:off x="2699792" y="6793"/>
            <a:ext cx="6313582" cy="571500"/>
          </a:xfrm>
        </p:spPr>
        <p:txBody>
          <a:bodyPr/>
          <a:lstStyle/>
          <a:p>
            <a:r>
              <a:rPr lang="fr-FR" dirty="0" smtClean="0"/>
              <a:t>Outils avancés d’organisation</a:t>
            </a:r>
            <a:endParaRPr lang="fr-FR" dirty="0"/>
          </a:p>
        </p:txBody>
      </p:sp>
      <p:sp>
        <p:nvSpPr>
          <p:cNvPr id="9" name="Rectangle 3"/>
          <p:cNvSpPr txBox="1">
            <a:spLocks noChangeArrowheads="1"/>
          </p:cNvSpPr>
          <p:nvPr/>
        </p:nvSpPr>
        <p:spPr>
          <a:xfrm>
            <a:off x="2567283" y="666984"/>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Conclusion</a:t>
            </a:r>
          </a:p>
        </p:txBody>
      </p:sp>
    </p:spTree>
    <p:extLst>
      <p:ext uri="{BB962C8B-B14F-4D97-AF65-F5344CB8AC3E}">
        <p14:creationId xmlns:p14="http://schemas.microsoft.com/office/powerpoint/2010/main" val="148859525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676456" y="5521796"/>
            <a:ext cx="467544" cy="194304"/>
          </a:xfrm>
        </p:spPr>
        <p:txBody>
          <a:bodyPr/>
          <a:lstStyle/>
          <a:p>
            <a:fld id="{2722FC09-669E-4303-9395-F1086211962F}" type="slidenum">
              <a:rPr lang="fr-FR" smtClean="0"/>
              <a:pPr/>
              <a:t>68</a:t>
            </a:fld>
            <a:endParaRPr lang="fr-FR" dirty="0"/>
          </a:p>
        </p:txBody>
      </p:sp>
      <p:graphicFrame>
        <p:nvGraphicFramePr>
          <p:cNvPr id="3" name="Diagramme 2"/>
          <p:cNvGraphicFramePr/>
          <p:nvPr/>
        </p:nvGraphicFramePr>
        <p:xfrm>
          <a:off x="1763688" y="409228"/>
          <a:ext cx="7224464" cy="49786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73943629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6208385" y="742263"/>
            <a:ext cx="2831316" cy="2469289"/>
            <a:chOff x="2747992" y="-275063"/>
            <a:chExt cx="2210088" cy="2561064"/>
          </a:xfrm>
        </p:grpSpPr>
        <p:pic>
          <p:nvPicPr>
            <p:cNvPr id="2050" name="Picture 2" descr="http://upload.wikimedia.org/wikipedia/commons/6/6c/Agile_Software_Development_method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992" y="-275063"/>
              <a:ext cx="2067847" cy="2561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2747992" y="2032000"/>
              <a:ext cx="2210088" cy="254000"/>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grpSp>
      <p:sp>
        <p:nvSpPr>
          <p:cNvPr id="2" name="Titre 1"/>
          <p:cNvSpPr>
            <a:spLocks noGrp="1"/>
          </p:cNvSpPr>
          <p:nvPr>
            <p:ph type="title"/>
          </p:nvPr>
        </p:nvSpPr>
        <p:spPr/>
        <p:txBody>
          <a:bodyPr/>
          <a:lstStyle/>
          <a:p>
            <a:r>
              <a:rPr lang="fr-FR" smtClean="0"/>
              <a:t>La gestion de projet « agile »</a:t>
            </a:r>
            <a:endParaRPr lang="fr-FR" dirty="0"/>
          </a:p>
        </p:txBody>
      </p:sp>
      <p:sp>
        <p:nvSpPr>
          <p:cNvPr id="3" name="Espace réservé du contenu 2"/>
          <p:cNvSpPr>
            <a:spLocks noGrp="1"/>
          </p:cNvSpPr>
          <p:nvPr>
            <p:ph idx="1"/>
          </p:nvPr>
        </p:nvSpPr>
        <p:spPr>
          <a:xfrm>
            <a:off x="2552374" y="1403116"/>
            <a:ext cx="3656011" cy="1601965"/>
          </a:xfrm>
        </p:spPr>
        <p:txBody>
          <a:bodyPr>
            <a:normAutofit/>
          </a:bodyPr>
          <a:lstStyle/>
          <a:p>
            <a:pPr lvl="1"/>
            <a:r>
              <a:rPr lang="fr-FR" sz="2000" dirty="0" smtClean="0"/>
              <a:t>Implication continue du client final,</a:t>
            </a:r>
          </a:p>
          <a:p>
            <a:pPr lvl="1"/>
            <a:r>
              <a:rPr lang="fr-FR" sz="2000" dirty="0" smtClean="0"/>
              <a:t>Itérations rapides</a:t>
            </a:r>
          </a:p>
          <a:p>
            <a:pPr lvl="1"/>
            <a:r>
              <a:rPr lang="fr-FR" sz="2000" dirty="0" smtClean="0"/>
              <a:t>Groupe-projet autonome</a:t>
            </a:r>
          </a:p>
        </p:txBody>
      </p:sp>
      <p:sp>
        <p:nvSpPr>
          <p:cNvPr id="5" name="Text Box 179"/>
          <p:cNvSpPr txBox="1">
            <a:spLocks noChangeArrowheads="1"/>
          </p:cNvSpPr>
          <p:nvPr/>
        </p:nvSpPr>
        <p:spPr bwMode="auto">
          <a:xfrm>
            <a:off x="5792886" y="5372018"/>
            <a:ext cx="228758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a:solidFill>
                  <a:srgbClr val="000099"/>
                </a:solidFill>
              </a:rPr>
              <a:t>Image </a:t>
            </a:r>
            <a:r>
              <a:rPr lang="fr-FR" sz="1200" dirty="0" smtClean="0">
                <a:solidFill>
                  <a:srgbClr val="000099"/>
                </a:solidFill>
              </a:rPr>
              <a:t>cc-by-sa : </a:t>
            </a:r>
            <a:r>
              <a:rPr lang="fr-FR" sz="1200" dirty="0">
                <a:solidFill>
                  <a:srgbClr val="000099"/>
                </a:solidFill>
                <a:hlinkClick r:id="rId4"/>
              </a:rPr>
              <a:t>Source</a:t>
            </a:r>
            <a:endParaRPr lang="fr-FR" sz="1200" dirty="0">
              <a:solidFill>
                <a:srgbClr val="000099"/>
              </a:solidFill>
            </a:endParaRPr>
          </a:p>
        </p:txBody>
      </p:sp>
      <p:sp>
        <p:nvSpPr>
          <p:cNvPr id="9" name="Rectangle 8"/>
          <p:cNvSpPr/>
          <p:nvPr/>
        </p:nvSpPr>
        <p:spPr>
          <a:xfrm>
            <a:off x="506683" y="300508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8" name="Espace réservé du numéro de diapositive 7"/>
          <p:cNvSpPr>
            <a:spLocks noGrp="1"/>
          </p:cNvSpPr>
          <p:nvPr>
            <p:ph type="sldNum" sz="quarter" idx="12"/>
          </p:nvPr>
        </p:nvSpPr>
        <p:spPr>
          <a:xfrm>
            <a:off x="8653516" y="5510518"/>
            <a:ext cx="490484" cy="204482"/>
          </a:xfrm>
        </p:spPr>
        <p:txBody>
          <a:bodyPr/>
          <a:lstStyle/>
          <a:p>
            <a:fld id="{2722FC09-669E-4303-9395-F1086211962F}" type="slidenum">
              <a:rPr lang="fr-FR" smtClean="0"/>
              <a:pPr/>
              <a:t>69</a:t>
            </a:fld>
            <a:endParaRPr lang="fr-FR" dirty="0"/>
          </a:p>
        </p:txBody>
      </p:sp>
      <p:sp>
        <p:nvSpPr>
          <p:cNvPr id="10" name="Espace réservé du contenu 2"/>
          <p:cNvSpPr txBox="1">
            <a:spLocks/>
          </p:cNvSpPr>
          <p:nvPr/>
        </p:nvSpPr>
        <p:spPr>
          <a:xfrm>
            <a:off x="2866507" y="3403876"/>
            <a:ext cx="6173194" cy="1861420"/>
          </a:xfrm>
          <a:prstGeom prst="rect">
            <a:avLst/>
          </a:prstGeom>
        </p:spPr>
        <p:txBody>
          <a:bodyPr vert="horz" lIns="71320" tIns="35661" rIns="71320" bIns="35661" rtlCol="0">
            <a:normAutofit fontScale="77500" lnSpcReduction="20000"/>
          </a:bodyPr>
          <a:lstStyle>
            <a:lvl1pPr marL="342900" indent="-342900" algn="l" defTabSz="914400" rtl="0" eaLnBrk="1" latinLnBrk="0" hangingPunct="1">
              <a:spcBef>
                <a:spcPct val="20000"/>
              </a:spcBef>
              <a:buClrTx/>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fr-FR" sz="2400" dirty="0" smtClean="0"/>
              <a:t>Remet en cause ..  </a:t>
            </a:r>
            <a:r>
              <a:rPr lang="fr-FR" sz="2400" dirty="0"/>
              <a:t>l</a:t>
            </a:r>
            <a:r>
              <a:rPr lang="fr-FR" sz="2400" dirty="0" smtClean="0"/>
              <a:t>a formation que vous venez de suivre !</a:t>
            </a:r>
          </a:p>
          <a:p>
            <a:pPr fontAlgn="auto">
              <a:spcAft>
                <a:spcPts val="0"/>
              </a:spcAft>
            </a:pPr>
            <a:r>
              <a:rPr lang="fr-FR" sz="2400" dirty="0" smtClean="0"/>
              <a:t>Une </a:t>
            </a:r>
            <a:r>
              <a:rPr lang="fr-FR" sz="2400" dirty="0" err="1" smtClean="0"/>
              <a:t>GdP</a:t>
            </a:r>
            <a:r>
              <a:rPr lang="fr-FR" sz="2400" dirty="0" smtClean="0"/>
              <a:t> basée sur </a:t>
            </a:r>
          </a:p>
          <a:p>
            <a:pPr lvl="1" fontAlgn="auto">
              <a:spcAft>
                <a:spcPts val="0"/>
              </a:spcAft>
            </a:pPr>
            <a:r>
              <a:rPr lang="fr-FR" sz="2000" dirty="0" smtClean="0"/>
              <a:t>la correction rapide des erreurs</a:t>
            </a:r>
          </a:p>
          <a:p>
            <a:pPr lvl="1" fontAlgn="auto">
              <a:spcAft>
                <a:spcPts val="0"/>
              </a:spcAft>
            </a:pPr>
            <a:r>
              <a:rPr lang="fr-FR" sz="2000" dirty="0" smtClean="0"/>
              <a:t>communication continue</a:t>
            </a:r>
          </a:p>
          <a:p>
            <a:pPr fontAlgn="auto">
              <a:spcAft>
                <a:spcPts val="0"/>
              </a:spcAft>
            </a:pPr>
            <a:r>
              <a:rPr lang="fr-FR" sz="2400" dirty="0" smtClean="0"/>
              <a:t>Pas applicable partout, essentiellement </a:t>
            </a:r>
            <a:r>
              <a:rPr lang="fr-FR" sz="2400" dirty="0"/>
              <a:t>en génie informatique</a:t>
            </a:r>
            <a:r>
              <a:rPr lang="fr-FR" sz="2400" dirty="0" smtClean="0"/>
              <a:t>.</a:t>
            </a:r>
            <a:endParaRPr lang="fr-FR" sz="2400" dirty="0"/>
          </a:p>
        </p:txBody>
      </p:sp>
    </p:spTree>
    <p:extLst>
      <p:ext uri="{BB962C8B-B14F-4D97-AF65-F5344CB8AC3E}">
        <p14:creationId xmlns:p14="http://schemas.microsoft.com/office/powerpoint/2010/main" val="876448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956" y="1028194"/>
            <a:ext cx="1924050" cy="2152650"/>
          </a:xfrm>
          <a:prstGeom prst="rect">
            <a:avLst/>
          </a:prstGeom>
        </p:spPr>
      </p:pic>
      <p:sp>
        <p:nvSpPr>
          <p:cNvPr id="14" name="ZoneTexte 13"/>
          <p:cNvSpPr txBox="1"/>
          <p:nvPr/>
        </p:nvSpPr>
        <p:spPr>
          <a:xfrm>
            <a:off x="2962856" y="2964821"/>
            <a:ext cx="4272941" cy="1754326"/>
          </a:xfrm>
          <a:prstGeom prst="rect">
            <a:avLst/>
          </a:prstGeom>
          <a:noFill/>
        </p:spPr>
        <p:txBody>
          <a:bodyPr wrap="square" rtlCol="0">
            <a:spAutoFit/>
          </a:bodyPr>
          <a:lstStyle/>
          <a:p>
            <a:r>
              <a:rPr lang="fr-FR" sz="5400" b="1" dirty="0" smtClean="0">
                <a:latin typeface="Franklin Gothic Demi" panose="020B0703020102020204" pitchFamily="34" charset="0"/>
              </a:rPr>
              <a:t>Outils &amp; Organisation</a:t>
            </a:r>
            <a:endParaRPr lang="fr-FR" sz="5400" b="1" dirty="0">
              <a:latin typeface="Franklin Gothic Demi" panose="020B0703020102020204" pitchFamily="34" charset="0"/>
            </a:endParaRPr>
          </a:p>
        </p:txBody>
      </p:sp>
      <p:sp>
        <p:nvSpPr>
          <p:cNvPr id="19" name="ZoneTexte 18"/>
          <p:cNvSpPr txBox="1"/>
          <p:nvPr/>
        </p:nvSpPr>
        <p:spPr>
          <a:xfrm>
            <a:off x="3205926" y="193204"/>
            <a:ext cx="3024336" cy="430887"/>
          </a:xfrm>
          <a:prstGeom prst="rect">
            <a:avLst/>
          </a:prstGeom>
          <a:noFill/>
        </p:spPr>
        <p:txBody>
          <a:bodyPr wrap="square" rtlCol="0">
            <a:spAutoFit/>
          </a:bodyPr>
          <a:lstStyle/>
          <a:p>
            <a:r>
              <a:rPr lang="fr-FR" dirty="0" smtClean="0">
                <a:solidFill>
                  <a:srgbClr val="000000"/>
                </a:solidFill>
                <a:latin typeface="Segoe UI Semibold" panose="020B0702040204020203" pitchFamily="34" charset="0"/>
                <a:cs typeface="Segoe UI Semibold" panose="020B0702040204020203" pitchFamily="34" charset="0"/>
              </a:rPr>
              <a:t>1. </a:t>
            </a:r>
            <a:r>
              <a:rPr lang="fr-FR" b="1" dirty="0" smtClean="0">
                <a:solidFill>
                  <a:srgbClr val="000000"/>
                </a:solidFill>
                <a:latin typeface="Segoe UI Semibold" panose="020B0702040204020203" pitchFamily="34" charset="0"/>
                <a:cs typeface="Segoe UI Semibold" panose="020B0702040204020203" pitchFamily="34" charset="0"/>
              </a:rPr>
              <a:t>Périmètre du projet</a:t>
            </a:r>
            <a:endParaRPr lang="fr-FR" b="1" dirty="0">
              <a:solidFill>
                <a:srgbClr val="000000"/>
              </a:solidFill>
              <a:latin typeface="Segoe UI Semibold" panose="020B0702040204020203" pitchFamily="34" charset="0"/>
              <a:cs typeface="Segoe UI Semibold" panose="020B0702040204020203" pitchFamily="34" charset="0"/>
            </a:endParaRPr>
          </a:p>
        </p:txBody>
      </p:sp>
      <p:sp>
        <p:nvSpPr>
          <p:cNvPr id="20" name="ZoneTexte 19"/>
          <p:cNvSpPr txBox="1"/>
          <p:nvPr/>
        </p:nvSpPr>
        <p:spPr>
          <a:xfrm>
            <a:off x="4718094" y="778238"/>
            <a:ext cx="3467945"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2. Lots et responsabilités</a:t>
            </a:r>
          </a:p>
        </p:txBody>
      </p:sp>
      <p:sp>
        <p:nvSpPr>
          <p:cNvPr id="21" name="ZoneTexte 20"/>
          <p:cNvSpPr txBox="1"/>
          <p:nvPr/>
        </p:nvSpPr>
        <p:spPr>
          <a:xfrm>
            <a:off x="5213594" y="1438955"/>
            <a:ext cx="3937318"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3. Planification</a:t>
            </a:r>
          </a:p>
        </p:txBody>
      </p:sp>
      <p:sp>
        <p:nvSpPr>
          <p:cNvPr id="22" name="ZoneTexte 21"/>
          <p:cNvSpPr txBox="1"/>
          <p:nvPr/>
        </p:nvSpPr>
        <p:spPr>
          <a:xfrm>
            <a:off x="4718094" y="2187425"/>
            <a:ext cx="3937318"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4. Conception d’ensemble</a:t>
            </a:r>
          </a:p>
        </p:txBody>
      </p:sp>
      <p:sp>
        <p:nvSpPr>
          <p:cNvPr id="23" name="ZoneTexte 22"/>
          <p:cNvSpPr txBox="1"/>
          <p:nvPr/>
        </p:nvSpPr>
        <p:spPr>
          <a:xfrm>
            <a:off x="5583117" y="2940137"/>
            <a:ext cx="4173459"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5. Pilotage</a:t>
            </a:r>
          </a:p>
        </p:txBody>
      </p:sp>
      <p:sp>
        <p:nvSpPr>
          <p:cNvPr id="12" name="ZoneTexte 11"/>
          <p:cNvSpPr txBox="1"/>
          <p:nvPr/>
        </p:nvSpPr>
        <p:spPr>
          <a:xfrm>
            <a:off x="6405647" y="3562103"/>
            <a:ext cx="2203382"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Conclusion</a:t>
            </a:r>
          </a:p>
        </p:txBody>
      </p:sp>
      <p:pic>
        <p:nvPicPr>
          <p:cNvPr id="11"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4870316"/>
            <a:ext cx="576064" cy="549481"/>
          </a:xfrm>
          <a:prstGeom prst="rect">
            <a:avLst/>
          </a:prstGeom>
          <a:ln>
            <a:noFill/>
          </a:ln>
          <a:effectLst>
            <a:outerShdw blurRad="190500" algn="tl" rotWithShape="0">
              <a:srgbClr val="000000">
                <a:alpha val="70000"/>
              </a:srgbClr>
            </a:outerShdw>
          </a:effectLst>
        </p:spPr>
      </p:pic>
      <p:sp>
        <p:nvSpPr>
          <p:cNvPr id="15" name="TextBox 4"/>
          <p:cNvSpPr txBox="1"/>
          <p:nvPr/>
        </p:nvSpPr>
        <p:spPr>
          <a:xfrm>
            <a:off x="5364087" y="4929614"/>
            <a:ext cx="2755026" cy="430887"/>
          </a:xfrm>
          <a:prstGeom prst="rect">
            <a:avLst/>
          </a:prstGeom>
          <a:noFill/>
        </p:spPr>
        <p:txBody>
          <a:bodyPr wrap="square" rtlCol="0">
            <a:spAutoFit/>
          </a:bodyPr>
          <a:lstStyle/>
          <a:p>
            <a:r>
              <a:rPr lang="fr-FR" sz="2200" dirty="0" smtClean="0">
                <a:solidFill>
                  <a:srgbClr val="8D42C6"/>
                </a:solidFill>
                <a:latin typeface="Calibri" panose="020F0502020204030204" pitchFamily="34" charset="0"/>
              </a:rPr>
              <a:t>Quiz sous cette vidéo</a:t>
            </a:r>
            <a:endParaRPr lang="fr-FR" sz="2200" dirty="0">
              <a:latin typeface="Calibri" panose="020F0502020204030204" pitchFamily="34" charset="0"/>
            </a:endParaRPr>
          </a:p>
        </p:txBody>
      </p:sp>
    </p:spTree>
    <p:extLst>
      <p:ext uri="{BB962C8B-B14F-4D97-AF65-F5344CB8AC3E}">
        <p14:creationId xmlns:p14="http://schemas.microsoft.com/office/powerpoint/2010/main" val="245852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1" grpId="0"/>
      <p:bldP spid="22" grpId="0"/>
      <p:bldP spid="23" grpId="0"/>
      <p:bldP spid="12" grpId="0"/>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Leçons des méthodes Agiles</a:t>
            </a:r>
            <a:endParaRPr lang="fr-FR" dirty="0"/>
          </a:p>
        </p:txBody>
      </p:sp>
      <p:sp>
        <p:nvSpPr>
          <p:cNvPr id="3" name="Espace réservé du contenu 2"/>
          <p:cNvSpPr>
            <a:spLocks noGrp="1"/>
          </p:cNvSpPr>
          <p:nvPr>
            <p:ph idx="1"/>
          </p:nvPr>
        </p:nvSpPr>
        <p:spPr>
          <a:xfrm>
            <a:off x="2843810" y="3145532"/>
            <a:ext cx="6173195" cy="2061468"/>
          </a:xfrm>
        </p:spPr>
        <p:txBody>
          <a:bodyPr/>
          <a:lstStyle/>
          <a:p>
            <a:pPr marL="0" indent="0">
              <a:buNone/>
            </a:pPr>
            <a:r>
              <a:rPr lang="fr-FR" sz="2400" dirty="0" smtClean="0"/>
              <a:t>Ne pas livrer en une fois « tout à la fin »</a:t>
            </a:r>
          </a:p>
          <a:p>
            <a:pPr lvl="1"/>
            <a:r>
              <a:rPr lang="fr-FR" sz="2000" dirty="0" smtClean="0"/>
              <a:t>Livraison rapide de résultats tangibles</a:t>
            </a:r>
          </a:p>
          <a:p>
            <a:pPr lvl="1"/>
            <a:r>
              <a:rPr lang="fr-FR" sz="2000" dirty="0" smtClean="0"/>
              <a:t>Fonctionnalités importantes d’abord</a:t>
            </a:r>
          </a:p>
          <a:p>
            <a:pPr lvl="1"/>
            <a:r>
              <a:rPr lang="fr-FR" sz="2000" dirty="0" smtClean="0"/>
              <a:t>Réaction et adaptabilité</a:t>
            </a:r>
          </a:p>
        </p:txBody>
      </p:sp>
      <p:sp>
        <p:nvSpPr>
          <p:cNvPr id="4" name="Espace réservé du numéro de diapositive 3"/>
          <p:cNvSpPr>
            <a:spLocks noGrp="1"/>
          </p:cNvSpPr>
          <p:nvPr>
            <p:ph type="sldNum" sz="quarter" idx="12"/>
          </p:nvPr>
        </p:nvSpPr>
        <p:spPr>
          <a:xfrm>
            <a:off x="8748464" y="5449788"/>
            <a:ext cx="395536" cy="239057"/>
          </a:xfrm>
        </p:spPr>
        <p:txBody>
          <a:bodyPr/>
          <a:lstStyle/>
          <a:p>
            <a:fld id="{2722FC09-669E-4303-9395-F1086211962F}" type="slidenum">
              <a:rPr lang="fr-FR" smtClean="0"/>
              <a:pPr/>
              <a:t>70</a:t>
            </a:fld>
            <a:endParaRPr lang="fr-FR" dirty="0"/>
          </a:p>
        </p:txBody>
      </p:sp>
      <p:sp>
        <p:nvSpPr>
          <p:cNvPr id="6" name="Rectangle 5"/>
          <p:cNvSpPr/>
          <p:nvPr/>
        </p:nvSpPr>
        <p:spPr>
          <a:xfrm>
            <a:off x="506683" y="300508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pic>
        <p:nvPicPr>
          <p:cNvPr id="2" name="Image 1"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10" y="964797"/>
            <a:ext cx="5784325" cy="1911472"/>
          </a:xfrm>
          <a:prstGeom prst="rect">
            <a:avLst/>
          </a:prstGeom>
        </p:spPr>
      </p:pic>
    </p:spTree>
    <p:extLst>
      <p:ext uri="{BB962C8B-B14F-4D97-AF65-F5344CB8AC3E}">
        <p14:creationId xmlns:p14="http://schemas.microsoft.com/office/powerpoint/2010/main" val="3380844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fc06.deviantart.net/fs70/i/2012/012/5/c/car_sketch_by_sarcoptess-d4m5mo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4481" y="504466"/>
            <a:ext cx="3238251" cy="19069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b/b2/GoCar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706438"/>
            <a:ext cx="2705417" cy="1081831"/>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0"/>
          <p:cNvSpPr>
            <a:spLocks noGrp="1"/>
          </p:cNvSpPr>
          <p:nvPr>
            <p:ph type="title"/>
          </p:nvPr>
        </p:nvSpPr>
        <p:spPr>
          <a:xfrm>
            <a:off x="2667744" y="0"/>
            <a:ext cx="6313582" cy="571500"/>
          </a:xfrm>
        </p:spPr>
        <p:txBody>
          <a:bodyPr/>
          <a:lstStyle/>
          <a:p>
            <a:r>
              <a:rPr lang="fr-FR" dirty="0" smtClean="0"/>
              <a:t>Conseil : « matérialiser » le projet</a:t>
            </a:r>
            <a:endParaRPr lang="fr-FR" dirty="0"/>
          </a:p>
        </p:txBody>
      </p:sp>
      <p:sp>
        <p:nvSpPr>
          <p:cNvPr id="349187" name="Rectangle 3"/>
          <p:cNvSpPr>
            <a:spLocks noGrp="1" noChangeArrowheads="1"/>
          </p:cNvSpPr>
          <p:nvPr>
            <p:ph idx="1"/>
          </p:nvPr>
        </p:nvSpPr>
        <p:spPr>
          <a:xfrm>
            <a:off x="2721908" y="2304155"/>
            <a:ext cx="4730411" cy="1921498"/>
          </a:xfrm>
        </p:spPr>
        <p:txBody>
          <a:bodyPr>
            <a:normAutofit fontScale="55000" lnSpcReduction="20000"/>
          </a:bodyPr>
          <a:lstStyle/>
          <a:p>
            <a:pPr marL="0" indent="0">
              <a:buNone/>
            </a:pPr>
            <a:r>
              <a:rPr lang="fr-FR" dirty="0" smtClean="0"/>
              <a:t>Aide à penser un objectif lointain et à souder l’équipe-projet</a:t>
            </a:r>
          </a:p>
          <a:p>
            <a:pPr lvl="1"/>
            <a:r>
              <a:rPr lang="fr-FR" dirty="0" smtClean="0"/>
              <a:t>Phase de définition du projet</a:t>
            </a:r>
          </a:p>
          <a:p>
            <a:pPr lvl="2">
              <a:buFont typeface="Wingdings" panose="05000000000000000000" pitchFamily="2" charset="2"/>
              <a:buChar char="ð"/>
            </a:pPr>
            <a:r>
              <a:rPr lang="fr-FR" dirty="0" smtClean="0"/>
              <a:t>Nom du projet, logo, plaquette de présentation..</a:t>
            </a:r>
          </a:p>
          <a:p>
            <a:pPr lvl="1"/>
            <a:r>
              <a:rPr lang="fr-FR" dirty="0" smtClean="0"/>
              <a:t>Phase de montage</a:t>
            </a:r>
          </a:p>
          <a:p>
            <a:pPr lvl="2">
              <a:buFont typeface="Wingdings" panose="05000000000000000000" pitchFamily="2" charset="2"/>
              <a:buChar char="ð"/>
            </a:pPr>
            <a:r>
              <a:rPr lang="fr-FR" dirty="0" smtClean="0"/>
              <a:t>Croquis, maquette</a:t>
            </a:r>
          </a:p>
          <a:p>
            <a:pPr lvl="1"/>
            <a:r>
              <a:rPr lang="fr-FR" dirty="0" smtClean="0"/>
              <a:t>Phase d’exécution</a:t>
            </a:r>
          </a:p>
          <a:p>
            <a:pPr lvl="2">
              <a:buFont typeface="Wingdings" panose="05000000000000000000" pitchFamily="2" charset="2"/>
              <a:buChar char="ð"/>
            </a:pPr>
            <a:r>
              <a:rPr lang="fr-FR" dirty="0" smtClean="0"/>
              <a:t>Démonstrateurs  prototypes …</a:t>
            </a:r>
          </a:p>
          <a:p>
            <a:endParaRPr lang="fr-FR" dirty="0" smtClean="0"/>
          </a:p>
        </p:txBody>
      </p:sp>
      <p:sp>
        <p:nvSpPr>
          <p:cNvPr id="53253" name="Text Box 5"/>
          <p:cNvSpPr txBox="1">
            <a:spLocks noChangeArrowheads="1"/>
          </p:cNvSpPr>
          <p:nvPr/>
        </p:nvSpPr>
        <p:spPr bwMode="auto">
          <a:xfrm>
            <a:off x="2555776" y="5449788"/>
            <a:ext cx="5056014" cy="2616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pPr>
            <a:r>
              <a:rPr lang="fr-FR" sz="1100" dirty="0" smtClean="0">
                <a:solidFill>
                  <a:srgbClr val="000099"/>
                </a:solidFill>
              </a:rPr>
              <a:t>Images </a:t>
            </a:r>
            <a:r>
              <a:rPr lang="fr-FR" sz="1100" dirty="0">
                <a:solidFill>
                  <a:srgbClr val="000099"/>
                </a:solidFill>
              </a:rPr>
              <a:t>cc-by-sa : </a:t>
            </a:r>
            <a:r>
              <a:rPr lang="fr-FR" sz="1100" dirty="0" smtClean="0">
                <a:solidFill>
                  <a:srgbClr val="000099"/>
                </a:solidFill>
                <a:hlinkClick r:id="rId6"/>
              </a:rPr>
              <a:t>source1</a:t>
            </a:r>
            <a:r>
              <a:rPr lang="fr-FR" sz="1100" dirty="0" smtClean="0">
                <a:solidFill>
                  <a:srgbClr val="000099"/>
                </a:solidFill>
              </a:rPr>
              <a:t>, </a:t>
            </a:r>
            <a:r>
              <a:rPr lang="fr-FR" sz="1100" dirty="0" smtClean="0">
                <a:solidFill>
                  <a:srgbClr val="000099"/>
                </a:solidFill>
                <a:hlinkClick r:id="rId7"/>
              </a:rPr>
              <a:t>source2</a:t>
            </a:r>
            <a:r>
              <a:rPr lang="fr-FR" sz="1100" dirty="0" smtClean="0">
                <a:solidFill>
                  <a:srgbClr val="000099"/>
                </a:solidFill>
              </a:rPr>
              <a:t>, </a:t>
            </a:r>
            <a:r>
              <a:rPr lang="fr-FR" sz="1100" dirty="0" smtClean="0">
                <a:solidFill>
                  <a:srgbClr val="000099"/>
                </a:solidFill>
                <a:hlinkClick r:id="rId8"/>
              </a:rPr>
              <a:t>source3</a:t>
            </a:r>
            <a:r>
              <a:rPr lang="fr-FR" sz="1100" dirty="0" smtClean="0">
                <a:solidFill>
                  <a:srgbClr val="000099"/>
                </a:solidFill>
              </a:rPr>
              <a:t>, </a:t>
            </a:r>
            <a:r>
              <a:rPr lang="fr-FR" sz="1100" dirty="0" smtClean="0">
                <a:solidFill>
                  <a:srgbClr val="000099"/>
                </a:solidFill>
                <a:hlinkClick r:id="rId8"/>
              </a:rPr>
              <a:t>source4</a:t>
            </a:r>
            <a:endParaRPr lang="fr-FR" sz="1100" dirty="0">
              <a:solidFill>
                <a:srgbClr val="000099"/>
              </a:solidFill>
            </a:endParaRPr>
          </a:p>
        </p:txBody>
      </p:sp>
      <p:pic>
        <p:nvPicPr>
          <p:cNvPr id="1028" name="Picture 4" descr="http://farm8.staticflickr.com/7044/6995838937_a333b680f2_z.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280" y="2820991"/>
            <a:ext cx="2051720" cy="17917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b/b6/EV-12_test_car_%28Nissan_Leaf%2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33902" y="4066415"/>
            <a:ext cx="2646322" cy="135024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06683"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2" name="Espace réservé du numéro de diapositive 1"/>
          <p:cNvSpPr>
            <a:spLocks noGrp="1"/>
          </p:cNvSpPr>
          <p:nvPr>
            <p:ph type="sldNum" sz="quarter" idx="12"/>
          </p:nvPr>
        </p:nvSpPr>
        <p:spPr>
          <a:xfrm>
            <a:off x="8604448" y="5521796"/>
            <a:ext cx="539552" cy="164201"/>
          </a:xfrm>
        </p:spPr>
        <p:txBody>
          <a:bodyPr/>
          <a:lstStyle/>
          <a:p>
            <a:fld id="{2722FC09-669E-4303-9395-F1086211962F}" type="slidenum">
              <a:rPr lang="fr-FR" smtClean="0"/>
              <a:pPr/>
              <a:t>71</a:t>
            </a:fld>
            <a:endParaRPr lang="fr-F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1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91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918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9187">
                                            <p:txEl>
                                              <p:pRg st="4" end="4"/>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0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49187">
                                            <p:txEl>
                                              <p:pRg st="5" end="5"/>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02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49187">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Gérer ou réaliser ? Trouver l’équilibre</a:t>
            </a:r>
            <a:endParaRPr lang="fr-FR" dirty="0"/>
          </a:p>
        </p:txBody>
      </p:sp>
      <p:sp>
        <p:nvSpPr>
          <p:cNvPr id="3" name="Espace réservé du contenu 2"/>
          <p:cNvSpPr>
            <a:spLocks noGrp="1"/>
          </p:cNvSpPr>
          <p:nvPr>
            <p:ph idx="1"/>
          </p:nvPr>
        </p:nvSpPr>
        <p:spPr>
          <a:xfrm>
            <a:off x="2715424" y="1201316"/>
            <a:ext cx="5976662" cy="866740"/>
          </a:xfrm>
        </p:spPr>
        <p:txBody>
          <a:bodyPr>
            <a:normAutofit/>
          </a:bodyPr>
          <a:lstStyle/>
          <a:p>
            <a:pPr marL="0" indent="0">
              <a:buNone/>
            </a:pPr>
            <a:r>
              <a:rPr lang="fr-FR" sz="2500" dirty="0" smtClean="0"/>
              <a:t>Equilibre entre </a:t>
            </a:r>
            <a:r>
              <a:rPr lang="fr-FR" sz="2500" b="1" dirty="0" smtClean="0"/>
              <a:t>réalisation</a:t>
            </a:r>
            <a:r>
              <a:rPr lang="fr-FR" sz="2500" dirty="0" smtClean="0"/>
              <a:t> du projet et </a:t>
            </a:r>
            <a:r>
              <a:rPr lang="fr-FR" sz="2500" b="1" dirty="0" smtClean="0"/>
              <a:t>management</a:t>
            </a:r>
          </a:p>
          <a:p>
            <a:endParaRPr lang="fr-FR" dirty="0" smtClean="0"/>
          </a:p>
          <a:p>
            <a:endParaRPr lang="fr-FR" dirty="0" smtClean="0"/>
          </a:p>
          <a:p>
            <a:endParaRPr lang="fr-FR" dirty="0" smtClean="0"/>
          </a:p>
          <a:p>
            <a:endParaRPr lang="fr-FR" dirty="0" smtClean="0"/>
          </a:p>
          <a:p>
            <a:endParaRPr lang="fr-FR" dirty="0"/>
          </a:p>
        </p:txBody>
      </p:sp>
      <p:sp>
        <p:nvSpPr>
          <p:cNvPr id="54278" name="Text Box 179"/>
          <p:cNvSpPr txBox="1">
            <a:spLocks noChangeArrowheads="1"/>
          </p:cNvSpPr>
          <p:nvPr/>
        </p:nvSpPr>
        <p:spPr bwMode="auto">
          <a:xfrm>
            <a:off x="5943446" y="5390991"/>
            <a:ext cx="2786698" cy="2616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a:solidFill>
                  <a:srgbClr val="000099"/>
                </a:solidFill>
              </a:rPr>
              <a:t>Image Tony </a:t>
            </a:r>
            <a:r>
              <a:rPr lang="fr-FR" sz="1100" dirty="0" smtClean="0">
                <a:solidFill>
                  <a:srgbClr val="000099"/>
                </a:solidFill>
              </a:rPr>
              <a:t>Roberts cc-by-sa-</a:t>
            </a:r>
            <a:r>
              <a:rPr lang="fr-FR" sz="1100" dirty="0" err="1" smtClean="0">
                <a:solidFill>
                  <a:srgbClr val="000099"/>
                </a:solidFill>
              </a:rPr>
              <a:t>nc</a:t>
            </a:r>
            <a:r>
              <a:rPr lang="fr-FR" sz="1100" dirty="0" smtClean="0">
                <a:solidFill>
                  <a:srgbClr val="000099"/>
                </a:solidFill>
              </a:rPr>
              <a:t> </a:t>
            </a:r>
            <a:r>
              <a:rPr lang="fr-FR" sz="1100" dirty="0">
                <a:solidFill>
                  <a:srgbClr val="000099"/>
                </a:solidFill>
              </a:rPr>
              <a:t>: </a:t>
            </a:r>
            <a:r>
              <a:rPr lang="fr-FR" sz="1100" dirty="0">
                <a:solidFill>
                  <a:srgbClr val="000099"/>
                </a:solidFill>
                <a:hlinkClick r:id="rId4"/>
              </a:rPr>
              <a:t>Source</a:t>
            </a:r>
            <a:endParaRPr lang="fr-FR" sz="1100" dirty="0">
              <a:solidFill>
                <a:srgbClr val="000099"/>
              </a:solidFill>
            </a:endParaRPr>
          </a:p>
        </p:txBody>
      </p:sp>
      <p:pic>
        <p:nvPicPr>
          <p:cNvPr id="4098" name="Picture 2" descr="http://farm3.staticflickr.com/2365/1675419209_889b862ccd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3495" y="2275283"/>
            <a:ext cx="3918586" cy="24491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6683"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10" name="Espace réservé du contenu 2"/>
          <p:cNvSpPr txBox="1">
            <a:spLocks/>
          </p:cNvSpPr>
          <p:nvPr/>
        </p:nvSpPr>
        <p:spPr>
          <a:xfrm>
            <a:off x="2699793" y="2231202"/>
            <a:ext cx="2403702" cy="3290594"/>
          </a:xfrm>
          <a:prstGeom prst="rect">
            <a:avLst/>
          </a:prstGeom>
        </p:spPr>
        <p:txBody>
          <a:bodyPr vert="horz" lIns="71320" tIns="35661" rIns="71320" bIns="35661" rtlCol="0">
            <a:normAutofit fontScale="92500" lnSpcReduction="10000"/>
          </a:bodyPr>
          <a:lstStyle>
            <a:lvl1pPr marL="342900" indent="-342900" algn="l" defTabSz="914400" rtl="0" eaLnBrk="1" latinLnBrk="0" hangingPunct="1">
              <a:spcBef>
                <a:spcPct val="20000"/>
              </a:spcBef>
              <a:buClrTx/>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700" dirty="0"/>
              <a:t>Réaliser un projet, c’est avant tout faire…, mais c’est aussi </a:t>
            </a:r>
            <a:r>
              <a:rPr lang="fr-FR" sz="2700" dirty="0" smtClean="0"/>
              <a:t>:</a:t>
            </a:r>
            <a:endParaRPr lang="fr-FR" sz="2700" dirty="0"/>
          </a:p>
          <a:p>
            <a:pPr marL="447675" lvl="1"/>
            <a:r>
              <a:rPr lang="fr-FR" sz="2200" dirty="0">
                <a:solidFill>
                  <a:srgbClr val="B25900"/>
                </a:solidFill>
              </a:rPr>
              <a:t>Concevoir</a:t>
            </a:r>
          </a:p>
          <a:p>
            <a:pPr marL="447675" lvl="1"/>
            <a:r>
              <a:rPr lang="fr-FR" sz="2200" dirty="0">
                <a:solidFill>
                  <a:srgbClr val="B25900"/>
                </a:solidFill>
              </a:rPr>
              <a:t>Organiser</a:t>
            </a:r>
          </a:p>
          <a:p>
            <a:pPr marL="447675" lvl="1"/>
            <a:r>
              <a:rPr lang="fr-FR" sz="2200" dirty="0">
                <a:solidFill>
                  <a:srgbClr val="B25900"/>
                </a:solidFill>
              </a:rPr>
              <a:t>Contrôler </a:t>
            </a:r>
          </a:p>
          <a:p>
            <a:pPr marL="447675" lvl="1"/>
            <a:r>
              <a:rPr lang="fr-FR" sz="2200" dirty="0">
                <a:solidFill>
                  <a:srgbClr val="B25900"/>
                </a:solidFill>
              </a:rPr>
              <a:t>Rendre </a:t>
            </a:r>
            <a:r>
              <a:rPr lang="fr-FR" sz="2200" dirty="0" smtClean="0">
                <a:solidFill>
                  <a:srgbClr val="B25900"/>
                </a:solidFill>
              </a:rPr>
              <a:t>compte</a:t>
            </a:r>
          </a:p>
          <a:p>
            <a:pPr fontAlgn="auto">
              <a:spcAft>
                <a:spcPts val="0"/>
              </a:spcAft>
            </a:pPr>
            <a:endParaRPr lang="fr-FR" dirty="0" smtClean="0"/>
          </a:p>
          <a:p>
            <a:pPr fontAlgn="auto">
              <a:spcAft>
                <a:spcPts val="0"/>
              </a:spcAft>
            </a:pPr>
            <a:endParaRPr lang="fr-FR" dirty="0" smtClean="0"/>
          </a:p>
          <a:p>
            <a:pPr fontAlgn="auto">
              <a:spcAft>
                <a:spcPts val="0"/>
              </a:spcAft>
            </a:pPr>
            <a:endParaRPr lang="fr-FR" dirty="0" smtClean="0"/>
          </a:p>
          <a:p>
            <a:pPr fontAlgn="auto">
              <a:spcAft>
                <a:spcPts val="0"/>
              </a:spcAft>
            </a:pPr>
            <a:endParaRPr lang="fr-FR" dirty="0"/>
          </a:p>
        </p:txBody>
      </p:sp>
      <p:sp>
        <p:nvSpPr>
          <p:cNvPr id="4" name="Espace réservé du numéro de diapositive 3"/>
          <p:cNvSpPr>
            <a:spLocks noGrp="1"/>
          </p:cNvSpPr>
          <p:nvPr>
            <p:ph type="sldNum" sz="quarter" idx="12"/>
          </p:nvPr>
        </p:nvSpPr>
        <p:spPr>
          <a:xfrm>
            <a:off x="8748464" y="5521796"/>
            <a:ext cx="389604" cy="176804"/>
          </a:xfrm>
        </p:spPr>
        <p:txBody>
          <a:bodyPr/>
          <a:lstStyle/>
          <a:p>
            <a:fld id="{2722FC09-669E-4303-9395-F1086211962F}" type="slidenum">
              <a:rPr lang="fr-FR" smtClean="0"/>
              <a:pPr/>
              <a:t>72</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fr-FR" dirty="0" smtClean="0"/>
              <a:t>Logiciels de gestion de projet</a:t>
            </a:r>
          </a:p>
        </p:txBody>
      </p:sp>
      <p:sp>
        <p:nvSpPr>
          <p:cNvPr id="174083" name="Rectangle 3"/>
          <p:cNvSpPr>
            <a:spLocks noGrp="1" noChangeArrowheads="1"/>
          </p:cNvSpPr>
          <p:nvPr>
            <p:ph idx="1"/>
          </p:nvPr>
        </p:nvSpPr>
        <p:spPr>
          <a:xfrm>
            <a:off x="2843810" y="1273324"/>
            <a:ext cx="6173195" cy="4320480"/>
          </a:xfrm>
        </p:spPr>
        <p:txBody>
          <a:bodyPr>
            <a:normAutofit/>
          </a:bodyPr>
          <a:lstStyle/>
          <a:p>
            <a:r>
              <a:rPr lang="fr-FR" sz="2400" dirty="0" smtClean="0"/>
              <a:t>La plupart des outils de projet : compte-rendu, matrice RACI, budget : pas besoin de logiciel spécifique</a:t>
            </a:r>
            <a:endParaRPr lang="fr-FR" sz="2400" dirty="0" smtClean="0">
              <a:hlinkClick r:id="rId4"/>
            </a:endParaRPr>
          </a:p>
          <a:p>
            <a:pPr lvl="1"/>
            <a:r>
              <a:rPr lang="fr-FR" sz="2000" dirty="0" smtClean="0">
                <a:hlinkClick r:id="rId5"/>
              </a:rPr>
              <a:t>Formation </a:t>
            </a:r>
            <a:r>
              <a:rPr lang="fr-FR" sz="2000" dirty="0" err="1" smtClean="0">
                <a:hlinkClick r:id="rId5"/>
              </a:rPr>
              <a:t>Groupware</a:t>
            </a:r>
            <a:r>
              <a:rPr lang="fr-FR" sz="2000" dirty="0" smtClean="0">
                <a:hlinkClick r:id="rId5"/>
              </a:rPr>
              <a:t> et logiciels</a:t>
            </a:r>
            <a:endParaRPr lang="fr-FR" sz="2000" dirty="0" smtClean="0"/>
          </a:p>
          <a:p>
            <a:pPr>
              <a:spcBef>
                <a:spcPts val="1200"/>
              </a:spcBef>
            </a:pPr>
            <a:r>
              <a:rPr lang="fr-FR" sz="2400" dirty="0" smtClean="0"/>
              <a:t>Pour l’analyse fonctionnelle, on pourra utiliser </a:t>
            </a:r>
            <a:r>
              <a:rPr lang="fr-FR" sz="2400" dirty="0" smtClean="0">
                <a:hlinkClick r:id="rId6" tooltip="http://vue.tufts.edu/"/>
              </a:rPr>
              <a:t>VUE</a:t>
            </a:r>
            <a:r>
              <a:rPr lang="fr-FR" sz="2400" dirty="0" smtClean="0"/>
              <a:t> </a:t>
            </a:r>
            <a:r>
              <a:rPr lang="fr-FR" sz="2000" dirty="0" smtClean="0"/>
              <a:t>(l. libre) </a:t>
            </a:r>
            <a:r>
              <a:rPr lang="fr-FR" sz="2400" dirty="0" smtClean="0"/>
              <a:t>ou </a:t>
            </a:r>
            <a:r>
              <a:rPr lang="fr-FR" sz="2400" dirty="0" err="1" smtClean="0">
                <a:hlinkClick r:id="rId7"/>
              </a:rPr>
              <a:t>Creately</a:t>
            </a:r>
            <a:r>
              <a:rPr lang="fr-FR" sz="2400" dirty="0" smtClean="0">
                <a:hlinkClick r:id="rId7"/>
              </a:rPr>
              <a:t> </a:t>
            </a:r>
            <a:r>
              <a:rPr lang="fr-FR" sz="2000" dirty="0" smtClean="0"/>
              <a:t>(cloud)</a:t>
            </a:r>
          </a:p>
          <a:p>
            <a:pPr>
              <a:spcBef>
                <a:spcPts val="1200"/>
              </a:spcBef>
            </a:pPr>
            <a:r>
              <a:rPr lang="fr-FR" sz="2400" dirty="0" smtClean="0"/>
              <a:t>Pour les diagrammes des responsabilités, des travaux, on pourra utiliser </a:t>
            </a:r>
            <a:r>
              <a:rPr lang="fr-FR" sz="2400" dirty="0" err="1" smtClean="0">
                <a:hlinkClick r:id="rId8"/>
              </a:rPr>
              <a:t>Freeplane</a:t>
            </a:r>
            <a:r>
              <a:rPr lang="fr-FR" sz="2400" dirty="0"/>
              <a:t> </a:t>
            </a:r>
            <a:r>
              <a:rPr lang="fr-FR" sz="2000" dirty="0"/>
              <a:t>(l. libre)</a:t>
            </a:r>
            <a:endParaRPr lang="fr-FR" sz="2000" dirty="0" smtClean="0"/>
          </a:p>
          <a:p>
            <a:pPr>
              <a:spcBef>
                <a:spcPts val="1200"/>
              </a:spcBef>
            </a:pPr>
            <a:r>
              <a:rPr lang="fr-FR" sz="2400" dirty="0" smtClean="0"/>
              <a:t>Pour les PERT et Gantt : </a:t>
            </a:r>
            <a:r>
              <a:rPr lang="fr-FR" sz="2400" dirty="0" err="1" smtClean="0">
                <a:hlinkClick r:id="rId9" tooltip="http://www.youtube.com/watch?v=XvfaCh8cByA"/>
              </a:rPr>
              <a:t>GanttProject</a:t>
            </a:r>
            <a:r>
              <a:rPr lang="fr-FR" sz="2400" dirty="0" smtClean="0"/>
              <a:t> </a:t>
            </a:r>
            <a:r>
              <a:rPr lang="fr-FR" sz="2000" dirty="0"/>
              <a:t>(l. libre) </a:t>
            </a:r>
            <a:r>
              <a:rPr lang="fr-FR" sz="2400" dirty="0" smtClean="0"/>
              <a:t>ou MS Project ou </a:t>
            </a:r>
            <a:r>
              <a:rPr lang="fr-FR" sz="2400" dirty="0" err="1" smtClean="0">
                <a:hlinkClick r:id="rId10"/>
              </a:rPr>
              <a:t>Gantter</a:t>
            </a:r>
            <a:r>
              <a:rPr lang="fr-FR" sz="2400" dirty="0" smtClean="0"/>
              <a:t> </a:t>
            </a:r>
            <a:r>
              <a:rPr lang="fr-FR" sz="2000" dirty="0" smtClean="0"/>
              <a:t>(cloud)</a:t>
            </a:r>
          </a:p>
        </p:txBody>
      </p:sp>
      <p:sp>
        <p:nvSpPr>
          <p:cNvPr id="5" name="Rectangle 4"/>
          <p:cNvSpPr/>
          <p:nvPr/>
        </p:nvSpPr>
        <p:spPr>
          <a:xfrm>
            <a:off x="506683" y="364326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676456" y="5521796"/>
            <a:ext cx="467544" cy="193204"/>
          </a:xfrm>
        </p:spPr>
        <p:txBody>
          <a:bodyPr/>
          <a:lstStyle/>
          <a:p>
            <a:fld id="{2722FC09-669E-4303-9395-F1086211962F}" type="slidenum">
              <a:rPr lang="fr-FR" smtClean="0"/>
              <a:pPr/>
              <a:t>73</a:t>
            </a:fld>
            <a:endParaRPr lang="fr-F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083">
                                            <p:txEl>
                                              <p:pRg st="2" end="2"/>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74083">
                                            <p:txEl>
                                              <p:pRg st="0" end="0"/>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74083">
                                            <p:txEl>
                                              <p:pRg st="1" end="1"/>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08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p:cNvSpPr txBox="1">
            <a:spLocks/>
          </p:cNvSpPr>
          <p:nvPr/>
        </p:nvSpPr>
        <p:spPr>
          <a:xfrm>
            <a:off x="2987040" y="1386417"/>
            <a:ext cx="6156960" cy="3937000"/>
          </a:xfrm>
          <a:prstGeom prst="rect">
            <a:avLst/>
          </a:prstGeom>
        </p:spPr>
        <p:txBody>
          <a:bodyPr/>
          <a:lstStyle>
            <a:lvl1pPr marL="342900" indent="-342900" algn="l" rtl="0" eaLnBrk="0" fontAlgn="base" hangingPunct="0">
              <a:spcBef>
                <a:spcPct val="20000"/>
              </a:spcBef>
              <a:spcAft>
                <a:spcPct val="0"/>
              </a:spcAft>
              <a:buClr>
                <a:srgbClr val="FF0000"/>
              </a:buClr>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defRPr>
            </a:lvl2pPr>
            <a:lvl3pPr marL="1143000" indent="-228600" algn="l" rtl="0" eaLnBrk="0" fontAlgn="base" hangingPunct="0">
              <a:spcBef>
                <a:spcPct val="20000"/>
              </a:spcBef>
              <a:spcAft>
                <a:spcPct val="0"/>
              </a:spcAft>
              <a:buClr>
                <a:srgbClr val="03059F"/>
              </a:buClr>
              <a:buChar char="•"/>
              <a:defRPr>
                <a:solidFill>
                  <a:schemeClr val="hlink"/>
                </a:solidFill>
                <a:latin typeface="+mn-lt"/>
              </a:defRPr>
            </a:lvl3pPr>
            <a:lvl4pPr marL="1600200" indent="-228600" algn="l" rtl="0" eaLnBrk="0" fontAlgn="base" hangingPunct="0">
              <a:spcBef>
                <a:spcPct val="20000"/>
              </a:spcBef>
              <a:spcAft>
                <a:spcPct val="0"/>
              </a:spcAft>
              <a:buClr>
                <a:schemeClr val="tx2"/>
              </a:buClr>
              <a:buChar char="–"/>
              <a:defRPr sz="1400">
                <a:solidFill>
                  <a:srgbClr val="006666"/>
                </a:solidFill>
                <a:latin typeface="+mn-lt"/>
              </a:defRPr>
            </a:lvl4pPr>
            <a:lvl5pPr marL="2057400" indent="-228600" algn="l" rtl="0" eaLnBrk="0" fontAlgn="base" hangingPunct="0">
              <a:spcBef>
                <a:spcPct val="20000"/>
              </a:spcBef>
              <a:spcAft>
                <a:spcPct val="0"/>
              </a:spcAft>
              <a:buChar char="»"/>
              <a:defRPr sz="1400">
                <a:solidFill>
                  <a:srgbClr val="660033"/>
                </a:solidFill>
                <a:latin typeface="+mn-lt"/>
              </a:defRPr>
            </a:lvl5pPr>
            <a:lvl6pPr marL="2514600" indent="-228600" algn="l" rtl="0" eaLnBrk="0" fontAlgn="base" hangingPunct="0">
              <a:spcBef>
                <a:spcPct val="20000"/>
              </a:spcBef>
              <a:spcAft>
                <a:spcPct val="0"/>
              </a:spcAft>
              <a:buChar char="»"/>
              <a:defRPr sz="1400">
                <a:solidFill>
                  <a:srgbClr val="660033"/>
                </a:solidFill>
                <a:latin typeface="+mn-lt"/>
              </a:defRPr>
            </a:lvl6pPr>
            <a:lvl7pPr marL="2971800" indent="-228600" algn="l" rtl="0" eaLnBrk="0" fontAlgn="base" hangingPunct="0">
              <a:spcBef>
                <a:spcPct val="20000"/>
              </a:spcBef>
              <a:spcAft>
                <a:spcPct val="0"/>
              </a:spcAft>
              <a:buChar char="»"/>
              <a:defRPr sz="1400">
                <a:solidFill>
                  <a:srgbClr val="660033"/>
                </a:solidFill>
                <a:latin typeface="+mn-lt"/>
              </a:defRPr>
            </a:lvl7pPr>
            <a:lvl8pPr marL="3429000" indent="-228600" algn="l" rtl="0" eaLnBrk="0" fontAlgn="base" hangingPunct="0">
              <a:spcBef>
                <a:spcPct val="20000"/>
              </a:spcBef>
              <a:spcAft>
                <a:spcPct val="0"/>
              </a:spcAft>
              <a:buChar char="»"/>
              <a:defRPr sz="1400">
                <a:solidFill>
                  <a:srgbClr val="660033"/>
                </a:solidFill>
                <a:latin typeface="+mn-lt"/>
              </a:defRPr>
            </a:lvl8pPr>
            <a:lvl9pPr marL="3886200" indent="-228600" algn="l" rtl="0" eaLnBrk="0" fontAlgn="base" hangingPunct="0">
              <a:spcBef>
                <a:spcPct val="20000"/>
              </a:spcBef>
              <a:spcAft>
                <a:spcPct val="0"/>
              </a:spcAft>
              <a:buChar char="»"/>
              <a:defRPr sz="1400">
                <a:solidFill>
                  <a:srgbClr val="660033"/>
                </a:solidFill>
                <a:latin typeface="+mn-lt"/>
              </a:defRPr>
            </a:lvl9pPr>
          </a:lstStyle>
          <a:p>
            <a:pPr marL="0" indent="0">
              <a:spcBef>
                <a:spcPts val="1200"/>
              </a:spcBef>
              <a:spcAft>
                <a:spcPts val="600"/>
              </a:spcAft>
              <a:buFontTx/>
              <a:buNone/>
            </a:pPr>
            <a:endParaRPr lang="fr-FR" dirty="0" smtClean="0"/>
          </a:p>
        </p:txBody>
      </p:sp>
      <p:sp>
        <p:nvSpPr>
          <p:cNvPr id="2" name="Titre 1"/>
          <p:cNvSpPr>
            <a:spLocks noGrp="1"/>
          </p:cNvSpPr>
          <p:nvPr>
            <p:ph type="title"/>
          </p:nvPr>
        </p:nvSpPr>
        <p:spPr/>
        <p:txBody>
          <a:bodyPr/>
          <a:lstStyle/>
          <a:p>
            <a:r>
              <a:rPr lang="fr-FR" dirty="0" smtClean="0"/>
              <a:t>Synthèse</a:t>
            </a:r>
            <a:endParaRPr lang="fr-FR" dirty="0"/>
          </a:p>
        </p:txBody>
      </p:sp>
      <p:sp>
        <p:nvSpPr>
          <p:cNvPr id="5" name="Espace réservé du numéro de diapositive 4"/>
          <p:cNvSpPr>
            <a:spLocks noGrp="1"/>
          </p:cNvSpPr>
          <p:nvPr>
            <p:ph type="sldNum" sz="quarter" idx="12"/>
          </p:nvPr>
        </p:nvSpPr>
        <p:spPr>
          <a:xfrm>
            <a:off x="8676456" y="5439834"/>
            <a:ext cx="467544" cy="275166"/>
          </a:xfrm>
        </p:spPr>
        <p:txBody>
          <a:bodyPr/>
          <a:lstStyle/>
          <a:p>
            <a:fld id="{2722FC09-669E-4303-9395-F1086211962F}" type="slidenum">
              <a:rPr lang="fr-FR" smtClean="0"/>
              <a:pPr/>
              <a:t>74</a:t>
            </a:fld>
            <a:endParaRPr lang="fr-FR" dirty="0"/>
          </a:p>
        </p:txBody>
      </p:sp>
      <p:grpSp>
        <p:nvGrpSpPr>
          <p:cNvPr id="6" name="Groupe 5"/>
          <p:cNvGrpSpPr/>
          <p:nvPr/>
        </p:nvGrpSpPr>
        <p:grpSpPr>
          <a:xfrm>
            <a:off x="3015707" y="908880"/>
            <a:ext cx="2831316" cy="2469289"/>
            <a:chOff x="2747992" y="-275063"/>
            <a:chExt cx="2210088" cy="2561064"/>
          </a:xfrm>
        </p:grpSpPr>
        <p:pic>
          <p:nvPicPr>
            <p:cNvPr id="7" name="Picture 2" descr="http://upload.wikimedia.org/wikipedia/commons/6/6c/Agile_Software_Development_method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992" y="-275063"/>
              <a:ext cx="2067847" cy="25610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2747992" y="2032000"/>
              <a:ext cx="2210088" cy="254000"/>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grpSp>
      <p:pic>
        <p:nvPicPr>
          <p:cNvPr id="9" name="Picture 2" descr="http://fc06.deviantart.net/fs70/i/2012/012/5/c/car_sketch_by_sarcoptess-d4m5mo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922" y="1168092"/>
            <a:ext cx="3238251" cy="19069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farm3.staticflickr.com/2365/1675419209_889b862ccd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1365" y="3694494"/>
            <a:ext cx="2276817" cy="14230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06683" y="300508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13" name="Rectangle 12"/>
          <p:cNvSpPr/>
          <p:nvPr/>
        </p:nvSpPr>
        <p:spPr>
          <a:xfrm>
            <a:off x="506683"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14" name="Rectangle 13"/>
          <p:cNvSpPr/>
          <p:nvPr/>
        </p:nvSpPr>
        <p:spPr>
          <a:xfrm>
            <a:off x="506683" y="364326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06972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p:cNvSpPr txBox="1">
            <a:spLocks/>
          </p:cNvSpPr>
          <p:nvPr/>
        </p:nvSpPr>
        <p:spPr>
          <a:xfrm>
            <a:off x="2987040" y="1386417"/>
            <a:ext cx="6156960" cy="3937000"/>
          </a:xfrm>
          <a:prstGeom prst="rect">
            <a:avLst/>
          </a:prstGeom>
        </p:spPr>
        <p:txBody>
          <a:bodyPr/>
          <a:lstStyle>
            <a:lvl1pPr marL="342900" indent="-342900" algn="l" rtl="0" eaLnBrk="0" fontAlgn="base" hangingPunct="0">
              <a:spcBef>
                <a:spcPct val="20000"/>
              </a:spcBef>
              <a:spcAft>
                <a:spcPct val="0"/>
              </a:spcAft>
              <a:buClr>
                <a:srgbClr val="FF0000"/>
              </a:buClr>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defRPr>
            </a:lvl2pPr>
            <a:lvl3pPr marL="1143000" indent="-228600" algn="l" rtl="0" eaLnBrk="0" fontAlgn="base" hangingPunct="0">
              <a:spcBef>
                <a:spcPct val="20000"/>
              </a:spcBef>
              <a:spcAft>
                <a:spcPct val="0"/>
              </a:spcAft>
              <a:buClr>
                <a:srgbClr val="03059F"/>
              </a:buClr>
              <a:buChar char="•"/>
              <a:defRPr>
                <a:solidFill>
                  <a:schemeClr val="hlink"/>
                </a:solidFill>
                <a:latin typeface="+mn-lt"/>
              </a:defRPr>
            </a:lvl3pPr>
            <a:lvl4pPr marL="1600200" indent="-228600" algn="l" rtl="0" eaLnBrk="0" fontAlgn="base" hangingPunct="0">
              <a:spcBef>
                <a:spcPct val="20000"/>
              </a:spcBef>
              <a:spcAft>
                <a:spcPct val="0"/>
              </a:spcAft>
              <a:buClr>
                <a:schemeClr val="tx2"/>
              </a:buClr>
              <a:buChar char="–"/>
              <a:defRPr sz="1400">
                <a:solidFill>
                  <a:srgbClr val="006666"/>
                </a:solidFill>
                <a:latin typeface="+mn-lt"/>
              </a:defRPr>
            </a:lvl4pPr>
            <a:lvl5pPr marL="2057400" indent="-228600" algn="l" rtl="0" eaLnBrk="0" fontAlgn="base" hangingPunct="0">
              <a:spcBef>
                <a:spcPct val="20000"/>
              </a:spcBef>
              <a:spcAft>
                <a:spcPct val="0"/>
              </a:spcAft>
              <a:buChar char="»"/>
              <a:defRPr sz="1400">
                <a:solidFill>
                  <a:srgbClr val="660033"/>
                </a:solidFill>
                <a:latin typeface="+mn-lt"/>
              </a:defRPr>
            </a:lvl5pPr>
            <a:lvl6pPr marL="2514600" indent="-228600" algn="l" rtl="0" eaLnBrk="0" fontAlgn="base" hangingPunct="0">
              <a:spcBef>
                <a:spcPct val="20000"/>
              </a:spcBef>
              <a:spcAft>
                <a:spcPct val="0"/>
              </a:spcAft>
              <a:buChar char="»"/>
              <a:defRPr sz="1400">
                <a:solidFill>
                  <a:srgbClr val="660033"/>
                </a:solidFill>
                <a:latin typeface="+mn-lt"/>
              </a:defRPr>
            </a:lvl6pPr>
            <a:lvl7pPr marL="2971800" indent="-228600" algn="l" rtl="0" eaLnBrk="0" fontAlgn="base" hangingPunct="0">
              <a:spcBef>
                <a:spcPct val="20000"/>
              </a:spcBef>
              <a:spcAft>
                <a:spcPct val="0"/>
              </a:spcAft>
              <a:buChar char="»"/>
              <a:defRPr sz="1400">
                <a:solidFill>
                  <a:srgbClr val="660033"/>
                </a:solidFill>
                <a:latin typeface="+mn-lt"/>
              </a:defRPr>
            </a:lvl7pPr>
            <a:lvl8pPr marL="3429000" indent="-228600" algn="l" rtl="0" eaLnBrk="0" fontAlgn="base" hangingPunct="0">
              <a:spcBef>
                <a:spcPct val="20000"/>
              </a:spcBef>
              <a:spcAft>
                <a:spcPct val="0"/>
              </a:spcAft>
              <a:buChar char="»"/>
              <a:defRPr sz="1400">
                <a:solidFill>
                  <a:srgbClr val="660033"/>
                </a:solidFill>
                <a:latin typeface="+mn-lt"/>
              </a:defRPr>
            </a:lvl8pPr>
            <a:lvl9pPr marL="3886200" indent="-228600" algn="l" rtl="0" eaLnBrk="0" fontAlgn="base" hangingPunct="0">
              <a:spcBef>
                <a:spcPct val="20000"/>
              </a:spcBef>
              <a:spcAft>
                <a:spcPct val="0"/>
              </a:spcAft>
              <a:buChar char="»"/>
              <a:defRPr sz="1400">
                <a:solidFill>
                  <a:srgbClr val="660033"/>
                </a:solidFill>
                <a:latin typeface="+mn-lt"/>
              </a:defRPr>
            </a:lvl9pPr>
          </a:lstStyle>
          <a:p>
            <a:pPr marL="0" indent="0">
              <a:spcBef>
                <a:spcPts val="1200"/>
              </a:spcBef>
              <a:spcAft>
                <a:spcPts val="600"/>
              </a:spcAft>
              <a:buFontTx/>
              <a:buNone/>
            </a:pPr>
            <a:endParaRPr lang="fr-FR" dirty="0" smtClean="0"/>
          </a:p>
        </p:txBody>
      </p:sp>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2736253" y="985292"/>
            <a:ext cx="6173195" cy="3937000"/>
          </a:xfrm>
        </p:spPr>
        <p:txBody>
          <a:bodyPr>
            <a:normAutofit fontScale="92500" lnSpcReduction="20000"/>
          </a:bodyPr>
          <a:lstStyle/>
          <a:p>
            <a:pPr>
              <a:buNone/>
            </a:pPr>
            <a:r>
              <a:rPr lang="fr-FR" sz="2400" dirty="0"/>
              <a:t>Pour aller plus loin, références sur les </a:t>
            </a:r>
            <a:r>
              <a:rPr lang="fr-FR" sz="2400" dirty="0">
                <a:hlinkClick r:id="rId3"/>
              </a:rPr>
              <a:t>notes partagées</a:t>
            </a:r>
            <a:endParaRPr lang="fr-FR" sz="2400" dirty="0"/>
          </a:p>
          <a:p>
            <a:pPr>
              <a:buNone/>
            </a:pPr>
            <a:endParaRPr lang="fr-FR" sz="2000" dirty="0">
              <a:solidFill>
                <a:prstClr val="black"/>
              </a:solidFill>
            </a:endParaRPr>
          </a:p>
          <a:p>
            <a:pPr marL="0" indent="0">
              <a:buNone/>
            </a:pPr>
            <a:r>
              <a:rPr lang="fr-FR" dirty="0">
                <a:hlinkClick r:id="rId4"/>
              </a:rPr>
              <a:t>Fiches pratiques de gestion de projet</a:t>
            </a:r>
            <a:r>
              <a:rPr lang="fr-FR" dirty="0"/>
              <a:t> </a:t>
            </a:r>
          </a:p>
          <a:p>
            <a:pPr lvl="2"/>
            <a:r>
              <a:rPr lang="fr-FR" dirty="0"/>
              <a:t>Modèle de compte-rendu de réunion</a:t>
            </a:r>
          </a:p>
          <a:p>
            <a:pPr lvl="2"/>
            <a:r>
              <a:rPr lang="fr-FR" dirty="0"/>
              <a:t>Exemple de </a:t>
            </a:r>
            <a:r>
              <a:rPr lang="fr-FR" dirty="0" err="1"/>
              <a:t>Todo</a:t>
            </a:r>
            <a:r>
              <a:rPr lang="fr-FR" dirty="0"/>
              <a:t> List</a:t>
            </a:r>
          </a:p>
          <a:p>
            <a:pPr lvl="2"/>
            <a:r>
              <a:rPr lang="fr-FR" dirty="0"/>
              <a:t>Check-list : efficacité d'une réunion</a:t>
            </a:r>
          </a:p>
          <a:p>
            <a:pPr lvl="2"/>
            <a:r>
              <a:rPr lang="fr-FR" dirty="0"/>
              <a:t>Tableau de Gestion des risques d'un projet</a:t>
            </a:r>
          </a:p>
          <a:p>
            <a:pPr lvl="2"/>
            <a:r>
              <a:rPr lang="fr-FR" dirty="0"/>
              <a:t>Plan de valorisation de projet</a:t>
            </a:r>
          </a:p>
          <a:p>
            <a:pPr lvl="2"/>
            <a:r>
              <a:rPr lang="fr-FR" dirty="0"/>
              <a:t>Cahier des charges et diagramme d’analyse fonctionnelle</a:t>
            </a:r>
          </a:p>
          <a:p>
            <a:pPr algn="ctr">
              <a:buNone/>
            </a:pPr>
            <a:endParaRPr lang="fr-FR" sz="2000" dirty="0"/>
          </a:p>
        </p:txBody>
      </p:sp>
      <p:sp>
        <p:nvSpPr>
          <p:cNvPr id="5" name="Espace réservé du numéro de diapositive 4"/>
          <p:cNvSpPr>
            <a:spLocks noGrp="1"/>
          </p:cNvSpPr>
          <p:nvPr>
            <p:ph type="sldNum" sz="quarter" idx="12"/>
          </p:nvPr>
        </p:nvSpPr>
        <p:spPr>
          <a:xfrm>
            <a:off x="8676456" y="5439834"/>
            <a:ext cx="448224" cy="275166"/>
          </a:xfrm>
        </p:spPr>
        <p:txBody>
          <a:bodyPr/>
          <a:lstStyle/>
          <a:p>
            <a:fld id="{2722FC09-669E-4303-9395-F1086211962F}" type="slidenum">
              <a:rPr lang="fr-FR" smtClean="0"/>
              <a:pPr/>
              <a:t>75</a:t>
            </a:fld>
            <a:endParaRPr lang="fr-FR" dirty="0"/>
          </a:p>
        </p:txBody>
      </p:sp>
      <p:grpSp>
        <p:nvGrpSpPr>
          <p:cNvPr id="8" name="Group 9"/>
          <p:cNvGrpSpPr/>
          <p:nvPr/>
        </p:nvGrpSpPr>
        <p:grpSpPr>
          <a:xfrm>
            <a:off x="5076056" y="4976943"/>
            <a:ext cx="1678195" cy="688869"/>
            <a:chOff x="4260027" y="4608090"/>
            <a:chExt cx="1678195" cy="688869"/>
          </a:xfrm>
        </p:grpSpPr>
        <p:pic>
          <p:nvPicPr>
            <p:cNvPr id="9"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1" name="TextBox 11"/>
            <p:cNvSpPr txBox="1"/>
            <p:nvPr/>
          </p:nvSpPr>
          <p:spPr>
            <a:xfrm>
              <a:off x="5036968" y="4752106"/>
              <a:ext cx="901254" cy="461665"/>
            </a:xfrm>
            <a:prstGeom prst="rect">
              <a:avLst/>
            </a:prstGeom>
            <a:noFill/>
          </p:spPr>
          <p:txBody>
            <a:bodyPr wrap="square" rtlCol="0">
              <a:spAutoFit/>
            </a:bodyPr>
            <a:lstStyle/>
            <a:p>
              <a:r>
                <a:rPr lang="en-US" sz="2400" b="1" dirty="0" smtClean="0">
                  <a:solidFill>
                    <a:srgbClr val="000000"/>
                  </a:solidFill>
                </a:rPr>
                <a:t>Quiz</a:t>
              </a:r>
              <a:endParaRPr lang="en-US" sz="2400" b="1" dirty="0">
                <a:solidFill>
                  <a:srgbClr val="000000"/>
                </a:solidFill>
              </a:endParaRPr>
            </a:p>
          </p:txBody>
        </p:sp>
      </p:grpSp>
    </p:spTree>
    <p:extLst>
      <p:ext uri="{BB962C8B-B14F-4D97-AF65-F5344CB8AC3E}">
        <p14:creationId xmlns:p14="http://schemas.microsoft.com/office/powerpoint/2010/main" val="1669028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a:xfrm>
            <a:off x="2714000" y="1849388"/>
            <a:ext cx="6313582" cy="571500"/>
          </a:xfrm>
        </p:spPr>
        <p:txBody>
          <a:bodyPr>
            <a:normAutofit fontScale="90000"/>
          </a:bodyPr>
          <a:lstStyle/>
          <a:p>
            <a:r>
              <a:rPr lang="fr-FR" dirty="0" smtClean="0"/>
              <a:t>Merci de votre attention !</a:t>
            </a:r>
            <a:br>
              <a:rPr lang="fr-FR" dirty="0" smtClean="0"/>
            </a:br>
            <a:r>
              <a:rPr lang="fr-FR" dirty="0" smtClean="0"/>
              <a:t/>
            </a:r>
            <a:br>
              <a:rPr lang="fr-FR" dirty="0" smtClean="0"/>
            </a:br>
            <a:r>
              <a:rPr lang="fr-FR" dirty="0" smtClean="0">
                <a:hlinkClick r:id="rId3"/>
              </a:rPr>
              <a:t>http://gestiondeprojet.pm</a:t>
            </a:r>
            <a:r>
              <a:rPr lang="fr-FR" dirty="0" smtClean="0"/>
              <a:t/>
            </a:r>
            <a:br>
              <a:rPr lang="fr-FR" dirty="0" smtClean="0"/>
            </a:br>
            <a:endParaRPr lang="fr-FR" dirty="0" smtClean="0"/>
          </a:p>
        </p:txBody>
      </p:sp>
      <p:sp>
        <p:nvSpPr>
          <p:cNvPr id="3" name="TextBox 7"/>
          <p:cNvSpPr txBox="1"/>
          <p:nvPr/>
        </p:nvSpPr>
        <p:spPr>
          <a:xfrm>
            <a:off x="2689200" y="3577580"/>
            <a:ext cx="6131272" cy="2123658"/>
          </a:xfrm>
          <a:prstGeom prst="rect">
            <a:avLst/>
          </a:prstGeom>
          <a:noFill/>
        </p:spPr>
        <p:txBody>
          <a:bodyPr wrap="square" rtlCol="0">
            <a:spAutoFit/>
          </a:bodyPr>
          <a:lstStyle/>
          <a:p>
            <a:r>
              <a:rPr lang="fr-FR" sz="1200" b="1" dirty="0">
                <a:latin typeface="Calibri" panose="020F0502020204030204" pitchFamily="34" charset="0"/>
              </a:rPr>
              <a:t>Version 1 (</a:t>
            </a:r>
            <a:r>
              <a:rPr lang="fr-FR" sz="1200" b="1" dirty="0" smtClean="0">
                <a:latin typeface="Calibri" panose="020F0502020204030204" pitchFamily="34" charset="0"/>
              </a:rPr>
              <a:t>08/1999) </a:t>
            </a:r>
            <a:r>
              <a:rPr lang="fr-FR" sz="1200" dirty="0">
                <a:latin typeface="Calibri" panose="020F0502020204030204" pitchFamily="34" charset="0"/>
              </a:rPr>
              <a:t>(</a:t>
            </a:r>
            <a:r>
              <a:rPr lang="fr-FR" sz="1200" dirty="0">
                <a:latin typeface="Calibri" panose="020F0502020204030204" pitchFamily="34" charset="0"/>
                <a:hlinkClick r:id="rId4"/>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smtClean="0">
                <a:latin typeface="Calibri" panose="020F0502020204030204" pitchFamily="34" charset="0"/>
              </a:rPr>
              <a:t>Auteur </a:t>
            </a:r>
            <a:r>
              <a:rPr lang="fr-FR" sz="1200" dirty="0">
                <a:latin typeface="Calibri" panose="020F0502020204030204" pitchFamily="34" charset="0"/>
              </a:rPr>
              <a:t>: Rémi </a:t>
            </a:r>
            <a:r>
              <a:rPr lang="fr-FR" sz="1200" dirty="0" smtClean="0">
                <a:latin typeface="Calibri" panose="020F0502020204030204" pitchFamily="34" charset="0"/>
              </a:rPr>
              <a:t>BACHELET</a:t>
            </a:r>
          </a:p>
          <a:p>
            <a:r>
              <a:rPr lang="fr-FR" sz="1200" b="1" dirty="0">
                <a:latin typeface="Calibri" panose="020F0502020204030204" pitchFamily="34" charset="0"/>
              </a:rPr>
              <a:t>Version </a:t>
            </a:r>
            <a:r>
              <a:rPr lang="fr-FR" sz="1200" b="1" dirty="0" smtClean="0">
                <a:latin typeface="Calibri" panose="020F0502020204030204" pitchFamily="34" charset="0"/>
              </a:rPr>
              <a:t>2 </a:t>
            </a:r>
            <a:r>
              <a:rPr lang="fr-FR" sz="1200" b="1" dirty="0">
                <a:latin typeface="Calibri" panose="020F0502020204030204" pitchFamily="34" charset="0"/>
              </a:rPr>
              <a:t>(</a:t>
            </a:r>
            <a:r>
              <a:rPr lang="fr-FR" sz="1200" b="1" dirty="0" smtClean="0">
                <a:latin typeface="Calibri" panose="020F0502020204030204" pitchFamily="34" charset="0"/>
              </a:rPr>
              <a:t>08/2004) </a:t>
            </a:r>
            <a:r>
              <a:rPr lang="fr-FR" sz="1200" dirty="0">
                <a:latin typeface="Calibri" panose="020F0502020204030204" pitchFamily="34" charset="0"/>
              </a:rPr>
              <a:t>(</a:t>
            </a:r>
            <a:r>
              <a:rPr lang="fr-FR" sz="1200" dirty="0">
                <a:latin typeface="Calibri" panose="020F0502020204030204" pitchFamily="34" charset="0"/>
                <a:hlinkClick r:id="rId5"/>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a:latin typeface="Calibri" panose="020F0502020204030204" pitchFamily="34" charset="0"/>
              </a:rPr>
              <a:t>Auteur : Rémi </a:t>
            </a:r>
            <a:r>
              <a:rPr lang="fr-FR" sz="1200" dirty="0" smtClean="0">
                <a:latin typeface="Calibri" panose="020F0502020204030204" pitchFamily="34" charset="0"/>
              </a:rPr>
              <a:t>BACHELET</a:t>
            </a:r>
            <a:endParaRPr lang="fr-FR" sz="1200" dirty="0">
              <a:latin typeface="Calibri" panose="020F0502020204030204" pitchFamily="34" charset="0"/>
            </a:endParaRPr>
          </a:p>
          <a:p>
            <a:r>
              <a:rPr lang="fr-FR" sz="1200" b="1" dirty="0" smtClean="0">
                <a:latin typeface="Calibri" panose="020F0502020204030204" pitchFamily="34" charset="0"/>
              </a:rPr>
              <a:t>Version </a:t>
            </a:r>
            <a:r>
              <a:rPr lang="fr-FR" sz="1200" b="1" dirty="0">
                <a:latin typeface="Calibri" panose="020F0502020204030204" pitchFamily="34" charset="0"/>
              </a:rPr>
              <a:t>3</a:t>
            </a:r>
            <a:r>
              <a:rPr lang="fr-FR" sz="1200" b="1" dirty="0" smtClean="0">
                <a:latin typeface="Calibri" panose="020F0502020204030204" pitchFamily="34" charset="0"/>
              </a:rPr>
              <a:t> (03/2013) </a:t>
            </a:r>
            <a:r>
              <a:rPr lang="fr-FR" sz="1200" dirty="0">
                <a:latin typeface="Calibri" panose="020F0502020204030204" pitchFamily="34" charset="0"/>
              </a:rPr>
              <a:t>(lien)</a:t>
            </a:r>
            <a:endParaRPr lang="fr-FR" sz="1200" b="1" dirty="0" smtClean="0">
              <a:latin typeface="Calibri" panose="020F0502020204030204" pitchFamily="34" charset="0"/>
            </a:endParaRPr>
          </a:p>
          <a:p>
            <a:pPr marL="642352" lvl="1" indent="-285750">
              <a:buFont typeface="Arial" panose="020B0604020202020204" pitchFamily="34" charset="0"/>
              <a:buChar char="•"/>
            </a:pPr>
            <a:r>
              <a:rPr lang="fr-FR" sz="1200" dirty="0" smtClean="0">
                <a:latin typeface="Calibri" panose="020F0502020204030204" pitchFamily="34" charset="0"/>
              </a:rPr>
              <a:t>Auteur/mise en forme : Rémi BACHELET</a:t>
            </a:r>
          </a:p>
          <a:p>
            <a:pPr marL="642352" lvl="1" indent="-285750">
              <a:buFont typeface="Arial" panose="020B0604020202020204" pitchFamily="34" charset="0"/>
              <a:buChar char="•"/>
            </a:pPr>
            <a:r>
              <a:rPr lang="fr-FR" sz="1200" dirty="0" smtClean="0">
                <a:latin typeface="Calibri" panose="020F0502020204030204" pitchFamily="34" charset="0"/>
              </a:rPr>
              <a:t>Mise en forme : Matthieu CISEL</a:t>
            </a:r>
          </a:p>
          <a:p>
            <a:r>
              <a:rPr lang="fr-FR" sz="1200" b="1" dirty="0" smtClean="0">
                <a:latin typeface="Calibri" panose="020F0502020204030204" pitchFamily="34" charset="0"/>
              </a:rPr>
              <a:t>Version </a:t>
            </a:r>
            <a:r>
              <a:rPr lang="fr-FR" sz="1200" b="1" dirty="0">
                <a:latin typeface="Calibri" panose="020F0502020204030204" pitchFamily="34" charset="0"/>
              </a:rPr>
              <a:t>3</a:t>
            </a:r>
            <a:r>
              <a:rPr lang="fr-FR" sz="1200" b="1" dirty="0" smtClean="0">
                <a:latin typeface="Calibri" panose="020F0502020204030204" pitchFamily="34" charset="0"/>
              </a:rPr>
              <a:t> (10/2014) </a:t>
            </a:r>
            <a:r>
              <a:rPr lang="fr-FR" sz="1200" dirty="0">
                <a:latin typeface="Calibri" panose="020F0502020204030204" pitchFamily="34" charset="0"/>
              </a:rPr>
              <a:t>(</a:t>
            </a:r>
            <a:r>
              <a:rPr lang="fr-FR" sz="1200" dirty="0">
                <a:latin typeface="Calibri" panose="020F0502020204030204" pitchFamily="34" charset="0"/>
                <a:hlinkClick r:id="rId6"/>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a:latin typeface="Calibri" panose="020F0502020204030204" pitchFamily="34" charset="0"/>
              </a:rPr>
              <a:t>Auteur/mise en forme </a:t>
            </a:r>
            <a:r>
              <a:rPr lang="fr-FR" sz="1200" dirty="0" smtClean="0">
                <a:latin typeface="Calibri" panose="020F0502020204030204" pitchFamily="34" charset="0"/>
              </a:rPr>
              <a:t>: Rémi BACHELET</a:t>
            </a:r>
          </a:p>
          <a:p>
            <a:pPr marL="642352" lvl="1" indent="-285750">
              <a:buFont typeface="Arial" panose="020B0604020202020204" pitchFamily="34" charset="0"/>
              <a:buChar char="•"/>
            </a:pPr>
            <a:r>
              <a:rPr lang="fr-FR" sz="1200" dirty="0" smtClean="0">
                <a:latin typeface="Calibri" panose="020F0502020204030204" pitchFamily="34" charset="0"/>
              </a:rPr>
              <a:t>Aide mise </a:t>
            </a:r>
            <a:r>
              <a:rPr lang="fr-FR" sz="1200" dirty="0">
                <a:latin typeface="Calibri" panose="020F0502020204030204" pitchFamily="34" charset="0"/>
              </a:rPr>
              <a:t>en forme : </a:t>
            </a:r>
            <a:r>
              <a:rPr lang="fr-FR" sz="1200" dirty="0" err="1">
                <a:latin typeface="Calibri" panose="020F0502020204030204" pitchFamily="34" charset="0"/>
              </a:rPr>
              <a:t>Nandrianina</a:t>
            </a:r>
            <a:r>
              <a:rPr lang="fr-FR" sz="1200" dirty="0">
                <a:latin typeface="Calibri" panose="020F0502020204030204" pitchFamily="34" charset="0"/>
              </a:rPr>
              <a:t> ANDRIANARISON </a:t>
            </a:r>
            <a:r>
              <a:rPr lang="fr-FR" sz="1200" dirty="0" smtClean="0">
                <a:latin typeface="Calibri" panose="020F0502020204030204" pitchFamily="34" charset="0"/>
              </a:rPr>
              <a:t>– AMADOU, </a:t>
            </a:r>
            <a:r>
              <a:rPr lang="fr-FR" sz="1200" dirty="0" err="1" smtClean="0">
                <a:latin typeface="Calibri" panose="020F0502020204030204" pitchFamily="34" charset="0"/>
              </a:rPr>
              <a:t>Bich</a:t>
            </a:r>
            <a:r>
              <a:rPr lang="fr-FR" sz="1200" dirty="0" smtClean="0">
                <a:latin typeface="Calibri" panose="020F0502020204030204" pitchFamily="34" charset="0"/>
              </a:rPr>
              <a:t> </a:t>
            </a:r>
            <a:r>
              <a:rPr lang="fr-FR" sz="1200" dirty="0">
                <a:latin typeface="Calibri" panose="020F0502020204030204" pitchFamily="34" charset="0"/>
              </a:rPr>
              <a:t>Van </a:t>
            </a:r>
            <a:r>
              <a:rPr lang="fr-FR" sz="1200" dirty="0" smtClean="0">
                <a:latin typeface="Calibri" panose="020F0502020204030204" pitchFamily="34" charset="0"/>
              </a:rPr>
              <a:t>HOANG, Amaury VAN ESPEN, Ghislaine PARA</a:t>
            </a:r>
          </a:p>
        </p:txBody>
      </p:sp>
    </p:spTree>
    <p:extLst>
      <p:ext uri="{BB962C8B-B14F-4D97-AF65-F5344CB8AC3E}">
        <p14:creationId xmlns:p14="http://schemas.microsoft.com/office/powerpoint/2010/main" val="4113660914"/>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6"/>
          <p:cNvSpPr txBox="1">
            <a:spLocks noChangeArrowheads="1"/>
          </p:cNvSpPr>
          <p:nvPr/>
        </p:nvSpPr>
        <p:spPr>
          <a:xfrm>
            <a:off x="3254772" y="4347083"/>
            <a:ext cx="4436368" cy="42004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800" b="1" i="0" u="none" strike="noStrike" kern="1200" cap="none" spc="0" normalizeH="0" baseline="0" noProof="0" dirty="0" smtClean="0">
              <a:ln>
                <a:noFill/>
              </a:ln>
              <a:solidFill>
                <a:srgbClr val="FF9900"/>
              </a:solidFill>
              <a:effectLst/>
              <a:uLnTx/>
              <a:uFillTx/>
              <a:latin typeface="Calibri" pitchFamily="34" charset="0"/>
              <a:ea typeface="+mj-ea"/>
              <a:cs typeface="+mj-cs"/>
            </a:endParaRPr>
          </a:p>
        </p:txBody>
      </p:sp>
      <p:sp>
        <p:nvSpPr>
          <p:cNvPr id="4" name="Sous-titre 3"/>
          <p:cNvSpPr>
            <a:spLocks noGrp="1"/>
          </p:cNvSpPr>
          <p:nvPr>
            <p:ph type="subTitle" idx="13"/>
          </p:nvPr>
        </p:nvSpPr>
        <p:spPr>
          <a:xfrm>
            <a:off x="2587520" y="4945732"/>
            <a:ext cx="6573600" cy="483120"/>
          </a:xfrm>
        </p:spPr>
        <p:txBody>
          <a:bodyPr>
            <a:normAutofit fontScale="92500" lnSpcReduction="10000"/>
          </a:bodyPr>
          <a:lstStyle/>
          <a:p>
            <a:r>
              <a:rPr lang="fr-FR" dirty="0" smtClean="0">
                <a:solidFill>
                  <a:schemeClr val="accent4">
                    <a:lumMod val="50000"/>
                  </a:schemeClr>
                </a:solidFill>
              </a:rPr>
              <a:t>Outils de planification</a:t>
            </a:r>
            <a:r>
              <a:rPr lang="fr-FR" dirty="0">
                <a:solidFill>
                  <a:schemeClr val="accent4">
                    <a:lumMod val="50000"/>
                  </a:schemeClr>
                </a:solidFill>
              </a:rPr>
              <a:t> </a:t>
            </a:r>
            <a:r>
              <a:rPr lang="fr-FR" dirty="0" smtClean="0">
                <a:solidFill>
                  <a:schemeClr val="accent4">
                    <a:lumMod val="50000"/>
                  </a:schemeClr>
                </a:solidFill>
              </a:rPr>
              <a:t>et de pilotage</a:t>
            </a:r>
            <a:endParaRPr lang="fr-FR" dirty="0">
              <a:solidFill>
                <a:schemeClr val="accent4">
                  <a:lumMod val="50000"/>
                </a:schemeClr>
              </a:solidFill>
            </a:endParaRPr>
          </a:p>
        </p:txBody>
      </p:sp>
      <p:sp>
        <p:nvSpPr>
          <p:cNvPr id="2" name="Titre 1"/>
          <p:cNvSpPr>
            <a:spLocks noGrp="1"/>
          </p:cNvSpPr>
          <p:nvPr>
            <p:ph type="title"/>
          </p:nvPr>
        </p:nvSpPr>
        <p:spPr/>
        <p:txBody>
          <a:bodyPr/>
          <a:lstStyle/>
          <a:p>
            <a:r>
              <a:rPr lang="fr-FR" dirty="0" smtClean="0"/>
              <a:t>Gestion de projet</a:t>
            </a:r>
            <a:endParaRPr lang="fr-FR" dirty="0"/>
          </a:p>
        </p:txBody>
      </p:sp>
      <p:cxnSp>
        <p:nvCxnSpPr>
          <p:cNvPr id="5" name="Connecteur droit 4"/>
          <p:cNvCxnSpPr/>
          <p:nvPr/>
        </p:nvCxnSpPr>
        <p:spPr>
          <a:xfrm flipV="1">
            <a:off x="3254772" y="4729707"/>
            <a:ext cx="5349676" cy="1"/>
          </a:xfrm>
          <a:prstGeom prst="line">
            <a:avLst/>
          </a:prstGeom>
          <a:ln w="38100">
            <a:solidFill>
              <a:srgbClr val="B25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50358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908" y="1497002"/>
            <a:ext cx="3946292" cy="3197639"/>
          </a:xfrm>
          <a:prstGeom prst="rect">
            <a:avLst/>
          </a:prstGeom>
        </p:spPr>
      </p:pic>
      <p:sp>
        <p:nvSpPr>
          <p:cNvPr id="11" name="Titre 3"/>
          <p:cNvSpPr>
            <a:spLocks noGrp="1"/>
          </p:cNvSpPr>
          <p:nvPr>
            <p:ph type="title"/>
          </p:nvPr>
        </p:nvSpPr>
        <p:spPr/>
        <p:txBody>
          <a:bodyPr/>
          <a:lstStyle/>
          <a:p>
            <a:r>
              <a:rPr lang="fr-FR" dirty="0"/>
              <a:t>Outils de planification et de pilotage</a:t>
            </a:r>
          </a:p>
        </p:txBody>
      </p:sp>
      <p:sp>
        <p:nvSpPr>
          <p:cNvPr id="5" name="Rectangle 4"/>
          <p:cNvSpPr/>
          <p:nvPr/>
        </p:nvSpPr>
        <p:spPr>
          <a:xfrm>
            <a:off x="7559041" y="5443885"/>
            <a:ext cx="1549378" cy="253916"/>
          </a:xfrm>
          <a:prstGeom prst="rect">
            <a:avLst/>
          </a:prstGeom>
          <a:solidFill>
            <a:schemeClr val="bg1"/>
          </a:solidFill>
        </p:spPr>
        <p:txBody>
          <a:bodyPr wrap="square">
            <a:spAutoFit/>
          </a:bodyPr>
          <a:lstStyle/>
          <a:p>
            <a:pPr algn="r"/>
            <a:r>
              <a:rPr lang="fr-FR" sz="1050" dirty="0" smtClean="0">
                <a:solidFill>
                  <a:srgbClr val="000000"/>
                </a:solidFill>
                <a:hlinkClick r:id="rId4"/>
              </a:rPr>
              <a:t>photo : domaine public</a:t>
            </a:r>
            <a:endParaRPr lang="fr-FR" sz="1000" dirty="0">
              <a:solidFill>
                <a:srgbClr val="000000"/>
              </a:solidFill>
            </a:endParaRPr>
          </a:p>
        </p:txBody>
      </p:sp>
      <p:sp>
        <p:nvSpPr>
          <p:cNvPr id="8" name="Text Box 4"/>
          <p:cNvSpPr txBox="1">
            <a:spLocks noChangeArrowheads="1"/>
          </p:cNvSpPr>
          <p:nvPr/>
        </p:nvSpPr>
        <p:spPr bwMode="auto">
          <a:xfrm>
            <a:off x="2571736" y="4895467"/>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4">
                    <a:lumMod val="75000"/>
                  </a:schemeClr>
                </a:solidFill>
                <a:effectLst/>
                <a:latin typeface="Calibri" pitchFamily="34" charset="0"/>
              </a:rPr>
              <a:t>Périmètre du projet</a:t>
            </a:r>
            <a:endParaRPr lang="en-GB" sz="2800" b="1" dirty="0">
              <a:solidFill>
                <a:schemeClr val="accent4">
                  <a:lumMod val="75000"/>
                </a:schemeClr>
              </a:solidFill>
              <a:effectLst/>
              <a:latin typeface="Calibri" pitchFamily="34" charset="0"/>
            </a:endParaRPr>
          </a:p>
        </p:txBody>
      </p:sp>
      <p:sp>
        <p:nvSpPr>
          <p:cNvPr id="9" name="Rectangle 3"/>
          <p:cNvSpPr txBox="1">
            <a:spLocks noChangeArrowheads="1"/>
          </p:cNvSpPr>
          <p:nvPr/>
        </p:nvSpPr>
        <p:spPr>
          <a:xfrm>
            <a:off x="2565400" y="826823"/>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tx2">
                    <a:lumMod val="75000"/>
                  </a:schemeClr>
                </a:solidFill>
                <a:effectLst/>
                <a:uLnTx/>
                <a:uFillTx/>
                <a:latin typeface="Calibri" pitchFamily="34" charset="0"/>
                <a:ea typeface="+mj-ea"/>
                <a:cs typeface="+mj-cs"/>
              </a:rPr>
              <a:t>1</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fr-FR" dirty="0" smtClean="0"/>
              <a:t>Définir l’objectif à atteindre : le cahier des charges fonctionnel</a:t>
            </a:r>
          </a:p>
        </p:txBody>
      </p:sp>
      <p:sp>
        <p:nvSpPr>
          <p:cNvPr id="241667" name="Rectangle 3"/>
          <p:cNvSpPr>
            <a:spLocks noGrp="1" noChangeArrowheads="1"/>
          </p:cNvSpPr>
          <p:nvPr>
            <p:ph idx="1"/>
          </p:nvPr>
        </p:nvSpPr>
        <p:spPr>
          <a:xfrm>
            <a:off x="2843810" y="985292"/>
            <a:ext cx="6173195" cy="4221708"/>
          </a:xfrm>
        </p:spPr>
        <p:txBody>
          <a:bodyPr>
            <a:normAutofit/>
          </a:bodyPr>
          <a:lstStyle/>
          <a:p>
            <a:r>
              <a:rPr lang="fr-FR" sz="2400" dirty="0" smtClean="0"/>
              <a:t>A qui/quoi sert le projet ?</a:t>
            </a:r>
          </a:p>
          <a:p>
            <a:pPr lvl="1"/>
            <a:r>
              <a:rPr lang="fr-FR" sz="2000" dirty="0" smtClean="0"/>
              <a:t>On pense, non en termes de solutions mais de besoins (</a:t>
            </a:r>
            <a:r>
              <a:rPr lang="fr-FR" sz="2000" i="1" dirty="0" smtClean="0"/>
              <a:t>analyse fonctionnelle externe</a:t>
            </a:r>
            <a:r>
              <a:rPr lang="fr-FR" sz="2000" dirty="0" smtClean="0"/>
              <a:t>)</a:t>
            </a:r>
          </a:p>
          <a:p>
            <a:pPr lvl="1"/>
            <a:endParaRPr lang="fr-FR" sz="2000" dirty="0"/>
          </a:p>
          <a:p>
            <a:pPr lvl="1"/>
            <a:endParaRPr lang="fr-FR" sz="2000" dirty="0" smtClean="0"/>
          </a:p>
          <a:p>
            <a:pPr lvl="1"/>
            <a:endParaRPr lang="fr-FR" sz="2000" dirty="0" smtClean="0"/>
          </a:p>
          <a:p>
            <a:pPr lvl="1"/>
            <a:endParaRPr lang="fr-FR" sz="2000" dirty="0" smtClean="0"/>
          </a:p>
          <a:p>
            <a:pPr lvl="1"/>
            <a:r>
              <a:rPr lang="fr-FR" sz="2000" dirty="0" smtClean="0"/>
              <a:t>Dans le </a:t>
            </a:r>
            <a:r>
              <a:rPr lang="fr-FR" sz="2000" dirty="0"/>
              <a:t>triangle </a:t>
            </a:r>
            <a:r>
              <a:rPr lang="fr-FR" sz="2000" dirty="0" smtClean="0"/>
              <a:t>Qualité </a:t>
            </a:r>
            <a:r>
              <a:rPr lang="fr-FR" sz="2000" dirty="0"/>
              <a:t>– Coût - Délai: </a:t>
            </a:r>
            <a:r>
              <a:rPr lang="fr-FR" sz="2000" b="1" dirty="0" smtClean="0"/>
              <a:t>Qualité</a:t>
            </a:r>
            <a:endParaRPr lang="fr-FR" sz="2000" dirty="0" smtClean="0"/>
          </a:p>
          <a:p>
            <a:r>
              <a:rPr lang="fr-FR" sz="2400" dirty="0" smtClean="0"/>
              <a:t>Exemples de trames de </a:t>
            </a:r>
            <a:r>
              <a:rPr lang="fr-FR" sz="2400" dirty="0" err="1" smtClean="0"/>
              <a:t>CdC</a:t>
            </a:r>
            <a:r>
              <a:rPr lang="fr-FR" sz="2400" dirty="0" smtClean="0"/>
              <a:t> appliqué à :</a:t>
            </a:r>
          </a:p>
          <a:p>
            <a:pPr lvl="1"/>
            <a:r>
              <a:rPr lang="fr-FR" sz="2000" dirty="0" smtClean="0">
                <a:hlinkClick r:id="rId4"/>
              </a:rPr>
              <a:t>Un site web</a:t>
            </a:r>
            <a:endParaRPr lang="fr-FR" sz="2000" dirty="0" smtClean="0"/>
          </a:p>
          <a:p>
            <a:pPr lvl="1"/>
            <a:r>
              <a:rPr lang="fr-FR" sz="2000" dirty="0" smtClean="0">
                <a:hlinkClick r:id="rId5"/>
              </a:rPr>
              <a:t>Un MOOC</a:t>
            </a:r>
            <a:endParaRPr lang="fr-FR" sz="2000" dirty="0" smtClean="0"/>
          </a:p>
        </p:txBody>
      </p:sp>
      <p:sp>
        <p:nvSpPr>
          <p:cNvPr id="2" name="Rectangle 1"/>
          <p:cNvSpPr/>
          <p:nvPr/>
        </p:nvSpPr>
        <p:spPr>
          <a:xfrm>
            <a:off x="2915816" y="2386073"/>
            <a:ext cx="4459045" cy="380431"/>
          </a:xfrm>
          <a:prstGeom prst="wedgeRectCallout">
            <a:avLst>
              <a:gd name="adj1" fmla="val -1768"/>
              <a:gd name="adj2" fmla="val -123993"/>
            </a:avLst>
          </a:prstGeom>
          <a:solidFill>
            <a:srgbClr val="FFFF7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prstClr val="black"/>
                </a:solidFill>
              </a:rPr>
              <a:t>Formation</a:t>
            </a:r>
            <a:r>
              <a:rPr lang="fr-FR" sz="1400" dirty="0" smtClean="0">
                <a:solidFill>
                  <a:srgbClr val="800000"/>
                </a:solidFill>
              </a:rPr>
              <a:t>  </a:t>
            </a:r>
            <a:r>
              <a:rPr lang="fr-FR" sz="1400" dirty="0">
                <a:solidFill>
                  <a:srgbClr val="800000"/>
                </a:solidFill>
                <a:hlinkClick r:id="rId6"/>
              </a:rPr>
              <a:t>« analyse </a:t>
            </a:r>
            <a:r>
              <a:rPr lang="fr-FR" sz="1400" dirty="0" smtClean="0">
                <a:solidFill>
                  <a:srgbClr val="800000"/>
                </a:solidFill>
                <a:hlinkClick r:id="rId6"/>
              </a:rPr>
              <a:t>fonctionnelle et </a:t>
            </a:r>
            <a:r>
              <a:rPr lang="fr-FR" sz="1400" dirty="0">
                <a:solidFill>
                  <a:srgbClr val="800000"/>
                </a:solidFill>
                <a:hlinkClick r:id="rId6"/>
              </a:rPr>
              <a:t>cahier des charges </a:t>
            </a:r>
            <a:r>
              <a:rPr lang="fr-FR" sz="1400" dirty="0" smtClean="0">
                <a:solidFill>
                  <a:srgbClr val="800000"/>
                </a:solidFill>
                <a:hlinkClick r:id="rId6"/>
              </a:rPr>
              <a:t>»</a:t>
            </a:r>
            <a:endParaRPr lang="fr-FR" sz="1400" dirty="0">
              <a:solidFill>
                <a:srgbClr val="800000"/>
              </a:solidFill>
            </a:endParaRPr>
          </a:p>
        </p:txBody>
      </p:sp>
      <p:pic>
        <p:nvPicPr>
          <p:cNvPr id="6" name="Image 5" descr="Capture d’écra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0690" y="2214794"/>
            <a:ext cx="1633062" cy="1103420"/>
          </a:xfrm>
          <a:prstGeom prst="rect">
            <a:avLst/>
          </a:prstGeom>
        </p:spPr>
      </p:pic>
      <p:sp>
        <p:nvSpPr>
          <p:cNvPr id="7" name="ZoneTexte 14"/>
          <p:cNvSpPr txBox="1"/>
          <p:nvPr/>
        </p:nvSpPr>
        <p:spPr>
          <a:xfrm>
            <a:off x="490694" y="2989941"/>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4" name="Espace réservé du numéro de diapositive 3"/>
          <p:cNvSpPr>
            <a:spLocks noGrp="1"/>
          </p:cNvSpPr>
          <p:nvPr>
            <p:ph type="sldNum" sz="quarter" idx="12"/>
          </p:nvPr>
        </p:nvSpPr>
        <p:spPr>
          <a:xfrm>
            <a:off x="8773616" y="5398991"/>
            <a:ext cx="370384" cy="304271"/>
          </a:xfrm>
        </p:spPr>
        <p:txBody>
          <a:bodyPr/>
          <a:lstStyle/>
          <a:p>
            <a:fld id="{2722FC09-669E-4303-9395-F1086211962F}" type="slidenum">
              <a:rPr lang="fr-FR" smtClean="0"/>
              <a:pPr/>
              <a:t>9</a:t>
            </a:fld>
            <a:endParaRPr lang="fr-F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667">
                                            <p:txEl>
                                              <p:pRg st="6" end="6"/>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166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166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16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7|19.1|18.7"/>
</p:tagLst>
</file>

<file path=ppt/tags/tag10.xml><?xml version="1.0" encoding="utf-8"?>
<p:tagLst xmlns:a="http://schemas.openxmlformats.org/drawingml/2006/main" xmlns:r="http://schemas.openxmlformats.org/officeDocument/2006/relationships" xmlns:p="http://schemas.openxmlformats.org/presentationml/2006/main">
  <p:tag name="TIMING" val="|31.5|6.7|6.3"/>
</p:tagLst>
</file>

<file path=ppt/tags/tag11.xml><?xml version="1.0" encoding="utf-8"?>
<p:tagLst xmlns:a="http://schemas.openxmlformats.org/drawingml/2006/main" xmlns:r="http://schemas.openxmlformats.org/officeDocument/2006/relationships" xmlns:p="http://schemas.openxmlformats.org/presentationml/2006/main">
  <p:tag name="TIMING" val="|31.5|6.7|6.3"/>
</p:tagLst>
</file>

<file path=ppt/tags/tag12.xml><?xml version="1.0" encoding="utf-8"?>
<p:tagLst xmlns:a="http://schemas.openxmlformats.org/drawingml/2006/main" xmlns:r="http://schemas.openxmlformats.org/officeDocument/2006/relationships" xmlns:p="http://schemas.openxmlformats.org/presentationml/2006/main">
  <p:tag name="TIMING" val="|10|9.6|6|5|2.7|19|13.8|2.3|0.9|0.7|0.8|9.9|5|8.9|2.7|12.3|2.5|7.9|1.1|1.1|0.8|0.9|5.6|17.5|12.4|7.6"/>
</p:tagLst>
</file>

<file path=ppt/tags/tag13.xml><?xml version="1.0" encoding="utf-8"?>
<p:tagLst xmlns:a="http://schemas.openxmlformats.org/drawingml/2006/main" xmlns:r="http://schemas.openxmlformats.org/officeDocument/2006/relationships" xmlns:p="http://schemas.openxmlformats.org/presentationml/2006/main">
  <p:tag name="TIMING" val="|10.5|15"/>
</p:tagLst>
</file>

<file path=ppt/tags/tag14.xml><?xml version="1.0" encoding="utf-8"?>
<p:tagLst xmlns:a="http://schemas.openxmlformats.org/drawingml/2006/main" xmlns:r="http://schemas.openxmlformats.org/officeDocument/2006/relationships" xmlns:p="http://schemas.openxmlformats.org/presentationml/2006/main">
  <p:tag name="TIMING" val="|3.7|5|5.8|4.8|9.9|10.8"/>
</p:tagLst>
</file>

<file path=ppt/tags/tag15.xml><?xml version="1.0" encoding="utf-8"?>
<p:tagLst xmlns:a="http://schemas.openxmlformats.org/drawingml/2006/main" xmlns:r="http://schemas.openxmlformats.org/officeDocument/2006/relationships" xmlns:p="http://schemas.openxmlformats.org/presentationml/2006/main">
  <p:tag name="TIMING" val="|9.1|16.2|22.7|9.7|6.9|26.6"/>
</p:tagLst>
</file>

<file path=ppt/tags/tag16.xml><?xml version="1.0" encoding="utf-8"?>
<p:tagLst xmlns:a="http://schemas.openxmlformats.org/drawingml/2006/main" xmlns:r="http://schemas.openxmlformats.org/officeDocument/2006/relationships" xmlns:p="http://schemas.openxmlformats.org/presentationml/2006/main">
  <p:tag name="TIMING" val="|9.8|7.9|7.2|4.7|2.9|9.1|1.9|3.6|6.7|1.6|6|12|2.1|10.4"/>
</p:tagLst>
</file>

<file path=ppt/tags/tag17.xml><?xml version="1.0" encoding="utf-8"?>
<p:tagLst xmlns:a="http://schemas.openxmlformats.org/drawingml/2006/main" xmlns:r="http://schemas.openxmlformats.org/officeDocument/2006/relationships" xmlns:p="http://schemas.openxmlformats.org/presentationml/2006/main">
  <p:tag name="TIMING" val="|6|3.2|8|2.1|5.3|6.1|1.4|4.5|9.3|2.8|7.6|5.4|2.8|3.7"/>
</p:tagLst>
</file>

<file path=ppt/tags/tag18.xml><?xml version="1.0" encoding="utf-8"?>
<p:tagLst xmlns:a="http://schemas.openxmlformats.org/drawingml/2006/main" xmlns:r="http://schemas.openxmlformats.org/officeDocument/2006/relationships" xmlns:p="http://schemas.openxmlformats.org/presentationml/2006/main">
  <p:tag name="TIMING" val="|6.2|20.8|24.9|21.8|32.1|3.5|17|20.5|17.4"/>
</p:tagLst>
</file>

<file path=ppt/tags/tag19.xml><?xml version="1.0" encoding="utf-8"?>
<p:tagLst xmlns:a="http://schemas.openxmlformats.org/drawingml/2006/main" xmlns:r="http://schemas.openxmlformats.org/officeDocument/2006/relationships" xmlns:p="http://schemas.openxmlformats.org/presentationml/2006/main">
  <p:tag name="TIMING" val="|8.9|15.6|9.8|22.9|16.3|16.3|22.2|45.8|14.9"/>
</p:tagLst>
</file>

<file path=ppt/tags/tag2.xml><?xml version="1.0" encoding="utf-8"?>
<p:tagLst xmlns:a="http://schemas.openxmlformats.org/drawingml/2006/main" xmlns:r="http://schemas.openxmlformats.org/officeDocument/2006/relationships" xmlns:p="http://schemas.openxmlformats.org/presentationml/2006/main">
  <p:tag name="TIMING" val="|8.8|7.1|6.5|21|25.9"/>
</p:tagLst>
</file>

<file path=ppt/tags/tag20.xml><?xml version="1.0" encoding="utf-8"?>
<p:tagLst xmlns:a="http://schemas.openxmlformats.org/drawingml/2006/main" xmlns:r="http://schemas.openxmlformats.org/officeDocument/2006/relationships" xmlns:p="http://schemas.openxmlformats.org/presentationml/2006/main">
  <p:tag name="TIMING" val="|5|13.1|19"/>
</p:tagLst>
</file>

<file path=ppt/tags/tag21.xml><?xml version="1.0" encoding="utf-8"?>
<p:tagLst xmlns:a="http://schemas.openxmlformats.org/drawingml/2006/main" xmlns:r="http://schemas.openxmlformats.org/officeDocument/2006/relationships" xmlns:p="http://schemas.openxmlformats.org/presentationml/2006/main">
  <p:tag name="TIMING" val="|8.3|19.2|8.7|5"/>
</p:tagLst>
</file>

<file path=ppt/tags/tag22.xml><?xml version="1.0" encoding="utf-8"?>
<p:tagLst xmlns:a="http://schemas.openxmlformats.org/drawingml/2006/main" xmlns:r="http://schemas.openxmlformats.org/officeDocument/2006/relationships" xmlns:p="http://schemas.openxmlformats.org/presentationml/2006/main">
  <p:tag name="TIMING" val="|8.5"/>
</p:tagLst>
</file>

<file path=ppt/tags/tag23.xml><?xml version="1.0" encoding="utf-8"?>
<p:tagLst xmlns:a="http://schemas.openxmlformats.org/drawingml/2006/main" xmlns:r="http://schemas.openxmlformats.org/officeDocument/2006/relationships" xmlns:p="http://schemas.openxmlformats.org/presentationml/2006/main">
  <p:tag name="TIMING" val="|28.1|9.3|4.6|4.9|7.2|4.3|3.9|4.6|5.9|18.8|9.2|16.2"/>
</p:tagLst>
</file>

<file path=ppt/tags/tag24.xml><?xml version="1.0" encoding="utf-8"?>
<p:tagLst xmlns:a="http://schemas.openxmlformats.org/drawingml/2006/main" xmlns:r="http://schemas.openxmlformats.org/officeDocument/2006/relationships" xmlns:p="http://schemas.openxmlformats.org/presentationml/2006/main">
  <p:tag name="TIMING" val="|28.1|9.3|4.6|4.9|7.2|4.3|3.9|4.6|5.9|18.8|9.2|16.2"/>
</p:tagLst>
</file>

<file path=ppt/tags/tag25.xml><?xml version="1.0" encoding="utf-8"?>
<p:tagLst xmlns:a="http://schemas.openxmlformats.org/drawingml/2006/main" xmlns:r="http://schemas.openxmlformats.org/officeDocument/2006/relationships" xmlns:p="http://schemas.openxmlformats.org/presentationml/2006/main">
  <p:tag name="TIMING" val="|12.7|19.1|18.7"/>
</p:tagLst>
</file>

<file path=ppt/tags/tag26.xml><?xml version="1.0" encoding="utf-8"?>
<p:tagLst xmlns:a="http://schemas.openxmlformats.org/drawingml/2006/main" xmlns:r="http://schemas.openxmlformats.org/officeDocument/2006/relationships" xmlns:p="http://schemas.openxmlformats.org/presentationml/2006/main">
  <p:tag name="TIMING" val="|20.1|15.4|9|9.5|6.7|9.7|6.2|17.2"/>
</p:tagLst>
</file>

<file path=ppt/tags/tag27.xml><?xml version="1.0" encoding="utf-8"?>
<p:tagLst xmlns:a="http://schemas.openxmlformats.org/drawingml/2006/main" xmlns:r="http://schemas.openxmlformats.org/officeDocument/2006/relationships" xmlns:p="http://schemas.openxmlformats.org/presentationml/2006/main">
  <p:tag name="TIMING" val="|18.5|16"/>
</p:tagLst>
</file>

<file path=ppt/tags/tag28.xml><?xml version="1.0" encoding="utf-8"?>
<p:tagLst xmlns:a="http://schemas.openxmlformats.org/drawingml/2006/main" xmlns:r="http://schemas.openxmlformats.org/officeDocument/2006/relationships" xmlns:p="http://schemas.openxmlformats.org/presentationml/2006/main">
  <p:tag name="TIMING" val="|22.1|27.9|24.1"/>
</p:tagLst>
</file>

<file path=ppt/tags/tag3.xml><?xml version="1.0" encoding="utf-8"?>
<p:tagLst xmlns:a="http://schemas.openxmlformats.org/drawingml/2006/main" xmlns:r="http://schemas.openxmlformats.org/officeDocument/2006/relationships" xmlns:p="http://schemas.openxmlformats.org/presentationml/2006/main">
  <p:tag name="TIMING" val="|8.5|18.6|5.4|11.4"/>
</p:tagLst>
</file>

<file path=ppt/tags/tag4.xml><?xml version="1.0" encoding="utf-8"?>
<p:tagLst xmlns:a="http://schemas.openxmlformats.org/drawingml/2006/main" xmlns:r="http://schemas.openxmlformats.org/officeDocument/2006/relationships" xmlns:p="http://schemas.openxmlformats.org/presentationml/2006/main">
  <p:tag name="TIMING" val="|8.8|7.1|6.5|21|25.9"/>
</p:tagLst>
</file>

<file path=ppt/tags/tag5.xml><?xml version="1.0" encoding="utf-8"?>
<p:tagLst xmlns:a="http://schemas.openxmlformats.org/drawingml/2006/main" xmlns:r="http://schemas.openxmlformats.org/officeDocument/2006/relationships" xmlns:p="http://schemas.openxmlformats.org/presentationml/2006/main">
  <p:tag name="TIMING" val="|41.7|8"/>
</p:tagLst>
</file>

<file path=ppt/tags/tag6.xml><?xml version="1.0" encoding="utf-8"?>
<p:tagLst xmlns:a="http://schemas.openxmlformats.org/drawingml/2006/main" xmlns:r="http://schemas.openxmlformats.org/officeDocument/2006/relationships" xmlns:p="http://schemas.openxmlformats.org/presentationml/2006/main">
  <p:tag name="TIMING" val="|19"/>
</p:tagLst>
</file>

<file path=ppt/tags/tag7.xml><?xml version="1.0" encoding="utf-8"?>
<p:tagLst xmlns:a="http://schemas.openxmlformats.org/drawingml/2006/main" xmlns:r="http://schemas.openxmlformats.org/officeDocument/2006/relationships" xmlns:p="http://schemas.openxmlformats.org/presentationml/2006/main">
  <p:tag name="TIMING" val="|35.4|47.7|12.7|20|1|11.9|0.7|11.7|0.7|9.5"/>
</p:tagLst>
</file>

<file path=ppt/tags/tag8.xml><?xml version="1.0" encoding="utf-8"?>
<p:tagLst xmlns:a="http://schemas.openxmlformats.org/drawingml/2006/main" xmlns:r="http://schemas.openxmlformats.org/officeDocument/2006/relationships" xmlns:p="http://schemas.openxmlformats.org/presentationml/2006/main">
  <p:tag name="TIMING" val="|35.4|47.7|12.7|20|1|11.9|0.7|11.7|0.7|9.5"/>
</p:tagLst>
</file>

<file path=ppt/tags/tag9.xml><?xml version="1.0" encoding="utf-8"?>
<p:tagLst xmlns:a="http://schemas.openxmlformats.org/drawingml/2006/main" xmlns:r="http://schemas.openxmlformats.org/officeDocument/2006/relationships" xmlns:p="http://schemas.openxmlformats.org/presentationml/2006/main">
  <p:tag name="TIMING" val="|35.4|47.7|12.7|20|1|11.9|0.7|11.7|0.7|9.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3553</TotalTime>
  <Words>4745</Words>
  <Application>Microsoft Office PowerPoint</Application>
  <PresentationFormat>Affichage à l'écran (16:10)</PresentationFormat>
  <Paragraphs>1227</Paragraphs>
  <Slides>77</Slides>
  <Notes>72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77</vt:i4>
      </vt:variant>
    </vt:vector>
  </HeadingPairs>
  <TitlesOfParts>
    <vt:vector size="88" baseType="lpstr">
      <vt:lpstr>MS Gothic</vt:lpstr>
      <vt:lpstr>Arial</vt:lpstr>
      <vt:lpstr>Calibri</vt:lpstr>
      <vt:lpstr>Cambria</vt:lpstr>
      <vt:lpstr>Franklin Gothic Demi</vt:lpstr>
      <vt:lpstr>Lucida Sans Unicode</vt:lpstr>
      <vt:lpstr>Segoe UI Semibold</vt:lpstr>
      <vt:lpstr>Symbol</vt:lpstr>
      <vt:lpstr>Times New Roman</vt:lpstr>
      <vt:lpstr>Wingdings</vt:lpstr>
      <vt:lpstr>Thème Office</vt:lpstr>
      <vt:lpstr>Outils de planification et de pilotage</vt:lpstr>
      <vt:lpstr>Avant de commencer </vt:lpstr>
      <vt:lpstr>Cours sous licence Creative Commons </vt:lpstr>
      <vt:lpstr>Présentation PowerPoint</vt:lpstr>
      <vt:lpstr>Présentation PowerPoint</vt:lpstr>
      <vt:lpstr>Plan du cours</vt:lpstr>
      <vt:lpstr>Présentation PowerPoint</vt:lpstr>
      <vt:lpstr>Outils de planification et de pilotage</vt:lpstr>
      <vt:lpstr>Définir l’objectif à atteindre : le cahier des charges fonctionnel</vt:lpstr>
      <vt:lpstr>Diagramme fonctionnel : Ana-lyse</vt:lpstr>
      <vt:lpstr>Quatre démarches pour établir un CdC en ingénierie</vt:lpstr>
      <vt:lpstr>Modéliser une séquence : FAST</vt:lpstr>
      <vt:lpstr>Modéliser un processus : SADT</vt:lpstr>
      <vt:lpstr>SADT détaillé</vt:lpstr>
      <vt:lpstr>Modéliser un logiciel : UML</vt:lpstr>
      <vt:lpstr>Méthode APTE</vt:lpstr>
      <vt:lpstr>Utilisation</vt:lpstr>
      <vt:lpstr>Modèle de Cahier des charges fonctionnel</vt:lpstr>
      <vt:lpstr>Analyse des besoins - fiche conseil</vt:lpstr>
      <vt:lpstr>Présentation PowerPoint</vt:lpstr>
      <vt:lpstr>Mise en œuvre</vt:lpstr>
      <vt:lpstr>Partagez !</vt:lpstr>
      <vt:lpstr>Présentation PowerPoint</vt:lpstr>
      <vt:lpstr>Outils de planification et de pilotage</vt:lpstr>
      <vt:lpstr>Présentation PowerPoint</vt:lpstr>
      <vt:lpstr>Organigramme des tâches</vt:lpstr>
      <vt:lpstr>Comment découper en lots ?</vt:lpstr>
      <vt:lpstr>Des lots aux responsabilités</vt:lpstr>
      <vt:lpstr>Diagramme des responsabilités  ou OBS Organisational Breakdown Structure</vt:lpstr>
      <vt:lpstr>Du WBS à l'OBS : la matrice RACI </vt:lpstr>
      <vt:lpstr>Du WBS à l'OBS : la matrice RACI </vt:lpstr>
      <vt:lpstr>Présentation PowerPoint</vt:lpstr>
      <vt:lpstr>Présentation PowerPoint</vt:lpstr>
      <vt:lpstr>Mise en œuvre</vt:lpstr>
      <vt:lpstr>Présentation PowerPoint</vt:lpstr>
      <vt:lpstr>Outils de planification et de pilotage</vt:lpstr>
      <vt:lpstr>Le diagramme PERT</vt:lpstr>
      <vt:lpstr>Le diagramme PERT</vt:lpstr>
      <vt:lpstr>           Calculer un PERT</vt:lpstr>
      <vt:lpstr>Planifier… même sans calculer</vt:lpstr>
      <vt:lpstr>Le diagramme de Gantt</vt:lpstr>
      <vt:lpstr>Calendrier d’un projet : Gantt</vt:lpstr>
      <vt:lpstr>Réaliser le Gantt</vt:lpstr>
      <vt:lpstr>Qu’est-ce qu’un jalon ?</vt:lpstr>
      <vt:lpstr>Présentation PowerPoint</vt:lpstr>
      <vt:lpstr>Mise en œuvre</vt:lpstr>
      <vt:lpstr>Présentation PowerPoint</vt:lpstr>
      <vt:lpstr>Conception d’ensemble</vt:lpstr>
      <vt:lpstr>Concevoir un projet : les questions</vt:lpstr>
      <vt:lpstr>Concevoir un projet : les outils</vt:lpstr>
      <vt:lpstr>Chiffrer les moyens : le budget</vt:lpstr>
      <vt:lpstr>L’équilibrage du budget</vt:lpstr>
      <vt:lpstr>Le budget comme instrument de suivi</vt:lpstr>
      <vt:lpstr>Mise en œuvre</vt:lpstr>
      <vt:lpstr>Présentation PowerPoint</vt:lpstr>
      <vt:lpstr>Outils de planification et de pilotage</vt:lpstr>
      <vt:lpstr>Le pilotage ... une mise à jour ?</vt:lpstr>
      <vt:lpstr>Les indicateurs</vt:lpstr>
      <vt:lpstr>Définir / prioriser / suivre les risques</vt:lpstr>
      <vt:lpstr>Faire les bons choix</vt:lpstr>
      <vt:lpstr>Matrice de décision</vt:lpstr>
      <vt:lpstr>Les écarts : détecter et diagnostiquer</vt:lpstr>
      <vt:lpstr>Les écarts : surmonter</vt:lpstr>
      <vt:lpstr>La réunion de post-mortem</vt:lpstr>
      <vt:lpstr>Questions &amp; Réflexion</vt:lpstr>
      <vt:lpstr>Présentation PowerPoint</vt:lpstr>
      <vt:lpstr>Outils avancés d’organisation</vt:lpstr>
      <vt:lpstr>Présentation PowerPoint</vt:lpstr>
      <vt:lpstr>La gestion de projet « agile »</vt:lpstr>
      <vt:lpstr>Leçons des méthodes Agiles</vt:lpstr>
      <vt:lpstr>Conseil : « matérialiser » le projet</vt:lpstr>
      <vt:lpstr>Gérer ou réaliser ? Trouver l’équilibre</vt:lpstr>
      <vt:lpstr>Logiciels de gestion de projet</vt:lpstr>
      <vt:lpstr>Synthèse</vt:lpstr>
      <vt:lpstr>Conclusion</vt:lpstr>
      <vt:lpstr>Merci de votre attention !  http://gestiondeprojet.pm </vt:lpstr>
      <vt:lpstr>Gestion de projet</vt:lpstr>
    </vt:vector>
  </TitlesOfParts>
  <Company>Ecole centrale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Projet_Outils_organisation_projet</dc:title>
  <dc:creator>Rémi Bachelet</dc:creator>
  <dc:description>projet de cours initiation outils projets</dc:description>
  <cp:lastModifiedBy>remi bachelet</cp:lastModifiedBy>
  <cp:revision>866</cp:revision>
  <cp:lastPrinted>1999-08-28T17:04:51Z</cp:lastPrinted>
  <dcterms:created xsi:type="dcterms:W3CDTF">1999-08-01T14:23:12Z</dcterms:created>
  <dcterms:modified xsi:type="dcterms:W3CDTF">2019-02-01T10:46:48Z</dcterms:modified>
</cp:coreProperties>
</file>